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9" r:id="rId3"/>
    <p:sldId id="277" r:id="rId4"/>
    <p:sldId id="278" r:id="rId5"/>
    <p:sldId id="262" r:id="rId6"/>
    <p:sldId id="279" r:id="rId7"/>
    <p:sldId id="280" r:id="rId8"/>
    <p:sldId id="281" r:id="rId9"/>
    <p:sldId id="282" r:id="rId10"/>
    <p:sldId id="283" r:id="rId11"/>
    <p:sldId id="284" r:id="rId12"/>
    <p:sldId id="286" r:id="rId13"/>
    <p:sldId id="285" r:id="rId14"/>
    <p:sldId id="287" r:id="rId15"/>
    <p:sldId id="288" r:id="rId16"/>
    <p:sldId id="28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120B8-7A56-4A42-ACDF-B44825749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098654-24F8-43CF-992D-594FEC4FE4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98621-97E2-466E-917A-179A4D9D6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98286-80BD-496E-8956-150815236446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1992D-15C5-492F-B0CC-AA6C26A56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05885-ADAB-4DE0-89E6-037AFAB10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F6C7-584D-480E-8743-FD822CB65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25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9C94-039F-4C9C-837A-4818CBA40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24FEE-78E2-4D7F-9CDD-7850E3EA78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9637D-7470-47D9-B5DD-3D7ED743F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98286-80BD-496E-8956-150815236446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6F906-09D9-4922-9C29-79CAF1782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495A1-8C36-4F2C-BF72-86B8FB1AD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F6C7-584D-480E-8743-FD822CB65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66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B1286A-442E-491E-A428-A5DB365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137EF-1F31-4BE2-91E8-A8872B7E5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D0DE9-88F5-4F44-A2BA-BE346CD59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98286-80BD-496E-8956-150815236446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11501-C17F-4B67-B48B-29A2317AF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1B76A-F171-4A7F-A46C-2C056EC2A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F6C7-584D-480E-8743-FD822CB65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46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10D22-B06B-5765-4A0A-1210FA318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AA98E-01E6-37B4-C2CD-FD727E02E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F656D-ADEE-3EC7-E50C-D7C869650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2F8FF-22CF-6BF7-834A-3CD802B40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5E505-57B5-8C10-D4F5-EF649376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67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41007-25C4-DFE0-589A-6657F2133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3144E-8FC8-4EF0-1B24-6DAACF0F0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890F2-9A89-7BB3-2ED3-43E957800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51FF3-C072-D5A4-64A3-95BC9C77A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31C1E-9039-E1A3-EFD4-CA0110F7B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972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1A36-B01A-ABE2-0322-7B57BDCA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BBA36-1278-9660-716C-A9BCC5ED1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8E700-57E3-F629-F343-3055D857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3DF69-2533-E691-9FE6-6C0CE007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F45B0-49FE-5378-6F32-4E4C8978A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20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66ACE-0153-530E-6486-2676DB20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DED2F-5092-F064-80B8-CE5D94A89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9F742-BB61-F159-8135-7D36F8E02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907C3-B845-8B74-5636-FCF57B006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2A04F-9262-5B06-9547-DC4CA9BA5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5945DD-7744-27D2-3B0C-E24967113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53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A9002-6E45-26F9-5308-0147770D7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DF531-19A1-9FF1-82B0-FA6C08ADA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D1AA8-B89D-C870-AA6E-E84263008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1574B8-F128-B6C6-95D3-7C92ADB0BF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085226-CCF2-1364-675A-D64C2DC7E9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8D2FC0-6B9F-3D1A-22FB-22D465704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2E4047-3DE6-5031-2806-F8F8CC14B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FA3558-7251-941E-D108-5CD3099B1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02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A16C-AB11-A5E3-66D1-76516E31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7A1902-8BB8-8F7A-0698-F47B39498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00D29-EB2B-BFF0-FD96-A39A7E967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53DAE-3362-4D27-A133-DE54F58B2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562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96E291-201F-1EBC-51BC-76CC03C66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1230FB-4EA8-FB2E-356A-1E2FDF3EC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DEAF5-993A-7069-1C54-CC60534A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46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44DB0-B358-B735-0416-E5901F5E2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69A61-647D-230F-267B-0C4E9B0D9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41168-98B4-C208-FEF5-E9E536D2E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7DB06-0024-C77C-AE9A-3E76DFC8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2E18A-F6CD-4033-7BEA-72CA3FF81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636189-21D6-D953-C1AD-78FEEB07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04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E968F-FC3C-41B1-B8F5-35E34833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ADFA6-C8A4-433A-B214-3E9EA6290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8010E-8629-47A9-A0D3-4CB4D9562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98286-80BD-496E-8956-150815236446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140CD-9C69-460A-AC87-3F854C8E8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4D8EE-F833-4F91-9DE5-FE3F070ED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F6C7-584D-480E-8743-FD822CB65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90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2E09B-CB40-8F64-14A6-87972D0B0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4DC83F-2B2B-8285-8AD6-E4D38B982C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958DE-41B0-ACBB-E851-8D8642BAC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880D8-6095-CD4B-4C23-7009759DD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CBCA15-A575-3D20-0B33-ACC519485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8F03F-65B8-52DD-44DB-1C0037A0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902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A01E-5BF6-82B0-8AEF-35DE571AA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5A67B-3F46-075C-E4DA-4A2566718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DEDFF-EFF9-9DD6-BA64-0C488ADFF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083DA-FAF7-E5B3-DAB6-D81CBCF05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D05A6-97BA-AF64-AF0E-B61A326A0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66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2A50CF-2DD6-06ED-D693-0A1F3FD046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E82368-341E-A761-51EF-033DE7E4A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E2133-8E5F-32EF-0FC5-6366DF40D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078A1-48B5-803E-DD48-334E3ACE8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2A7AE-1F8C-CAA8-987C-9BC769AC2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29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A3345-6DCF-4DBB-9F60-B0C4C5651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27007-9AB0-4AD1-81E3-40338B3D8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E0DB5-6206-46B5-8B78-64B38B50A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98286-80BD-496E-8956-150815236446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0CCFE-6567-4F5F-BDDF-209690896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39AC7-C165-4044-91F3-4DDAD2661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F6C7-584D-480E-8743-FD822CB65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41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B437-DE5C-4E53-ADA7-41C5C7315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8CA13-777E-4AEC-899C-C8199F2E1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E984E-ED31-45A9-99EB-FB09B36BE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3F6C8E-7E2B-4C35-91D4-599FE3410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98286-80BD-496E-8956-150815236446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46AAB8-7129-464D-914D-8D8020AD8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B5D71-E9A2-42A6-85E3-0CCC26F33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F6C7-584D-480E-8743-FD822CB65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05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8317-CFC3-47C5-84EE-B1219EAE0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D5602-163B-410B-B7F4-E3DE49DEA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7FD7D-2D93-4ECF-818E-8638BE38A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7A51E6-A603-4F1A-9707-917DDA97D7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442845-BA9A-4625-8C8F-2E6CA1056D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01E009-CA6A-4A55-82B1-D4CF3BC21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98286-80BD-496E-8956-150815236446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2E3FE7-BBE6-45EB-A3AC-3ACD59CF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7F38A6-CAF0-4226-8517-7BA4F9726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F6C7-584D-480E-8743-FD822CB65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12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D8AB-0555-44BE-A958-5FE378FEA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9E640D-9B74-4A71-94DD-F67B41C0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98286-80BD-496E-8956-150815236446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F45309-B3EE-4AB2-9F76-A20F59114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527A9F-66EF-46D9-930D-A402F74FE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F6C7-584D-480E-8743-FD822CB65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00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E673F8-21DA-4992-9906-5F9D49C04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98286-80BD-496E-8956-150815236446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B15235-F4B7-4109-BA42-072CECE9E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2A03D-E4BE-479B-8B60-DD781660C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F6C7-584D-480E-8743-FD822CB65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60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12D16-E1F6-4EB6-9FCD-8152C9026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5EFC7-4B06-4382-8C8A-A69D9ADC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F803C-F434-486A-A8D7-2B5F55E59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21F2B5-1760-43E2-8FBC-379240545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98286-80BD-496E-8956-150815236446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B2121-040A-416A-B057-868FC2DE0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5F366-AEAD-4AD6-B6BA-97F1A2EF5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F6C7-584D-480E-8743-FD822CB65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83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44A-1C61-4DA7-9368-1F3F37B1F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5CD081-E04D-446F-99E6-74A51EA5A8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C1B7EA-FE49-4616-9CD8-3C51B3B91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56E894-81D2-4F3A-B899-EC64E8963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98286-80BD-496E-8956-150815236446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236A0-CCC6-4C03-A215-693860A85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AE916-9707-4BDF-A300-FA1B4528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F6C7-584D-480E-8743-FD822CB65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24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73093-AF6B-48D9-9CBB-89C97420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22ACB-8469-4EDC-BE16-133BE5811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1B4F1-727A-48D4-86D0-7451F85525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98286-80BD-496E-8956-150815236446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BFEEF-7F72-4A3B-839D-7A86797ACD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C738A-647D-4652-8480-3047EFD08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5F6C7-584D-480E-8743-FD822CB65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21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272709-5E18-E175-749E-B944B43B2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A7710-356B-70CD-83B2-7462EEB09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A0F67-EA67-3FA7-2A3E-FA5DE880F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A6850-9729-4C00-8BE7-E82C04A97A0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9B18D-3A82-93AB-B49E-5D2F29AE4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8C621-BE85-58F5-C7E5-04127835D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2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3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2.mp3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3.mp3"/><Relationship Id="rId7" Type="http://schemas.openxmlformats.org/officeDocument/2006/relationships/image" Target="../media/image3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13.mp3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4.mp3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14.mp3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5.mp3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15.mp3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6.mp3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16.mp3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7.mp3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17.mp3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8.mp3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18.mp3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4.mp3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4.mp3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5.mp3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5.mp3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7.mp3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7.mp3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8.mp3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8.mp3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9.mp3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9.mp3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9B4436-19C2-4CA9-8C11-A243C5A643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0141" y="-1"/>
            <a:ext cx="4651717" cy="697757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5080543-9A61-4EAE-8A5A-C58BBB11520F}"/>
              </a:ext>
            </a:extLst>
          </p:cNvPr>
          <p:cNvGrpSpPr/>
          <p:nvPr/>
        </p:nvGrpSpPr>
        <p:grpSpPr>
          <a:xfrm>
            <a:off x="4701465" y="3792567"/>
            <a:ext cx="1287142" cy="2980562"/>
            <a:chOff x="4701465" y="3792567"/>
            <a:chExt cx="1287142" cy="298056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7B527B2-AA90-4C11-A12F-43E5E913EF76}"/>
                </a:ext>
              </a:extLst>
            </p:cNvPr>
            <p:cNvGrpSpPr/>
            <p:nvPr/>
          </p:nvGrpSpPr>
          <p:grpSpPr>
            <a:xfrm>
              <a:off x="4701465" y="3792567"/>
              <a:ext cx="1287142" cy="2980562"/>
              <a:chOff x="4160834" y="3315093"/>
              <a:chExt cx="1561127" cy="3406869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231CF04-7A55-4DF0-8FF8-0B060401C4B2}"/>
                  </a:ext>
                </a:extLst>
              </p:cNvPr>
              <p:cNvGrpSpPr/>
              <p:nvPr/>
            </p:nvGrpSpPr>
            <p:grpSpPr>
              <a:xfrm>
                <a:off x="4175192" y="3315093"/>
                <a:ext cx="1534956" cy="3406869"/>
                <a:chOff x="4249028" y="1982325"/>
                <a:chExt cx="2137690" cy="4744654"/>
              </a:xfrm>
            </p:grpSpPr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DD06CC1A-526C-4B11-8D4A-217DCA3E1C3C}"/>
                    </a:ext>
                  </a:extLst>
                </p:cNvPr>
                <p:cNvSpPr/>
                <p:nvPr/>
              </p:nvSpPr>
              <p:spPr>
                <a:xfrm>
                  <a:off x="4787164" y="5634539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Rectangle: Rounded Corners 67">
                  <a:extLst>
                    <a:ext uri="{FF2B5EF4-FFF2-40B4-BE49-F238E27FC236}">
                      <a16:creationId xmlns:a16="http://schemas.microsoft.com/office/drawing/2014/main" id="{63027352-CF52-49A4-9E20-CD34A2DD8883}"/>
                    </a:ext>
                  </a:extLst>
                </p:cNvPr>
                <p:cNvSpPr/>
                <p:nvPr/>
              </p:nvSpPr>
              <p:spPr>
                <a:xfrm>
                  <a:off x="5637670" y="5666003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95AE43DC-5A9C-4EC0-9968-A0C3ED1BB766}"/>
                    </a:ext>
                  </a:extLst>
                </p:cNvPr>
                <p:cNvGrpSpPr/>
                <p:nvPr/>
              </p:nvGrpSpPr>
              <p:grpSpPr>
                <a:xfrm>
                  <a:off x="4249028" y="1982325"/>
                  <a:ext cx="2137690" cy="1985965"/>
                  <a:chOff x="2433554" y="1553551"/>
                  <a:chExt cx="1329516" cy="1235151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2394AD42-3E47-48E7-B2C0-93569B19D831}"/>
                      </a:ext>
                    </a:extLst>
                  </p:cNvPr>
                  <p:cNvSpPr/>
                  <p:nvPr/>
                </p:nvSpPr>
                <p:spPr>
                  <a:xfrm>
                    <a:off x="2433554" y="1978171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D4876148-3861-4BE5-824A-E0341EA74DCA}"/>
                      </a:ext>
                    </a:extLst>
                  </p:cNvPr>
                  <p:cNvSpPr/>
                  <p:nvPr/>
                </p:nvSpPr>
                <p:spPr>
                  <a:xfrm>
                    <a:off x="3482036" y="1965110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F3A0CD44-3158-4B07-BB0F-C8198A458AE7}"/>
                      </a:ext>
                    </a:extLst>
                  </p:cNvPr>
                  <p:cNvSpPr/>
                  <p:nvPr/>
                </p:nvSpPr>
                <p:spPr>
                  <a:xfrm>
                    <a:off x="2507762" y="1569502"/>
                    <a:ext cx="1181100" cy="12192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1D601A23-52D9-4F08-A9BD-371E043DB62D}"/>
                      </a:ext>
                    </a:extLst>
                  </p:cNvPr>
                  <p:cNvSpPr/>
                  <p:nvPr/>
                </p:nvSpPr>
                <p:spPr>
                  <a:xfrm>
                    <a:off x="2707977" y="1823483"/>
                    <a:ext cx="165237" cy="189843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493F8A43-CEBC-43C6-9157-93941F07CDF2}"/>
                      </a:ext>
                    </a:extLst>
                  </p:cNvPr>
                  <p:cNvSpPr/>
                  <p:nvPr/>
                </p:nvSpPr>
                <p:spPr>
                  <a:xfrm>
                    <a:off x="2823952" y="1903168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066FC2FE-EEC9-494C-8618-7A71632CDC4D}"/>
                      </a:ext>
                    </a:extLst>
                  </p:cNvPr>
                  <p:cNvSpPr/>
                  <p:nvPr/>
                </p:nvSpPr>
                <p:spPr>
                  <a:xfrm>
                    <a:off x="3225101" y="2053527"/>
                    <a:ext cx="155664" cy="19891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D6EE7D2A-3802-45C9-B290-D831C44A14A6}"/>
                      </a:ext>
                    </a:extLst>
                  </p:cNvPr>
                  <p:cNvSpPr/>
                  <p:nvPr/>
                </p:nvSpPr>
                <p:spPr>
                  <a:xfrm>
                    <a:off x="3250005" y="2116293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91EF0C2C-68D0-4382-86EF-AADB7B983E78}"/>
                      </a:ext>
                    </a:extLst>
                  </p:cNvPr>
                  <p:cNvSpPr/>
                  <p:nvPr/>
                </p:nvSpPr>
                <p:spPr>
                  <a:xfrm>
                    <a:off x="3162495" y="1900962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8366982B-6A39-4B74-8775-1E3E281B5F93}"/>
                      </a:ext>
                    </a:extLst>
                  </p:cNvPr>
                  <p:cNvSpPr/>
                  <p:nvPr/>
                </p:nvSpPr>
                <p:spPr>
                  <a:xfrm>
                    <a:off x="2799528" y="2243491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2C50031A-7271-4EE2-B453-DD037758617A}"/>
                      </a:ext>
                    </a:extLst>
                  </p:cNvPr>
                  <p:cNvSpPr/>
                  <p:nvPr/>
                </p:nvSpPr>
                <p:spPr>
                  <a:xfrm>
                    <a:off x="3032578" y="2242812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" name="Freeform: Shape 115">
                    <a:extLst>
                      <a:ext uri="{FF2B5EF4-FFF2-40B4-BE49-F238E27FC236}">
                        <a16:creationId xmlns:a16="http://schemas.microsoft.com/office/drawing/2014/main" id="{4A10253F-F004-4EE3-8516-81DC0A17391A}"/>
                      </a:ext>
                    </a:extLst>
                  </p:cNvPr>
                  <p:cNvSpPr/>
                  <p:nvPr/>
                </p:nvSpPr>
                <p:spPr>
                  <a:xfrm rot="21269661">
                    <a:off x="3052777" y="2351419"/>
                    <a:ext cx="142875" cy="61946"/>
                  </a:xfrm>
                  <a:custGeom>
                    <a:avLst/>
                    <a:gdLst>
                      <a:gd name="connsiteX0" fmla="*/ 0 w 142875"/>
                      <a:gd name="connsiteY0" fmla="*/ 0 h 61946"/>
                      <a:gd name="connsiteX1" fmla="*/ 71437 w 142875"/>
                      <a:gd name="connsiteY1" fmla="*/ 61912 h 61946"/>
                      <a:gd name="connsiteX2" fmla="*/ 142875 w 142875"/>
                      <a:gd name="connsiteY2" fmla="*/ 9525 h 61946"/>
                      <a:gd name="connsiteX3" fmla="*/ 142875 w 142875"/>
                      <a:gd name="connsiteY3" fmla="*/ 9525 h 6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875" h="61946">
                        <a:moveTo>
                          <a:pt x="0" y="0"/>
                        </a:moveTo>
                        <a:cubicBezTo>
                          <a:pt x="23812" y="30162"/>
                          <a:pt x="47624" y="60324"/>
                          <a:pt x="71437" y="61912"/>
                        </a:cubicBezTo>
                        <a:cubicBezTo>
                          <a:pt x="95250" y="63500"/>
                          <a:pt x="142875" y="9525"/>
                          <a:pt x="142875" y="9525"/>
                        </a:cubicBezTo>
                        <a:lnTo>
                          <a:pt x="142875" y="9525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id="{22DDC21D-A1C3-4BCD-83DC-CE73BEDBA93A}"/>
                      </a:ext>
                    </a:extLst>
                  </p:cNvPr>
                  <p:cNvSpPr/>
                  <p:nvPr/>
                </p:nvSpPr>
                <p:spPr>
                  <a:xfrm>
                    <a:off x="2525052" y="1553551"/>
                    <a:ext cx="1163809" cy="393320"/>
                  </a:xfrm>
                  <a:custGeom>
                    <a:avLst/>
                    <a:gdLst>
                      <a:gd name="connsiteX0" fmla="*/ 452394 w 904788"/>
                      <a:gd name="connsiteY0" fmla="*/ 0 h 222102"/>
                      <a:gd name="connsiteX1" fmla="*/ 869976 w 904788"/>
                      <a:gd name="connsiteY1" fmla="*/ 178548 h 222102"/>
                      <a:gd name="connsiteX2" fmla="*/ 904788 w 904788"/>
                      <a:gd name="connsiteY2" fmla="*/ 222102 h 222102"/>
                      <a:gd name="connsiteX3" fmla="*/ 0 w 904788"/>
                      <a:gd name="connsiteY3" fmla="*/ 222102 h 222102"/>
                      <a:gd name="connsiteX4" fmla="*/ 34812 w 904788"/>
                      <a:gd name="connsiteY4" fmla="*/ 178548 h 222102"/>
                      <a:gd name="connsiteX5" fmla="*/ 452394 w 904788"/>
                      <a:gd name="connsiteY5" fmla="*/ 0 h 22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4788" h="222102">
                        <a:moveTo>
                          <a:pt x="452394" y="0"/>
                        </a:moveTo>
                        <a:cubicBezTo>
                          <a:pt x="615470" y="0"/>
                          <a:pt x="763108" y="68232"/>
                          <a:pt x="869976" y="178548"/>
                        </a:cubicBezTo>
                        <a:lnTo>
                          <a:pt x="904788" y="222102"/>
                        </a:lnTo>
                        <a:lnTo>
                          <a:pt x="0" y="222102"/>
                        </a:lnTo>
                        <a:lnTo>
                          <a:pt x="34812" y="178548"/>
                        </a:lnTo>
                        <a:cubicBezTo>
                          <a:pt x="141681" y="68232"/>
                          <a:pt x="289318" y="0"/>
                          <a:pt x="452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D3F5F51B-BF09-4AC6-8D30-506A318F8C93}"/>
                      </a:ext>
                    </a:extLst>
                  </p:cNvPr>
                  <p:cNvSpPr/>
                  <p:nvPr/>
                </p:nvSpPr>
                <p:spPr>
                  <a:xfrm>
                    <a:off x="2849218" y="2058450"/>
                    <a:ext cx="165237" cy="18984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1D797374-4FBE-44FD-8063-E06DBBF72468}"/>
                      </a:ext>
                    </a:extLst>
                  </p:cNvPr>
                  <p:cNvSpPr/>
                  <p:nvPr/>
                </p:nvSpPr>
                <p:spPr>
                  <a:xfrm>
                    <a:off x="2891562" y="2108409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F3632658-977E-4ACC-B8C2-E128B67CC1FB}"/>
                    </a:ext>
                  </a:extLst>
                </p:cNvPr>
                <p:cNvSpPr/>
                <p:nvPr/>
              </p:nvSpPr>
              <p:spPr>
                <a:xfrm>
                  <a:off x="4493696" y="4095599"/>
                  <a:ext cx="1644819" cy="1589649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20C67C4D-2750-49A0-A5C5-C10EC6E4F7C2}"/>
                    </a:ext>
                  </a:extLst>
                </p:cNvPr>
                <p:cNvSpPr/>
                <p:nvPr/>
              </p:nvSpPr>
              <p:spPr>
                <a:xfrm>
                  <a:off x="5867957" y="4118273"/>
                  <a:ext cx="326010" cy="51580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Rectangle: Rounded Corners 73">
                  <a:extLst>
                    <a:ext uri="{FF2B5EF4-FFF2-40B4-BE49-F238E27FC236}">
                      <a16:creationId xmlns:a16="http://schemas.microsoft.com/office/drawing/2014/main" id="{69A2F8D7-F992-4EED-938B-E71CF5A3C4CB}"/>
                    </a:ext>
                  </a:extLst>
                </p:cNvPr>
                <p:cNvSpPr/>
                <p:nvPr/>
              </p:nvSpPr>
              <p:spPr>
                <a:xfrm>
                  <a:off x="5296043" y="3890631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Rectangle: Top Corners Rounded 74">
                  <a:extLst>
                    <a:ext uri="{FF2B5EF4-FFF2-40B4-BE49-F238E27FC236}">
                      <a16:creationId xmlns:a16="http://schemas.microsoft.com/office/drawing/2014/main" id="{1BF4ACF7-375F-49CF-9474-67E6232362E6}"/>
                    </a:ext>
                  </a:extLst>
                </p:cNvPr>
                <p:cNvSpPr/>
                <p:nvPr/>
              </p:nvSpPr>
              <p:spPr>
                <a:xfrm>
                  <a:off x="4624275" y="6443308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Rectangle: Top Corners Rounded 77">
                  <a:extLst>
                    <a:ext uri="{FF2B5EF4-FFF2-40B4-BE49-F238E27FC236}">
                      <a16:creationId xmlns:a16="http://schemas.microsoft.com/office/drawing/2014/main" id="{E54CE0C4-5B39-47EE-A087-C0E141B1C780}"/>
                    </a:ext>
                  </a:extLst>
                </p:cNvPr>
                <p:cNvSpPr/>
                <p:nvPr/>
              </p:nvSpPr>
              <p:spPr>
                <a:xfrm>
                  <a:off x="5464408" y="6541485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62DD9DC3-CCFF-419C-AB03-414A9375BBEB}"/>
                    </a:ext>
                  </a:extLst>
                </p:cNvPr>
                <p:cNvGrpSpPr/>
                <p:nvPr/>
              </p:nvGrpSpPr>
              <p:grpSpPr>
                <a:xfrm rot="21192860" flipH="1">
                  <a:off x="4443640" y="4036868"/>
                  <a:ext cx="1713752" cy="1098186"/>
                  <a:chOff x="-379404" y="2876076"/>
                  <a:chExt cx="1713752" cy="1098186"/>
                </a:xfrm>
              </p:grpSpPr>
              <p:sp>
                <p:nvSpPr>
                  <p:cNvPr id="98" name="Rectangle: Rounded Corners 97">
                    <a:extLst>
                      <a:ext uri="{FF2B5EF4-FFF2-40B4-BE49-F238E27FC236}">
                        <a16:creationId xmlns:a16="http://schemas.microsoft.com/office/drawing/2014/main" id="{DF5843FF-E09C-462B-9EF5-F766E2145E49}"/>
                      </a:ext>
                    </a:extLst>
                  </p:cNvPr>
                  <p:cNvSpPr/>
                  <p:nvPr/>
                </p:nvSpPr>
                <p:spPr>
                  <a:xfrm rot="20877890">
                    <a:off x="970923" y="2876076"/>
                    <a:ext cx="307239" cy="54731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9" name="Rectangle: Rounded Corners 98">
                    <a:extLst>
                      <a:ext uri="{FF2B5EF4-FFF2-40B4-BE49-F238E27FC236}">
                        <a16:creationId xmlns:a16="http://schemas.microsoft.com/office/drawing/2014/main" id="{214361EC-00FE-462A-99C3-6CF4DC2E9B30}"/>
                      </a:ext>
                    </a:extLst>
                  </p:cNvPr>
                  <p:cNvSpPr/>
                  <p:nvPr/>
                </p:nvSpPr>
                <p:spPr>
                  <a:xfrm rot="21192860">
                    <a:off x="1136553" y="3209752"/>
                    <a:ext cx="197795" cy="64773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7" name="Rectangle: Rounded Corners 126">
                    <a:extLst>
                      <a:ext uri="{FF2B5EF4-FFF2-40B4-BE49-F238E27FC236}">
                        <a16:creationId xmlns:a16="http://schemas.microsoft.com/office/drawing/2014/main" id="{8052C156-E0AA-4A3E-A84E-C33063F5CFAC}"/>
                      </a:ext>
                    </a:extLst>
                  </p:cNvPr>
                  <p:cNvSpPr/>
                  <p:nvPr/>
                </p:nvSpPr>
                <p:spPr>
                  <a:xfrm rot="21192860">
                    <a:off x="-379404" y="3326524"/>
                    <a:ext cx="197795" cy="64773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0B31D89-D790-4DDA-A586-252EBF12BE2E}"/>
                  </a:ext>
                </a:extLst>
              </p:cNvPr>
              <p:cNvSpPr/>
              <p:nvPr/>
            </p:nvSpPr>
            <p:spPr>
              <a:xfrm>
                <a:off x="4160834" y="3715015"/>
                <a:ext cx="1561127" cy="84673"/>
              </a:xfrm>
              <a:custGeom>
                <a:avLst/>
                <a:gdLst>
                  <a:gd name="connsiteX0" fmla="*/ 887055 w 1774110"/>
                  <a:gd name="connsiteY0" fmla="*/ 0 h 632889"/>
                  <a:gd name="connsiteX1" fmla="*/ 1761965 w 1774110"/>
                  <a:gd name="connsiteY1" fmla="*/ 598637 h 632889"/>
                  <a:gd name="connsiteX2" fmla="*/ 1774110 w 1774110"/>
                  <a:gd name="connsiteY2" fmla="*/ 632889 h 632889"/>
                  <a:gd name="connsiteX3" fmla="*/ 0 w 1774110"/>
                  <a:gd name="connsiteY3" fmla="*/ 632889 h 632889"/>
                  <a:gd name="connsiteX4" fmla="*/ 12145 w 1774110"/>
                  <a:gd name="connsiteY4" fmla="*/ 598637 h 632889"/>
                  <a:gd name="connsiteX5" fmla="*/ 887055 w 1774110"/>
                  <a:gd name="connsiteY5" fmla="*/ 0 h 63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4110" h="632889">
                    <a:moveTo>
                      <a:pt x="887055" y="0"/>
                    </a:moveTo>
                    <a:cubicBezTo>
                      <a:pt x="1280363" y="0"/>
                      <a:pt x="1617819" y="246843"/>
                      <a:pt x="1761965" y="598637"/>
                    </a:cubicBezTo>
                    <a:lnTo>
                      <a:pt x="1774110" y="632889"/>
                    </a:lnTo>
                    <a:lnTo>
                      <a:pt x="0" y="632889"/>
                    </a:lnTo>
                    <a:lnTo>
                      <a:pt x="12145" y="598637"/>
                    </a:lnTo>
                    <a:cubicBezTo>
                      <a:pt x="156291" y="246843"/>
                      <a:pt x="493748" y="0"/>
                      <a:pt x="88705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E709787-0019-4552-B360-3DC5BF821D2D}"/>
                </a:ext>
              </a:extLst>
            </p:cNvPr>
            <p:cNvSpPr/>
            <p:nvPr/>
          </p:nvSpPr>
          <p:spPr>
            <a:xfrm rot="2278390" flipH="1">
              <a:off x="4809070" y="5687135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0B63B8E-9BFB-4D45-9173-17D34DC68F08}"/>
                </a:ext>
              </a:extLst>
            </p:cNvPr>
            <p:cNvSpPr/>
            <p:nvPr/>
          </p:nvSpPr>
          <p:spPr>
            <a:xfrm rot="19321610">
              <a:off x="5708932" y="5653934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20" name="mouthalex">
            <a:hlinkClick r:id="" action="ppaction://media"/>
            <a:extLst>
              <a:ext uri="{FF2B5EF4-FFF2-40B4-BE49-F238E27FC236}">
                <a16:creationId xmlns:a16="http://schemas.microsoft.com/office/drawing/2014/main" id="{DA10EDD4-F484-4920-82AC-379B22FBF22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2306.3"/>
                </p14:media>
              </p:ext>
            </p:extLst>
          </p:nvPr>
        </p:nvPicPr>
        <p:blipFill>
          <a:blip r:embed="rId7"/>
          <a:srcRect l="48115" t="20000" r="42730" b="69333"/>
          <a:stretch>
            <a:fillRect/>
          </a:stretch>
        </p:blipFill>
        <p:spPr>
          <a:xfrm>
            <a:off x="5209108" y="4750765"/>
            <a:ext cx="304215" cy="187209"/>
          </a:xfrm>
          <a:prstGeom prst="roundRect">
            <a:avLst>
              <a:gd name="adj" fmla="val 50000"/>
            </a:avLst>
          </a:prstGeom>
        </p:spPr>
      </p:pic>
      <p:pic>
        <p:nvPicPr>
          <p:cNvPr id="16" name="Text-to-Speech_23-Nov-2024_18-59">
            <a:hlinkClick r:id="" action="ppaction://media"/>
            <a:extLst>
              <a:ext uri="{FF2B5EF4-FFF2-40B4-BE49-F238E27FC236}">
                <a16:creationId xmlns:a16="http://schemas.microsoft.com/office/drawing/2014/main" id="{430237BC-C295-4D0F-BDAF-B03F5B690D2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BA95EB6-D26D-4B95-A052-C259BBCBEE7F}"/>
              </a:ext>
            </a:extLst>
          </p:cNvPr>
          <p:cNvGrpSpPr/>
          <p:nvPr/>
        </p:nvGrpSpPr>
        <p:grpSpPr>
          <a:xfrm>
            <a:off x="6301063" y="4007249"/>
            <a:ext cx="1516905" cy="2743608"/>
            <a:chOff x="6412201" y="4208263"/>
            <a:chExt cx="1405767" cy="254259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5D066EE-1348-483C-A53F-1328C27D927A}"/>
                </a:ext>
              </a:extLst>
            </p:cNvPr>
            <p:cNvGrpSpPr/>
            <p:nvPr/>
          </p:nvGrpSpPr>
          <p:grpSpPr>
            <a:xfrm>
              <a:off x="6412201" y="4208263"/>
              <a:ext cx="1405767" cy="2542594"/>
              <a:chOff x="5918142" y="3880031"/>
              <a:chExt cx="1156295" cy="209137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10B9AFB-7DF2-455E-94A9-E997A70ACB13}"/>
                  </a:ext>
                </a:extLst>
              </p:cNvPr>
              <p:cNvGrpSpPr/>
              <p:nvPr/>
            </p:nvGrpSpPr>
            <p:grpSpPr>
              <a:xfrm>
                <a:off x="5918142" y="3880031"/>
                <a:ext cx="1156295" cy="2091378"/>
                <a:chOff x="5918142" y="3880031"/>
                <a:chExt cx="1156295" cy="2091378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7B6DAE8-605B-5B3E-D324-B2EDFA46AC29}"/>
                    </a:ext>
                  </a:extLst>
                </p:cNvPr>
                <p:cNvGrpSpPr/>
                <p:nvPr/>
              </p:nvGrpSpPr>
              <p:grpSpPr>
                <a:xfrm>
                  <a:off x="5918142" y="3880031"/>
                  <a:ext cx="1156295" cy="2091378"/>
                  <a:chOff x="6674902" y="3396662"/>
                  <a:chExt cx="1561127" cy="2952956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DDD24844-8B56-90B4-92F5-D28240383013}"/>
                      </a:ext>
                    </a:extLst>
                  </p:cNvPr>
                  <p:cNvGrpSpPr/>
                  <p:nvPr/>
                </p:nvGrpSpPr>
                <p:grpSpPr>
                  <a:xfrm>
                    <a:off x="6674902" y="3408858"/>
                    <a:ext cx="1561127" cy="2940760"/>
                    <a:chOff x="6674902" y="3408858"/>
                    <a:chExt cx="1561127" cy="2940760"/>
                  </a:xfrm>
                </p:grpSpPr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9C585689-F038-EA58-0DC6-84F187047A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902" y="3408858"/>
                      <a:ext cx="1561127" cy="1027538"/>
                    </a:xfrm>
                    <a:custGeom>
                      <a:avLst/>
                      <a:gdLst>
                        <a:gd name="connsiteX0" fmla="*/ 676546 w 1352630"/>
                        <a:gd name="connsiteY0" fmla="*/ 0 h 786406"/>
                        <a:gd name="connsiteX1" fmla="*/ 1339537 w 1352630"/>
                        <a:gd name="connsiteY1" fmla="*/ 629701 h 786406"/>
                        <a:gd name="connsiteX2" fmla="*/ 1352630 w 1352630"/>
                        <a:gd name="connsiteY2" fmla="*/ 781060 h 786406"/>
                        <a:gd name="connsiteX3" fmla="*/ 1346669 w 1352630"/>
                        <a:gd name="connsiteY3" fmla="*/ 778591 h 786406"/>
                        <a:gd name="connsiteX4" fmla="*/ 18865 w 1352630"/>
                        <a:gd name="connsiteY4" fmla="*/ 778591 h 786406"/>
                        <a:gd name="connsiteX5" fmla="*/ 0 w 1352630"/>
                        <a:gd name="connsiteY5" fmla="*/ 786406 h 786406"/>
                        <a:gd name="connsiteX6" fmla="*/ 13555 w 1352630"/>
                        <a:gd name="connsiteY6" fmla="*/ 629701 h 786406"/>
                        <a:gd name="connsiteX7" fmla="*/ 676546 w 1352630"/>
                        <a:gd name="connsiteY7" fmla="*/ 0 h 786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52630" h="786406">
                          <a:moveTo>
                            <a:pt x="676546" y="0"/>
                          </a:moveTo>
                          <a:cubicBezTo>
                            <a:pt x="1003580" y="0"/>
                            <a:pt x="1276434" y="270331"/>
                            <a:pt x="1339537" y="629701"/>
                          </a:cubicBezTo>
                          <a:lnTo>
                            <a:pt x="1352630" y="781060"/>
                          </a:lnTo>
                          <a:lnTo>
                            <a:pt x="1346669" y="778591"/>
                          </a:lnTo>
                          <a:lnTo>
                            <a:pt x="18865" y="778591"/>
                          </a:lnTo>
                          <a:lnTo>
                            <a:pt x="0" y="786406"/>
                          </a:lnTo>
                          <a:lnTo>
                            <a:pt x="13555" y="629701"/>
                          </a:lnTo>
                          <a:cubicBezTo>
                            <a:pt x="76659" y="270331"/>
                            <a:pt x="349512" y="0"/>
                            <a:pt x="676546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03" name="Group 102">
                      <a:extLst>
                        <a:ext uri="{FF2B5EF4-FFF2-40B4-BE49-F238E27FC236}">
                          <a16:creationId xmlns:a16="http://schemas.microsoft.com/office/drawing/2014/main" id="{DF2CD265-705B-18C2-7310-E0C75B1181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33679" y="3437360"/>
                      <a:ext cx="1198498" cy="2912258"/>
                      <a:chOff x="5679564" y="966332"/>
                      <a:chExt cx="1959935" cy="4762489"/>
                    </a:xfrm>
                  </p:grpSpPr>
                  <p:sp>
                    <p:nvSpPr>
                      <p:cNvPr id="79" name="Rectangle: Rounded Corners 78">
                        <a:extLst>
                          <a:ext uri="{FF2B5EF4-FFF2-40B4-BE49-F238E27FC236}">
                            <a16:creationId xmlns:a16="http://schemas.microsoft.com/office/drawing/2014/main" id="{2E324FAB-F0DB-897A-BC82-E28F5A3B18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66504" y="4644381"/>
                        <a:ext cx="179148" cy="901517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0" name="Rectangle: Rounded Corners 79">
                        <a:extLst>
                          <a:ext uri="{FF2B5EF4-FFF2-40B4-BE49-F238E27FC236}">
                            <a16:creationId xmlns:a16="http://schemas.microsoft.com/office/drawing/2014/main" id="{EA20C28E-0BFD-836E-E0EC-4B68DC7643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21616" y="4627704"/>
                        <a:ext cx="179149" cy="901517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1" name="Rectangle: Rounded Corners 80">
                        <a:extLst>
                          <a:ext uri="{FF2B5EF4-FFF2-40B4-BE49-F238E27FC236}">
                            <a16:creationId xmlns:a16="http://schemas.microsoft.com/office/drawing/2014/main" id="{1C3107D6-3501-9C79-FAC7-34D1165F58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7642" y="3057300"/>
                        <a:ext cx="1644819" cy="1589649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2" name="Rectangle: Rounded Corners 81">
                        <a:extLst>
                          <a:ext uri="{FF2B5EF4-FFF2-40B4-BE49-F238E27FC236}">
                            <a16:creationId xmlns:a16="http://schemas.microsoft.com/office/drawing/2014/main" id="{2C6A0F98-0874-EFF1-8202-1A42D0E4B9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79989" y="2852332"/>
                        <a:ext cx="211915" cy="362567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3" name="Rectangle: Top Corners Rounded 82">
                        <a:extLst>
                          <a:ext uri="{FF2B5EF4-FFF2-40B4-BE49-F238E27FC236}">
                            <a16:creationId xmlns:a16="http://schemas.microsoft.com/office/drawing/2014/main" id="{680BE512-381B-54BD-3BBE-0C2BD961D9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1180" y="5543328"/>
                        <a:ext cx="518715" cy="185493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4" name="Rectangle: Top Corners Rounded 83">
                        <a:extLst>
                          <a:ext uri="{FF2B5EF4-FFF2-40B4-BE49-F238E27FC236}">
                            <a16:creationId xmlns:a16="http://schemas.microsoft.com/office/drawing/2014/main" id="{B738EBDF-E0F0-6D03-6DB4-CDAF974A1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96433" y="5400504"/>
                        <a:ext cx="518715" cy="185493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85" name="Group 84">
                        <a:extLst>
                          <a:ext uri="{FF2B5EF4-FFF2-40B4-BE49-F238E27FC236}">
                            <a16:creationId xmlns:a16="http://schemas.microsoft.com/office/drawing/2014/main" id="{8130E882-DF6E-751B-EE67-F9293B2C3F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79564" y="3064441"/>
                        <a:ext cx="330658" cy="1308599"/>
                        <a:chOff x="5679564" y="3064441"/>
                        <a:chExt cx="330658" cy="1308599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805E0868-B8A6-CD25-2308-A1ACA00C32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4516" flipH="1">
                          <a:off x="5702983" y="3064441"/>
                          <a:ext cx="307239" cy="1101180"/>
                          <a:chOff x="1045181" y="2860704"/>
                          <a:chExt cx="307239" cy="1101180"/>
                        </a:xfr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p:grpSpPr>
                      <p:sp>
                        <p:nvSpPr>
                          <p:cNvPr id="88" name="Rectangle: Rounded Corners 87">
                            <a:extLst>
                              <a:ext uri="{FF2B5EF4-FFF2-40B4-BE49-F238E27FC236}">
                                <a16:creationId xmlns:a16="http://schemas.microsoft.com/office/drawing/2014/main" id="{B72E314A-1A38-FC7C-5E41-0075174AFB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045181" y="2860704"/>
                            <a:ext cx="307239" cy="547317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grp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" name="Rectangle: Rounded Corners 88">
                            <a:extLst>
                              <a:ext uri="{FF2B5EF4-FFF2-40B4-BE49-F238E27FC236}">
                                <a16:creationId xmlns:a16="http://schemas.microsoft.com/office/drawing/2014/main" id="{94079EAC-84C1-C89E-938D-C7F2CB28ED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117235" y="3279858"/>
                            <a:ext cx="186406" cy="682026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87" name="Freeform: Shape 86">
                          <a:extLst>
                            <a:ext uri="{FF2B5EF4-FFF2-40B4-BE49-F238E27FC236}">
                              <a16:creationId xmlns:a16="http://schemas.microsoft.com/office/drawing/2014/main" id="{3F22CEE5-FB5A-F28D-F2CE-27312CF821D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278390" flipH="1">
                          <a:off x="5679564" y="3934159"/>
                          <a:ext cx="308173" cy="438881"/>
                        </a:xfrm>
                        <a:custGeom>
                          <a:avLst/>
                          <a:gdLst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94032 w 681406"/>
                            <a:gd name="connsiteY4" fmla="*/ 230823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03557 w 681406"/>
                            <a:gd name="connsiteY8" fmla="*/ 326073 h 709978"/>
                            <a:gd name="connsiteX9" fmla="*/ 8307 w 681406"/>
                            <a:gd name="connsiteY9" fmla="*/ 392748 h 709978"/>
                            <a:gd name="connsiteX10" fmla="*/ 17832 w 681406"/>
                            <a:gd name="connsiteY10" fmla="*/ 516573 h 709978"/>
                            <a:gd name="connsiteX11" fmla="*/ 122607 w 681406"/>
                            <a:gd name="connsiteY11" fmla="*/ 535623 h 709978"/>
                            <a:gd name="connsiteX12" fmla="*/ 227382 w 681406"/>
                            <a:gd name="connsiteY12" fmla="*/ 497523 h 709978"/>
                            <a:gd name="connsiteX13" fmla="*/ 122607 w 681406"/>
                            <a:gd name="connsiteY13" fmla="*/ 621348 h 709978"/>
                            <a:gd name="connsiteX14" fmla="*/ 170232 w 681406"/>
                            <a:gd name="connsiteY14" fmla="*/ 640398 h 709978"/>
                            <a:gd name="connsiteX15" fmla="*/ 303582 w 681406"/>
                            <a:gd name="connsiteY15" fmla="*/ 630873 h 709978"/>
                            <a:gd name="connsiteX16" fmla="*/ 351207 w 681406"/>
                            <a:gd name="connsiteY16" fmla="*/ 554673 h 709978"/>
                            <a:gd name="connsiteX17" fmla="*/ 246432 w 681406"/>
                            <a:gd name="connsiteY17" fmla="*/ 688023 h 709978"/>
                            <a:gd name="connsiteX18" fmla="*/ 379782 w 681406"/>
                            <a:gd name="connsiteY18" fmla="*/ 697548 h 709978"/>
                            <a:gd name="connsiteX19" fmla="*/ 589332 w 681406"/>
                            <a:gd name="connsiteY19" fmla="*/ 564198 h 709978"/>
                            <a:gd name="connsiteX20" fmla="*/ 675057 w 681406"/>
                            <a:gd name="connsiteY20" fmla="*/ 373698 h 709978"/>
                            <a:gd name="connsiteX21" fmla="*/ 675057 w 681406"/>
                            <a:gd name="connsiteY21" fmla="*/ 278448 h 709978"/>
                            <a:gd name="connsiteX22" fmla="*/ 675057 w 681406"/>
                            <a:gd name="connsiteY22" fmla="*/ 221298 h 709978"/>
                            <a:gd name="connsiteX23" fmla="*/ 636957 w 681406"/>
                            <a:gd name="connsiteY23" fmla="*/ 230823 h 709978"/>
                            <a:gd name="connsiteX24" fmla="*/ 665532 w 681406"/>
                            <a:gd name="connsiteY24" fmla="*/ 87948 h 709978"/>
                            <a:gd name="connsiteX25" fmla="*/ 598857 w 681406"/>
                            <a:gd name="connsiteY25" fmla="*/ 40323 h 709978"/>
                            <a:gd name="connsiteX26" fmla="*/ 455982 w 681406"/>
                            <a:gd name="connsiteY26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94032 w 681406"/>
                            <a:gd name="connsiteY4" fmla="*/ 230823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27382 w 681406"/>
                            <a:gd name="connsiteY13" fmla="*/ 4975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74982 w 681406"/>
                            <a:gd name="connsiteY4" fmla="*/ 226061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27382 w 681406"/>
                            <a:gd name="connsiteY13" fmla="*/ 4975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74982 w 681406"/>
                            <a:gd name="connsiteY4" fmla="*/ 226061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08332 w 681406"/>
                            <a:gd name="connsiteY13" fmla="*/ 4594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4558 w 679982"/>
                            <a:gd name="connsiteY0" fmla="*/ 2223 h 709978"/>
                            <a:gd name="connsiteX1" fmla="*/ 416458 w 679982"/>
                            <a:gd name="connsiteY1" fmla="*/ 106998 h 709978"/>
                            <a:gd name="connsiteX2" fmla="*/ 292633 w 679982"/>
                            <a:gd name="connsiteY2" fmla="*/ 30798 h 709978"/>
                            <a:gd name="connsiteX3" fmla="*/ 140233 w 679982"/>
                            <a:gd name="connsiteY3" fmla="*/ 135573 h 709978"/>
                            <a:gd name="connsiteX4" fmla="*/ 73558 w 679982"/>
                            <a:gd name="connsiteY4" fmla="*/ 226061 h 709978"/>
                            <a:gd name="connsiteX5" fmla="*/ 64033 w 679982"/>
                            <a:gd name="connsiteY5" fmla="*/ 307023 h 709978"/>
                            <a:gd name="connsiteX6" fmla="*/ 130708 w 679982"/>
                            <a:gd name="connsiteY6" fmla="*/ 335598 h 709978"/>
                            <a:gd name="connsiteX7" fmla="*/ 197383 w 679982"/>
                            <a:gd name="connsiteY7" fmla="*/ 240348 h 709978"/>
                            <a:gd name="connsiteX8" fmla="*/ 156720 w 679982"/>
                            <a:gd name="connsiteY8" fmla="*/ 303539 h 709978"/>
                            <a:gd name="connsiteX9" fmla="*/ 102133 w 679982"/>
                            <a:gd name="connsiteY9" fmla="*/ 326073 h 709978"/>
                            <a:gd name="connsiteX10" fmla="*/ 6883 w 679982"/>
                            <a:gd name="connsiteY10" fmla="*/ 392748 h 709978"/>
                            <a:gd name="connsiteX11" fmla="*/ 16408 w 679982"/>
                            <a:gd name="connsiteY11" fmla="*/ 516573 h 709978"/>
                            <a:gd name="connsiteX12" fmla="*/ 87845 w 679982"/>
                            <a:gd name="connsiteY12" fmla="*/ 516573 h 709978"/>
                            <a:gd name="connsiteX13" fmla="*/ 206908 w 679982"/>
                            <a:gd name="connsiteY13" fmla="*/ 459423 h 709978"/>
                            <a:gd name="connsiteX14" fmla="*/ 121183 w 679982"/>
                            <a:gd name="connsiteY14" fmla="*/ 621348 h 709978"/>
                            <a:gd name="connsiteX15" fmla="*/ 168808 w 679982"/>
                            <a:gd name="connsiteY15" fmla="*/ 640398 h 709978"/>
                            <a:gd name="connsiteX16" fmla="*/ 302158 w 679982"/>
                            <a:gd name="connsiteY16" fmla="*/ 630873 h 709978"/>
                            <a:gd name="connsiteX17" fmla="*/ 349783 w 679982"/>
                            <a:gd name="connsiteY17" fmla="*/ 554673 h 709978"/>
                            <a:gd name="connsiteX18" fmla="*/ 245008 w 679982"/>
                            <a:gd name="connsiteY18" fmla="*/ 688023 h 709978"/>
                            <a:gd name="connsiteX19" fmla="*/ 378358 w 679982"/>
                            <a:gd name="connsiteY19" fmla="*/ 697548 h 709978"/>
                            <a:gd name="connsiteX20" fmla="*/ 587908 w 679982"/>
                            <a:gd name="connsiteY20" fmla="*/ 564198 h 709978"/>
                            <a:gd name="connsiteX21" fmla="*/ 673633 w 679982"/>
                            <a:gd name="connsiteY21" fmla="*/ 373698 h 709978"/>
                            <a:gd name="connsiteX22" fmla="*/ 673633 w 679982"/>
                            <a:gd name="connsiteY22" fmla="*/ 278448 h 709978"/>
                            <a:gd name="connsiteX23" fmla="*/ 673633 w 679982"/>
                            <a:gd name="connsiteY23" fmla="*/ 221298 h 709978"/>
                            <a:gd name="connsiteX24" fmla="*/ 635533 w 679982"/>
                            <a:gd name="connsiteY24" fmla="*/ 230823 h 709978"/>
                            <a:gd name="connsiteX25" fmla="*/ 664108 w 679982"/>
                            <a:gd name="connsiteY25" fmla="*/ 87948 h 709978"/>
                            <a:gd name="connsiteX26" fmla="*/ 597433 w 679982"/>
                            <a:gd name="connsiteY26" fmla="*/ 40323 h 709978"/>
                            <a:gd name="connsiteX27" fmla="*/ 454558 w 679982"/>
                            <a:gd name="connsiteY27" fmla="*/ 2223 h 709978"/>
                            <a:gd name="connsiteX0" fmla="*/ 455545 w 680969"/>
                            <a:gd name="connsiteY0" fmla="*/ 2223 h 709978"/>
                            <a:gd name="connsiteX1" fmla="*/ 417445 w 680969"/>
                            <a:gd name="connsiteY1" fmla="*/ 106998 h 709978"/>
                            <a:gd name="connsiteX2" fmla="*/ 293620 w 680969"/>
                            <a:gd name="connsiteY2" fmla="*/ 30798 h 709978"/>
                            <a:gd name="connsiteX3" fmla="*/ 141220 w 680969"/>
                            <a:gd name="connsiteY3" fmla="*/ 135573 h 709978"/>
                            <a:gd name="connsiteX4" fmla="*/ 74545 w 680969"/>
                            <a:gd name="connsiteY4" fmla="*/ 226061 h 709978"/>
                            <a:gd name="connsiteX5" fmla="*/ 65020 w 680969"/>
                            <a:gd name="connsiteY5" fmla="*/ 307023 h 709978"/>
                            <a:gd name="connsiteX6" fmla="*/ 131695 w 680969"/>
                            <a:gd name="connsiteY6" fmla="*/ 335598 h 709978"/>
                            <a:gd name="connsiteX7" fmla="*/ 198370 w 680969"/>
                            <a:gd name="connsiteY7" fmla="*/ 240348 h 709978"/>
                            <a:gd name="connsiteX8" fmla="*/ 157707 w 680969"/>
                            <a:gd name="connsiteY8" fmla="*/ 303539 h 709978"/>
                            <a:gd name="connsiteX9" fmla="*/ 103120 w 680969"/>
                            <a:gd name="connsiteY9" fmla="*/ 326073 h 709978"/>
                            <a:gd name="connsiteX10" fmla="*/ 7870 w 680969"/>
                            <a:gd name="connsiteY10" fmla="*/ 392748 h 709978"/>
                            <a:gd name="connsiteX11" fmla="*/ 17395 w 680969"/>
                            <a:gd name="connsiteY11" fmla="*/ 516573 h 709978"/>
                            <a:gd name="connsiteX12" fmla="*/ 112645 w 680969"/>
                            <a:gd name="connsiteY12" fmla="*/ 516573 h 709978"/>
                            <a:gd name="connsiteX13" fmla="*/ 207895 w 680969"/>
                            <a:gd name="connsiteY13" fmla="*/ 459423 h 709978"/>
                            <a:gd name="connsiteX14" fmla="*/ 122170 w 680969"/>
                            <a:gd name="connsiteY14" fmla="*/ 621348 h 709978"/>
                            <a:gd name="connsiteX15" fmla="*/ 169795 w 680969"/>
                            <a:gd name="connsiteY15" fmla="*/ 640398 h 709978"/>
                            <a:gd name="connsiteX16" fmla="*/ 303145 w 680969"/>
                            <a:gd name="connsiteY16" fmla="*/ 630873 h 709978"/>
                            <a:gd name="connsiteX17" fmla="*/ 350770 w 680969"/>
                            <a:gd name="connsiteY17" fmla="*/ 554673 h 709978"/>
                            <a:gd name="connsiteX18" fmla="*/ 245995 w 680969"/>
                            <a:gd name="connsiteY18" fmla="*/ 688023 h 709978"/>
                            <a:gd name="connsiteX19" fmla="*/ 379345 w 680969"/>
                            <a:gd name="connsiteY19" fmla="*/ 697548 h 709978"/>
                            <a:gd name="connsiteX20" fmla="*/ 588895 w 680969"/>
                            <a:gd name="connsiteY20" fmla="*/ 564198 h 709978"/>
                            <a:gd name="connsiteX21" fmla="*/ 674620 w 680969"/>
                            <a:gd name="connsiteY21" fmla="*/ 373698 h 709978"/>
                            <a:gd name="connsiteX22" fmla="*/ 674620 w 680969"/>
                            <a:gd name="connsiteY22" fmla="*/ 278448 h 709978"/>
                            <a:gd name="connsiteX23" fmla="*/ 674620 w 680969"/>
                            <a:gd name="connsiteY23" fmla="*/ 221298 h 709978"/>
                            <a:gd name="connsiteX24" fmla="*/ 636520 w 680969"/>
                            <a:gd name="connsiteY24" fmla="*/ 230823 h 709978"/>
                            <a:gd name="connsiteX25" fmla="*/ 665095 w 680969"/>
                            <a:gd name="connsiteY25" fmla="*/ 87948 h 709978"/>
                            <a:gd name="connsiteX26" fmla="*/ 598420 w 680969"/>
                            <a:gd name="connsiteY26" fmla="*/ 40323 h 709978"/>
                            <a:gd name="connsiteX27" fmla="*/ 455545 w 680969"/>
                            <a:gd name="connsiteY27" fmla="*/ 2223 h 709978"/>
                            <a:gd name="connsiteX0" fmla="*/ 460771 w 686195"/>
                            <a:gd name="connsiteY0" fmla="*/ 2223 h 709978"/>
                            <a:gd name="connsiteX1" fmla="*/ 422671 w 686195"/>
                            <a:gd name="connsiteY1" fmla="*/ 106998 h 709978"/>
                            <a:gd name="connsiteX2" fmla="*/ 298846 w 686195"/>
                            <a:gd name="connsiteY2" fmla="*/ 30798 h 709978"/>
                            <a:gd name="connsiteX3" fmla="*/ 146446 w 686195"/>
                            <a:gd name="connsiteY3" fmla="*/ 135573 h 709978"/>
                            <a:gd name="connsiteX4" fmla="*/ 79771 w 686195"/>
                            <a:gd name="connsiteY4" fmla="*/ 226061 h 709978"/>
                            <a:gd name="connsiteX5" fmla="*/ 70246 w 686195"/>
                            <a:gd name="connsiteY5" fmla="*/ 307023 h 709978"/>
                            <a:gd name="connsiteX6" fmla="*/ 136921 w 686195"/>
                            <a:gd name="connsiteY6" fmla="*/ 335598 h 709978"/>
                            <a:gd name="connsiteX7" fmla="*/ 203596 w 686195"/>
                            <a:gd name="connsiteY7" fmla="*/ 240348 h 709978"/>
                            <a:gd name="connsiteX8" fmla="*/ 162933 w 686195"/>
                            <a:gd name="connsiteY8" fmla="*/ 303539 h 709978"/>
                            <a:gd name="connsiteX9" fmla="*/ 108346 w 686195"/>
                            <a:gd name="connsiteY9" fmla="*/ 326073 h 709978"/>
                            <a:gd name="connsiteX10" fmla="*/ 13096 w 686195"/>
                            <a:gd name="connsiteY10" fmla="*/ 392748 h 709978"/>
                            <a:gd name="connsiteX11" fmla="*/ 22621 w 686195"/>
                            <a:gd name="connsiteY11" fmla="*/ 516573 h 709978"/>
                            <a:gd name="connsiteX12" fmla="*/ 213121 w 686195"/>
                            <a:gd name="connsiteY12" fmla="*/ 459423 h 709978"/>
                            <a:gd name="connsiteX13" fmla="*/ 127396 w 686195"/>
                            <a:gd name="connsiteY13" fmla="*/ 621348 h 709978"/>
                            <a:gd name="connsiteX14" fmla="*/ 175021 w 686195"/>
                            <a:gd name="connsiteY14" fmla="*/ 640398 h 709978"/>
                            <a:gd name="connsiteX15" fmla="*/ 308371 w 686195"/>
                            <a:gd name="connsiteY15" fmla="*/ 630873 h 709978"/>
                            <a:gd name="connsiteX16" fmla="*/ 355996 w 686195"/>
                            <a:gd name="connsiteY16" fmla="*/ 554673 h 709978"/>
                            <a:gd name="connsiteX17" fmla="*/ 251221 w 686195"/>
                            <a:gd name="connsiteY17" fmla="*/ 688023 h 709978"/>
                            <a:gd name="connsiteX18" fmla="*/ 384571 w 686195"/>
                            <a:gd name="connsiteY18" fmla="*/ 697548 h 709978"/>
                            <a:gd name="connsiteX19" fmla="*/ 594121 w 686195"/>
                            <a:gd name="connsiteY19" fmla="*/ 564198 h 709978"/>
                            <a:gd name="connsiteX20" fmla="*/ 679846 w 686195"/>
                            <a:gd name="connsiteY20" fmla="*/ 373698 h 709978"/>
                            <a:gd name="connsiteX21" fmla="*/ 679846 w 686195"/>
                            <a:gd name="connsiteY21" fmla="*/ 278448 h 709978"/>
                            <a:gd name="connsiteX22" fmla="*/ 679846 w 686195"/>
                            <a:gd name="connsiteY22" fmla="*/ 221298 h 709978"/>
                            <a:gd name="connsiteX23" fmla="*/ 641746 w 686195"/>
                            <a:gd name="connsiteY23" fmla="*/ 230823 h 709978"/>
                            <a:gd name="connsiteX24" fmla="*/ 670321 w 686195"/>
                            <a:gd name="connsiteY24" fmla="*/ 87948 h 709978"/>
                            <a:gd name="connsiteX25" fmla="*/ 603646 w 686195"/>
                            <a:gd name="connsiteY25" fmla="*/ 40323 h 709978"/>
                            <a:gd name="connsiteX26" fmla="*/ 460771 w 686195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5913 w 674712"/>
                            <a:gd name="connsiteY13" fmla="*/ 621348 h 709978"/>
                            <a:gd name="connsiteX14" fmla="*/ 163538 w 674712"/>
                            <a:gd name="connsiteY14" fmla="*/ 640398 h 709978"/>
                            <a:gd name="connsiteX15" fmla="*/ 296888 w 674712"/>
                            <a:gd name="connsiteY15" fmla="*/ 63087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1150 w 674712"/>
                            <a:gd name="connsiteY13" fmla="*/ 554673 h 709978"/>
                            <a:gd name="connsiteX14" fmla="*/ 163538 w 674712"/>
                            <a:gd name="connsiteY14" fmla="*/ 640398 h 709978"/>
                            <a:gd name="connsiteX15" fmla="*/ 296888 w 674712"/>
                            <a:gd name="connsiteY15" fmla="*/ 63087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1150 w 674712"/>
                            <a:gd name="connsiteY13" fmla="*/ 554673 h 709978"/>
                            <a:gd name="connsiteX14" fmla="*/ 163538 w 674712"/>
                            <a:gd name="connsiteY14" fmla="*/ 640398 h 709978"/>
                            <a:gd name="connsiteX15" fmla="*/ 292125 w 674712"/>
                            <a:gd name="connsiteY15" fmla="*/ 61182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6375"/>
                            <a:gd name="connsiteX1" fmla="*/ 411188 w 674712"/>
                            <a:gd name="connsiteY1" fmla="*/ 106998 h 706375"/>
                            <a:gd name="connsiteX2" fmla="*/ 287363 w 674712"/>
                            <a:gd name="connsiteY2" fmla="*/ 30798 h 706375"/>
                            <a:gd name="connsiteX3" fmla="*/ 134963 w 674712"/>
                            <a:gd name="connsiteY3" fmla="*/ 135573 h 706375"/>
                            <a:gd name="connsiteX4" fmla="*/ 68288 w 674712"/>
                            <a:gd name="connsiteY4" fmla="*/ 226061 h 706375"/>
                            <a:gd name="connsiteX5" fmla="*/ 58763 w 674712"/>
                            <a:gd name="connsiteY5" fmla="*/ 307023 h 706375"/>
                            <a:gd name="connsiteX6" fmla="*/ 125438 w 674712"/>
                            <a:gd name="connsiteY6" fmla="*/ 335598 h 706375"/>
                            <a:gd name="connsiteX7" fmla="*/ 192113 w 674712"/>
                            <a:gd name="connsiteY7" fmla="*/ 240348 h 706375"/>
                            <a:gd name="connsiteX8" fmla="*/ 151450 w 674712"/>
                            <a:gd name="connsiteY8" fmla="*/ 303539 h 706375"/>
                            <a:gd name="connsiteX9" fmla="*/ 96863 w 674712"/>
                            <a:gd name="connsiteY9" fmla="*/ 326073 h 706375"/>
                            <a:gd name="connsiteX10" fmla="*/ 1613 w 674712"/>
                            <a:gd name="connsiteY10" fmla="*/ 392748 h 706375"/>
                            <a:gd name="connsiteX11" fmla="*/ 49238 w 674712"/>
                            <a:gd name="connsiteY11" fmla="*/ 521335 h 706375"/>
                            <a:gd name="connsiteX12" fmla="*/ 201638 w 674712"/>
                            <a:gd name="connsiteY12" fmla="*/ 459423 h 706375"/>
                            <a:gd name="connsiteX13" fmla="*/ 111150 w 674712"/>
                            <a:gd name="connsiteY13" fmla="*/ 554673 h 706375"/>
                            <a:gd name="connsiteX14" fmla="*/ 163538 w 674712"/>
                            <a:gd name="connsiteY14" fmla="*/ 640398 h 706375"/>
                            <a:gd name="connsiteX15" fmla="*/ 292125 w 674712"/>
                            <a:gd name="connsiteY15" fmla="*/ 611823 h 706375"/>
                            <a:gd name="connsiteX16" fmla="*/ 344513 w 674712"/>
                            <a:gd name="connsiteY16" fmla="*/ 554673 h 706375"/>
                            <a:gd name="connsiteX17" fmla="*/ 258788 w 674712"/>
                            <a:gd name="connsiteY17" fmla="*/ 678498 h 706375"/>
                            <a:gd name="connsiteX18" fmla="*/ 373088 w 674712"/>
                            <a:gd name="connsiteY18" fmla="*/ 697548 h 706375"/>
                            <a:gd name="connsiteX19" fmla="*/ 582638 w 674712"/>
                            <a:gd name="connsiteY19" fmla="*/ 564198 h 706375"/>
                            <a:gd name="connsiteX20" fmla="*/ 668363 w 674712"/>
                            <a:gd name="connsiteY20" fmla="*/ 373698 h 706375"/>
                            <a:gd name="connsiteX21" fmla="*/ 668363 w 674712"/>
                            <a:gd name="connsiteY21" fmla="*/ 278448 h 706375"/>
                            <a:gd name="connsiteX22" fmla="*/ 668363 w 674712"/>
                            <a:gd name="connsiteY22" fmla="*/ 221298 h 706375"/>
                            <a:gd name="connsiteX23" fmla="*/ 630263 w 674712"/>
                            <a:gd name="connsiteY23" fmla="*/ 230823 h 706375"/>
                            <a:gd name="connsiteX24" fmla="*/ 658838 w 674712"/>
                            <a:gd name="connsiteY24" fmla="*/ 87948 h 706375"/>
                            <a:gd name="connsiteX25" fmla="*/ 592163 w 674712"/>
                            <a:gd name="connsiteY25" fmla="*/ 40323 h 706375"/>
                            <a:gd name="connsiteX26" fmla="*/ 449288 w 674712"/>
                            <a:gd name="connsiteY26" fmla="*/ 2223 h 706375"/>
                            <a:gd name="connsiteX0" fmla="*/ 452467 w 677891"/>
                            <a:gd name="connsiteY0" fmla="*/ 2223 h 706375"/>
                            <a:gd name="connsiteX1" fmla="*/ 414367 w 677891"/>
                            <a:gd name="connsiteY1" fmla="*/ 106998 h 706375"/>
                            <a:gd name="connsiteX2" fmla="*/ 290542 w 677891"/>
                            <a:gd name="connsiteY2" fmla="*/ 30798 h 706375"/>
                            <a:gd name="connsiteX3" fmla="*/ 138142 w 677891"/>
                            <a:gd name="connsiteY3" fmla="*/ 135573 h 706375"/>
                            <a:gd name="connsiteX4" fmla="*/ 71467 w 677891"/>
                            <a:gd name="connsiteY4" fmla="*/ 226061 h 706375"/>
                            <a:gd name="connsiteX5" fmla="*/ 61942 w 677891"/>
                            <a:gd name="connsiteY5" fmla="*/ 307023 h 706375"/>
                            <a:gd name="connsiteX6" fmla="*/ 128617 w 677891"/>
                            <a:gd name="connsiteY6" fmla="*/ 335598 h 706375"/>
                            <a:gd name="connsiteX7" fmla="*/ 195292 w 677891"/>
                            <a:gd name="connsiteY7" fmla="*/ 240348 h 706375"/>
                            <a:gd name="connsiteX8" fmla="*/ 154629 w 677891"/>
                            <a:gd name="connsiteY8" fmla="*/ 303539 h 706375"/>
                            <a:gd name="connsiteX9" fmla="*/ 4792 w 677891"/>
                            <a:gd name="connsiteY9" fmla="*/ 392748 h 706375"/>
                            <a:gd name="connsiteX10" fmla="*/ 52417 w 677891"/>
                            <a:gd name="connsiteY10" fmla="*/ 521335 h 706375"/>
                            <a:gd name="connsiteX11" fmla="*/ 204817 w 677891"/>
                            <a:gd name="connsiteY11" fmla="*/ 459423 h 706375"/>
                            <a:gd name="connsiteX12" fmla="*/ 114329 w 677891"/>
                            <a:gd name="connsiteY12" fmla="*/ 554673 h 706375"/>
                            <a:gd name="connsiteX13" fmla="*/ 166717 w 677891"/>
                            <a:gd name="connsiteY13" fmla="*/ 640398 h 706375"/>
                            <a:gd name="connsiteX14" fmla="*/ 295304 w 677891"/>
                            <a:gd name="connsiteY14" fmla="*/ 611823 h 706375"/>
                            <a:gd name="connsiteX15" fmla="*/ 347692 w 677891"/>
                            <a:gd name="connsiteY15" fmla="*/ 554673 h 706375"/>
                            <a:gd name="connsiteX16" fmla="*/ 261967 w 677891"/>
                            <a:gd name="connsiteY16" fmla="*/ 678498 h 706375"/>
                            <a:gd name="connsiteX17" fmla="*/ 376267 w 677891"/>
                            <a:gd name="connsiteY17" fmla="*/ 697548 h 706375"/>
                            <a:gd name="connsiteX18" fmla="*/ 585817 w 677891"/>
                            <a:gd name="connsiteY18" fmla="*/ 564198 h 706375"/>
                            <a:gd name="connsiteX19" fmla="*/ 671542 w 677891"/>
                            <a:gd name="connsiteY19" fmla="*/ 373698 h 706375"/>
                            <a:gd name="connsiteX20" fmla="*/ 671542 w 677891"/>
                            <a:gd name="connsiteY20" fmla="*/ 278448 h 706375"/>
                            <a:gd name="connsiteX21" fmla="*/ 671542 w 677891"/>
                            <a:gd name="connsiteY21" fmla="*/ 221298 h 706375"/>
                            <a:gd name="connsiteX22" fmla="*/ 633442 w 677891"/>
                            <a:gd name="connsiteY22" fmla="*/ 230823 h 706375"/>
                            <a:gd name="connsiteX23" fmla="*/ 662017 w 677891"/>
                            <a:gd name="connsiteY23" fmla="*/ 87948 h 706375"/>
                            <a:gd name="connsiteX24" fmla="*/ 595342 w 677891"/>
                            <a:gd name="connsiteY24" fmla="*/ 40323 h 706375"/>
                            <a:gd name="connsiteX25" fmla="*/ 452467 w 677891"/>
                            <a:gd name="connsiteY25" fmla="*/ 2223 h 706375"/>
                            <a:gd name="connsiteX0" fmla="*/ 447736 w 673160"/>
                            <a:gd name="connsiteY0" fmla="*/ 2223 h 706375"/>
                            <a:gd name="connsiteX1" fmla="*/ 409636 w 673160"/>
                            <a:gd name="connsiteY1" fmla="*/ 106998 h 706375"/>
                            <a:gd name="connsiteX2" fmla="*/ 285811 w 673160"/>
                            <a:gd name="connsiteY2" fmla="*/ 30798 h 706375"/>
                            <a:gd name="connsiteX3" fmla="*/ 133411 w 673160"/>
                            <a:gd name="connsiteY3" fmla="*/ 135573 h 706375"/>
                            <a:gd name="connsiteX4" fmla="*/ 66736 w 673160"/>
                            <a:gd name="connsiteY4" fmla="*/ 226061 h 706375"/>
                            <a:gd name="connsiteX5" fmla="*/ 57211 w 673160"/>
                            <a:gd name="connsiteY5" fmla="*/ 307023 h 706375"/>
                            <a:gd name="connsiteX6" fmla="*/ 123886 w 673160"/>
                            <a:gd name="connsiteY6" fmla="*/ 335598 h 706375"/>
                            <a:gd name="connsiteX7" fmla="*/ 190561 w 673160"/>
                            <a:gd name="connsiteY7" fmla="*/ 240348 h 706375"/>
                            <a:gd name="connsiteX8" fmla="*/ 149898 w 673160"/>
                            <a:gd name="connsiteY8" fmla="*/ 303539 h 706375"/>
                            <a:gd name="connsiteX9" fmla="*/ 54648 w 673160"/>
                            <a:gd name="connsiteY9" fmla="*/ 370215 h 706375"/>
                            <a:gd name="connsiteX10" fmla="*/ 61 w 673160"/>
                            <a:gd name="connsiteY10" fmla="*/ 392748 h 706375"/>
                            <a:gd name="connsiteX11" fmla="*/ 47686 w 673160"/>
                            <a:gd name="connsiteY11" fmla="*/ 521335 h 706375"/>
                            <a:gd name="connsiteX12" fmla="*/ 200086 w 673160"/>
                            <a:gd name="connsiteY12" fmla="*/ 459423 h 706375"/>
                            <a:gd name="connsiteX13" fmla="*/ 109598 w 673160"/>
                            <a:gd name="connsiteY13" fmla="*/ 554673 h 706375"/>
                            <a:gd name="connsiteX14" fmla="*/ 161986 w 673160"/>
                            <a:gd name="connsiteY14" fmla="*/ 640398 h 706375"/>
                            <a:gd name="connsiteX15" fmla="*/ 290573 w 673160"/>
                            <a:gd name="connsiteY15" fmla="*/ 611823 h 706375"/>
                            <a:gd name="connsiteX16" fmla="*/ 342961 w 673160"/>
                            <a:gd name="connsiteY16" fmla="*/ 554673 h 706375"/>
                            <a:gd name="connsiteX17" fmla="*/ 257236 w 673160"/>
                            <a:gd name="connsiteY17" fmla="*/ 678498 h 706375"/>
                            <a:gd name="connsiteX18" fmla="*/ 371536 w 673160"/>
                            <a:gd name="connsiteY18" fmla="*/ 697548 h 706375"/>
                            <a:gd name="connsiteX19" fmla="*/ 581086 w 673160"/>
                            <a:gd name="connsiteY19" fmla="*/ 564198 h 706375"/>
                            <a:gd name="connsiteX20" fmla="*/ 666811 w 673160"/>
                            <a:gd name="connsiteY20" fmla="*/ 373698 h 706375"/>
                            <a:gd name="connsiteX21" fmla="*/ 666811 w 673160"/>
                            <a:gd name="connsiteY21" fmla="*/ 278448 h 706375"/>
                            <a:gd name="connsiteX22" fmla="*/ 666811 w 673160"/>
                            <a:gd name="connsiteY22" fmla="*/ 221298 h 706375"/>
                            <a:gd name="connsiteX23" fmla="*/ 628711 w 673160"/>
                            <a:gd name="connsiteY23" fmla="*/ 230823 h 706375"/>
                            <a:gd name="connsiteX24" fmla="*/ 657286 w 673160"/>
                            <a:gd name="connsiteY24" fmla="*/ 87948 h 706375"/>
                            <a:gd name="connsiteX25" fmla="*/ 590611 w 673160"/>
                            <a:gd name="connsiteY25" fmla="*/ 40323 h 706375"/>
                            <a:gd name="connsiteX26" fmla="*/ 447736 w 673160"/>
                            <a:gd name="connsiteY26" fmla="*/ 2223 h 706375"/>
                            <a:gd name="connsiteX0" fmla="*/ 447736 w 673160"/>
                            <a:gd name="connsiteY0" fmla="*/ 2223 h 706375"/>
                            <a:gd name="connsiteX1" fmla="*/ 409636 w 673160"/>
                            <a:gd name="connsiteY1" fmla="*/ 106998 h 706375"/>
                            <a:gd name="connsiteX2" fmla="*/ 285811 w 673160"/>
                            <a:gd name="connsiteY2" fmla="*/ 30798 h 706375"/>
                            <a:gd name="connsiteX3" fmla="*/ 133411 w 673160"/>
                            <a:gd name="connsiteY3" fmla="*/ 135573 h 706375"/>
                            <a:gd name="connsiteX4" fmla="*/ 66736 w 673160"/>
                            <a:gd name="connsiteY4" fmla="*/ 226061 h 706375"/>
                            <a:gd name="connsiteX5" fmla="*/ 57211 w 673160"/>
                            <a:gd name="connsiteY5" fmla="*/ 307023 h 706375"/>
                            <a:gd name="connsiteX6" fmla="*/ 123886 w 673160"/>
                            <a:gd name="connsiteY6" fmla="*/ 335598 h 706375"/>
                            <a:gd name="connsiteX7" fmla="*/ 190561 w 673160"/>
                            <a:gd name="connsiteY7" fmla="*/ 240348 h 706375"/>
                            <a:gd name="connsiteX8" fmla="*/ 149898 w 673160"/>
                            <a:gd name="connsiteY8" fmla="*/ 303539 h 706375"/>
                            <a:gd name="connsiteX9" fmla="*/ 54648 w 673160"/>
                            <a:gd name="connsiteY9" fmla="*/ 384502 h 706375"/>
                            <a:gd name="connsiteX10" fmla="*/ 61 w 673160"/>
                            <a:gd name="connsiteY10" fmla="*/ 392748 h 706375"/>
                            <a:gd name="connsiteX11" fmla="*/ 47686 w 673160"/>
                            <a:gd name="connsiteY11" fmla="*/ 521335 h 706375"/>
                            <a:gd name="connsiteX12" fmla="*/ 200086 w 673160"/>
                            <a:gd name="connsiteY12" fmla="*/ 459423 h 706375"/>
                            <a:gd name="connsiteX13" fmla="*/ 109598 w 673160"/>
                            <a:gd name="connsiteY13" fmla="*/ 554673 h 706375"/>
                            <a:gd name="connsiteX14" fmla="*/ 161986 w 673160"/>
                            <a:gd name="connsiteY14" fmla="*/ 640398 h 706375"/>
                            <a:gd name="connsiteX15" fmla="*/ 290573 w 673160"/>
                            <a:gd name="connsiteY15" fmla="*/ 611823 h 706375"/>
                            <a:gd name="connsiteX16" fmla="*/ 342961 w 673160"/>
                            <a:gd name="connsiteY16" fmla="*/ 554673 h 706375"/>
                            <a:gd name="connsiteX17" fmla="*/ 257236 w 673160"/>
                            <a:gd name="connsiteY17" fmla="*/ 678498 h 706375"/>
                            <a:gd name="connsiteX18" fmla="*/ 371536 w 673160"/>
                            <a:gd name="connsiteY18" fmla="*/ 697548 h 706375"/>
                            <a:gd name="connsiteX19" fmla="*/ 581086 w 673160"/>
                            <a:gd name="connsiteY19" fmla="*/ 564198 h 706375"/>
                            <a:gd name="connsiteX20" fmla="*/ 666811 w 673160"/>
                            <a:gd name="connsiteY20" fmla="*/ 373698 h 706375"/>
                            <a:gd name="connsiteX21" fmla="*/ 666811 w 673160"/>
                            <a:gd name="connsiteY21" fmla="*/ 278448 h 706375"/>
                            <a:gd name="connsiteX22" fmla="*/ 666811 w 673160"/>
                            <a:gd name="connsiteY22" fmla="*/ 221298 h 706375"/>
                            <a:gd name="connsiteX23" fmla="*/ 628711 w 673160"/>
                            <a:gd name="connsiteY23" fmla="*/ 230823 h 706375"/>
                            <a:gd name="connsiteX24" fmla="*/ 657286 w 673160"/>
                            <a:gd name="connsiteY24" fmla="*/ 87948 h 706375"/>
                            <a:gd name="connsiteX25" fmla="*/ 590611 w 673160"/>
                            <a:gd name="connsiteY25" fmla="*/ 40323 h 706375"/>
                            <a:gd name="connsiteX26" fmla="*/ 447736 w 673160"/>
                            <a:gd name="connsiteY26" fmla="*/ 2223 h 706375"/>
                            <a:gd name="connsiteX0" fmla="*/ 412997 w 638421"/>
                            <a:gd name="connsiteY0" fmla="*/ 2223 h 706375"/>
                            <a:gd name="connsiteX1" fmla="*/ 374897 w 638421"/>
                            <a:gd name="connsiteY1" fmla="*/ 106998 h 706375"/>
                            <a:gd name="connsiteX2" fmla="*/ 251072 w 638421"/>
                            <a:gd name="connsiteY2" fmla="*/ 30798 h 706375"/>
                            <a:gd name="connsiteX3" fmla="*/ 98672 w 638421"/>
                            <a:gd name="connsiteY3" fmla="*/ 135573 h 706375"/>
                            <a:gd name="connsiteX4" fmla="*/ 31997 w 638421"/>
                            <a:gd name="connsiteY4" fmla="*/ 226061 h 706375"/>
                            <a:gd name="connsiteX5" fmla="*/ 22472 w 638421"/>
                            <a:gd name="connsiteY5" fmla="*/ 307023 h 706375"/>
                            <a:gd name="connsiteX6" fmla="*/ 89147 w 638421"/>
                            <a:gd name="connsiteY6" fmla="*/ 335598 h 706375"/>
                            <a:gd name="connsiteX7" fmla="*/ 155822 w 638421"/>
                            <a:gd name="connsiteY7" fmla="*/ 240348 h 706375"/>
                            <a:gd name="connsiteX8" fmla="*/ 115159 w 638421"/>
                            <a:gd name="connsiteY8" fmla="*/ 303539 h 706375"/>
                            <a:gd name="connsiteX9" fmla="*/ 19909 w 638421"/>
                            <a:gd name="connsiteY9" fmla="*/ 384502 h 706375"/>
                            <a:gd name="connsiteX10" fmla="*/ 12947 w 638421"/>
                            <a:gd name="connsiteY10" fmla="*/ 521335 h 706375"/>
                            <a:gd name="connsiteX11" fmla="*/ 165347 w 638421"/>
                            <a:gd name="connsiteY11" fmla="*/ 459423 h 706375"/>
                            <a:gd name="connsiteX12" fmla="*/ 74859 w 638421"/>
                            <a:gd name="connsiteY12" fmla="*/ 554673 h 706375"/>
                            <a:gd name="connsiteX13" fmla="*/ 127247 w 638421"/>
                            <a:gd name="connsiteY13" fmla="*/ 640398 h 706375"/>
                            <a:gd name="connsiteX14" fmla="*/ 255834 w 638421"/>
                            <a:gd name="connsiteY14" fmla="*/ 611823 h 706375"/>
                            <a:gd name="connsiteX15" fmla="*/ 308222 w 638421"/>
                            <a:gd name="connsiteY15" fmla="*/ 554673 h 706375"/>
                            <a:gd name="connsiteX16" fmla="*/ 222497 w 638421"/>
                            <a:gd name="connsiteY16" fmla="*/ 678498 h 706375"/>
                            <a:gd name="connsiteX17" fmla="*/ 336797 w 638421"/>
                            <a:gd name="connsiteY17" fmla="*/ 697548 h 706375"/>
                            <a:gd name="connsiteX18" fmla="*/ 546347 w 638421"/>
                            <a:gd name="connsiteY18" fmla="*/ 564198 h 706375"/>
                            <a:gd name="connsiteX19" fmla="*/ 632072 w 638421"/>
                            <a:gd name="connsiteY19" fmla="*/ 373698 h 706375"/>
                            <a:gd name="connsiteX20" fmla="*/ 632072 w 638421"/>
                            <a:gd name="connsiteY20" fmla="*/ 278448 h 706375"/>
                            <a:gd name="connsiteX21" fmla="*/ 632072 w 638421"/>
                            <a:gd name="connsiteY21" fmla="*/ 221298 h 706375"/>
                            <a:gd name="connsiteX22" fmla="*/ 593972 w 638421"/>
                            <a:gd name="connsiteY22" fmla="*/ 230823 h 706375"/>
                            <a:gd name="connsiteX23" fmla="*/ 622547 w 638421"/>
                            <a:gd name="connsiteY23" fmla="*/ 87948 h 706375"/>
                            <a:gd name="connsiteX24" fmla="*/ 555872 w 638421"/>
                            <a:gd name="connsiteY24" fmla="*/ 40323 h 706375"/>
                            <a:gd name="connsiteX25" fmla="*/ 412997 w 638421"/>
                            <a:gd name="connsiteY25" fmla="*/ 2223 h 706375"/>
                            <a:gd name="connsiteX0" fmla="*/ 415057 w 640481"/>
                            <a:gd name="connsiteY0" fmla="*/ 2223 h 706375"/>
                            <a:gd name="connsiteX1" fmla="*/ 376957 w 640481"/>
                            <a:gd name="connsiteY1" fmla="*/ 106998 h 706375"/>
                            <a:gd name="connsiteX2" fmla="*/ 253132 w 640481"/>
                            <a:gd name="connsiteY2" fmla="*/ 30798 h 706375"/>
                            <a:gd name="connsiteX3" fmla="*/ 100732 w 640481"/>
                            <a:gd name="connsiteY3" fmla="*/ 135573 h 706375"/>
                            <a:gd name="connsiteX4" fmla="*/ 34057 w 640481"/>
                            <a:gd name="connsiteY4" fmla="*/ 226061 h 706375"/>
                            <a:gd name="connsiteX5" fmla="*/ 24532 w 640481"/>
                            <a:gd name="connsiteY5" fmla="*/ 307023 h 706375"/>
                            <a:gd name="connsiteX6" fmla="*/ 91207 w 640481"/>
                            <a:gd name="connsiteY6" fmla="*/ 335598 h 706375"/>
                            <a:gd name="connsiteX7" fmla="*/ 157882 w 640481"/>
                            <a:gd name="connsiteY7" fmla="*/ 240348 h 706375"/>
                            <a:gd name="connsiteX8" fmla="*/ 117219 w 640481"/>
                            <a:gd name="connsiteY8" fmla="*/ 303539 h 706375"/>
                            <a:gd name="connsiteX9" fmla="*/ 17207 w 640481"/>
                            <a:gd name="connsiteY9" fmla="*/ 451177 h 706375"/>
                            <a:gd name="connsiteX10" fmla="*/ 15007 w 640481"/>
                            <a:gd name="connsiteY10" fmla="*/ 521335 h 706375"/>
                            <a:gd name="connsiteX11" fmla="*/ 167407 w 640481"/>
                            <a:gd name="connsiteY11" fmla="*/ 459423 h 706375"/>
                            <a:gd name="connsiteX12" fmla="*/ 76919 w 640481"/>
                            <a:gd name="connsiteY12" fmla="*/ 554673 h 706375"/>
                            <a:gd name="connsiteX13" fmla="*/ 129307 w 640481"/>
                            <a:gd name="connsiteY13" fmla="*/ 640398 h 706375"/>
                            <a:gd name="connsiteX14" fmla="*/ 257894 w 640481"/>
                            <a:gd name="connsiteY14" fmla="*/ 611823 h 706375"/>
                            <a:gd name="connsiteX15" fmla="*/ 310282 w 640481"/>
                            <a:gd name="connsiteY15" fmla="*/ 554673 h 706375"/>
                            <a:gd name="connsiteX16" fmla="*/ 224557 w 640481"/>
                            <a:gd name="connsiteY16" fmla="*/ 678498 h 706375"/>
                            <a:gd name="connsiteX17" fmla="*/ 338857 w 640481"/>
                            <a:gd name="connsiteY17" fmla="*/ 697548 h 706375"/>
                            <a:gd name="connsiteX18" fmla="*/ 548407 w 640481"/>
                            <a:gd name="connsiteY18" fmla="*/ 564198 h 706375"/>
                            <a:gd name="connsiteX19" fmla="*/ 634132 w 640481"/>
                            <a:gd name="connsiteY19" fmla="*/ 373698 h 706375"/>
                            <a:gd name="connsiteX20" fmla="*/ 634132 w 640481"/>
                            <a:gd name="connsiteY20" fmla="*/ 278448 h 706375"/>
                            <a:gd name="connsiteX21" fmla="*/ 634132 w 640481"/>
                            <a:gd name="connsiteY21" fmla="*/ 221298 h 706375"/>
                            <a:gd name="connsiteX22" fmla="*/ 596032 w 640481"/>
                            <a:gd name="connsiteY22" fmla="*/ 230823 h 706375"/>
                            <a:gd name="connsiteX23" fmla="*/ 624607 w 640481"/>
                            <a:gd name="connsiteY23" fmla="*/ 87948 h 706375"/>
                            <a:gd name="connsiteX24" fmla="*/ 557932 w 640481"/>
                            <a:gd name="connsiteY24" fmla="*/ 40323 h 706375"/>
                            <a:gd name="connsiteX25" fmla="*/ 415057 w 640481"/>
                            <a:gd name="connsiteY25" fmla="*/ 2223 h 706375"/>
                            <a:gd name="connsiteX0" fmla="*/ 423166 w 648590"/>
                            <a:gd name="connsiteY0" fmla="*/ 2223 h 706375"/>
                            <a:gd name="connsiteX1" fmla="*/ 385066 w 648590"/>
                            <a:gd name="connsiteY1" fmla="*/ 106998 h 706375"/>
                            <a:gd name="connsiteX2" fmla="*/ 261241 w 648590"/>
                            <a:gd name="connsiteY2" fmla="*/ 30798 h 706375"/>
                            <a:gd name="connsiteX3" fmla="*/ 108841 w 648590"/>
                            <a:gd name="connsiteY3" fmla="*/ 135573 h 706375"/>
                            <a:gd name="connsiteX4" fmla="*/ 42166 w 648590"/>
                            <a:gd name="connsiteY4" fmla="*/ 226061 h 706375"/>
                            <a:gd name="connsiteX5" fmla="*/ 32641 w 648590"/>
                            <a:gd name="connsiteY5" fmla="*/ 307023 h 706375"/>
                            <a:gd name="connsiteX6" fmla="*/ 99316 w 648590"/>
                            <a:gd name="connsiteY6" fmla="*/ 335598 h 706375"/>
                            <a:gd name="connsiteX7" fmla="*/ 165991 w 648590"/>
                            <a:gd name="connsiteY7" fmla="*/ 240348 h 706375"/>
                            <a:gd name="connsiteX8" fmla="*/ 125328 w 648590"/>
                            <a:gd name="connsiteY8" fmla="*/ 303539 h 706375"/>
                            <a:gd name="connsiteX9" fmla="*/ 11029 w 648590"/>
                            <a:gd name="connsiteY9" fmla="*/ 441652 h 706375"/>
                            <a:gd name="connsiteX10" fmla="*/ 23116 w 648590"/>
                            <a:gd name="connsiteY10" fmla="*/ 521335 h 706375"/>
                            <a:gd name="connsiteX11" fmla="*/ 175516 w 648590"/>
                            <a:gd name="connsiteY11" fmla="*/ 459423 h 706375"/>
                            <a:gd name="connsiteX12" fmla="*/ 85028 w 648590"/>
                            <a:gd name="connsiteY12" fmla="*/ 554673 h 706375"/>
                            <a:gd name="connsiteX13" fmla="*/ 137416 w 648590"/>
                            <a:gd name="connsiteY13" fmla="*/ 640398 h 706375"/>
                            <a:gd name="connsiteX14" fmla="*/ 266003 w 648590"/>
                            <a:gd name="connsiteY14" fmla="*/ 611823 h 706375"/>
                            <a:gd name="connsiteX15" fmla="*/ 318391 w 648590"/>
                            <a:gd name="connsiteY15" fmla="*/ 554673 h 706375"/>
                            <a:gd name="connsiteX16" fmla="*/ 232666 w 648590"/>
                            <a:gd name="connsiteY16" fmla="*/ 678498 h 706375"/>
                            <a:gd name="connsiteX17" fmla="*/ 346966 w 648590"/>
                            <a:gd name="connsiteY17" fmla="*/ 697548 h 706375"/>
                            <a:gd name="connsiteX18" fmla="*/ 556516 w 648590"/>
                            <a:gd name="connsiteY18" fmla="*/ 564198 h 706375"/>
                            <a:gd name="connsiteX19" fmla="*/ 642241 w 648590"/>
                            <a:gd name="connsiteY19" fmla="*/ 373698 h 706375"/>
                            <a:gd name="connsiteX20" fmla="*/ 642241 w 648590"/>
                            <a:gd name="connsiteY20" fmla="*/ 278448 h 706375"/>
                            <a:gd name="connsiteX21" fmla="*/ 642241 w 648590"/>
                            <a:gd name="connsiteY21" fmla="*/ 221298 h 706375"/>
                            <a:gd name="connsiteX22" fmla="*/ 604141 w 648590"/>
                            <a:gd name="connsiteY22" fmla="*/ 230823 h 706375"/>
                            <a:gd name="connsiteX23" fmla="*/ 632716 w 648590"/>
                            <a:gd name="connsiteY23" fmla="*/ 87948 h 706375"/>
                            <a:gd name="connsiteX24" fmla="*/ 566041 w 648590"/>
                            <a:gd name="connsiteY24" fmla="*/ 40323 h 706375"/>
                            <a:gd name="connsiteX25" fmla="*/ 423166 w 648590"/>
                            <a:gd name="connsiteY25" fmla="*/ 2223 h 706375"/>
                            <a:gd name="connsiteX0" fmla="*/ 416239 w 641663"/>
                            <a:gd name="connsiteY0" fmla="*/ 2223 h 706375"/>
                            <a:gd name="connsiteX1" fmla="*/ 378139 w 641663"/>
                            <a:gd name="connsiteY1" fmla="*/ 106998 h 706375"/>
                            <a:gd name="connsiteX2" fmla="*/ 254314 w 641663"/>
                            <a:gd name="connsiteY2" fmla="*/ 30798 h 706375"/>
                            <a:gd name="connsiteX3" fmla="*/ 101914 w 641663"/>
                            <a:gd name="connsiteY3" fmla="*/ 135573 h 706375"/>
                            <a:gd name="connsiteX4" fmla="*/ 35239 w 641663"/>
                            <a:gd name="connsiteY4" fmla="*/ 226061 h 706375"/>
                            <a:gd name="connsiteX5" fmla="*/ 25714 w 641663"/>
                            <a:gd name="connsiteY5" fmla="*/ 307023 h 706375"/>
                            <a:gd name="connsiteX6" fmla="*/ 92389 w 641663"/>
                            <a:gd name="connsiteY6" fmla="*/ 335598 h 706375"/>
                            <a:gd name="connsiteX7" fmla="*/ 159064 w 641663"/>
                            <a:gd name="connsiteY7" fmla="*/ 240348 h 706375"/>
                            <a:gd name="connsiteX8" fmla="*/ 118401 w 641663"/>
                            <a:gd name="connsiteY8" fmla="*/ 303539 h 706375"/>
                            <a:gd name="connsiteX9" fmla="*/ 4102 w 641663"/>
                            <a:gd name="connsiteY9" fmla="*/ 441652 h 706375"/>
                            <a:gd name="connsiteX10" fmla="*/ 54289 w 641663"/>
                            <a:gd name="connsiteY10" fmla="*/ 535622 h 706375"/>
                            <a:gd name="connsiteX11" fmla="*/ 168589 w 641663"/>
                            <a:gd name="connsiteY11" fmla="*/ 459423 h 706375"/>
                            <a:gd name="connsiteX12" fmla="*/ 78101 w 641663"/>
                            <a:gd name="connsiteY12" fmla="*/ 554673 h 706375"/>
                            <a:gd name="connsiteX13" fmla="*/ 130489 w 641663"/>
                            <a:gd name="connsiteY13" fmla="*/ 640398 h 706375"/>
                            <a:gd name="connsiteX14" fmla="*/ 259076 w 641663"/>
                            <a:gd name="connsiteY14" fmla="*/ 611823 h 706375"/>
                            <a:gd name="connsiteX15" fmla="*/ 311464 w 641663"/>
                            <a:gd name="connsiteY15" fmla="*/ 554673 h 706375"/>
                            <a:gd name="connsiteX16" fmla="*/ 225739 w 641663"/>
                            <a:gd name="connsiteY16" fmla="*/ 678498 h 706375"/>
                            <a:gd name="connsiteX17" fmla="*/ 340039 w 641663"/>
                            <a:gd name="connsiteY17" fmla="*/ 697548 h 706375"/>
                            <a:gd name="connsiteX18" fmla="*/ 549589 w 641663"/>
                            <a:gd name="connsiteY18" fmla="*/ 564198 h 706375"/>
                            <a:gd name="connsiteX19" fmla="*/ 635314 w 641663"/>
                            <a:gd name="connsiteY19" fmla="*/ 373698 h 706375"/>
                            <a:gd name="connsiteX20" fmla="*/ 635314 w 641663"/>
                            <a:gd name="connsiteY20" fmla="*/ 278448 h 706375"/>
                            <a:gd name="connsiteX21" fmla="*/ 635314 w 641663"/>
                            <a:gd name="connsiteY21" fmla="*/ 221298 h 706375"/>
                            <a:gd name="connsiteX22" fmla="*/ 597214 w 641663"/>
                            <a:gd name="connsiteY22" fmla="*/ 230823 h 706375"/>
                            <a:gd name="connsiteX23" fmla="*/ 625789 w 641663"/>
                            <a:gd name="connsiteY23" fmla="*/ 87948 h 706375"/>
                            <a:gd name="connsiteX24" fmla="*/ 559114 w 641663"/>
                            <a:gd name="connsiteY24" fmla="*/ 40323 h 706375"/>
                            <a:gd name="connsiteX25" fmla="*/ 416239 w 641663"/>
                            <a:gd name="connsiteY25" fmla="*/ 2223 h 706375"/>
                            <a:gd name="connsiteX0" fmla="*/ 416239 w 641663"/>
                            <a:gd name="connsiteY0" fmla="*/ 2223 h 706375"/>
                            <a:gd name="connsiteX1" fmla="*/ 378139 w 641663"/>
                            <a:gd name="connsiteY1" fmla="*/ 106998 h 706375"/>
                            <a:gd name="connsiteX2" fmla="*/ 254314 w 641663"/>
                            <a:gd name="connsiteY2" fmla="*/ 30798 h 706375"/>
                            <a:gd name="connsiteX3" fmla="*/ 101914 w 641663"/>
                            <a:gd name="connsiteY3" fmla="*/ 135573 h 706375"/>
                            <a:gd name="connsiteX4" fmla="*/ 35239 w 641663"/>
                            <a:gd name="connsiteY4" fmla="*/ 226061 h 706375"/>
                            <a:gd name="connsiteX5" fmla="*/ 25714 w 641663"/>
                            <a:gd name="connsiteY5" fmla="*/ 307023 h 706375"/>
                            <a:gd name="connsiteX6" fmla="*/ 92389 w 641663"/>
                            <a:gd name="connsiteY6" fmla="*/ 335598 h 706375"/>
                            <a:gd name="connsiteX7" fmla="*/ 159064 w 641663"/>
                            <a:gd name="connsiteY7" fmla="*/ 240348 h 706375"/>
                            <a:gd name="connsiteX8" fmla="*/ 118401 w 641663"/>
                            <a:gd name="connsiteY8" fmla="*/ 303539 h 706375"/>
                            <a:gd name="connsiteX9" fmla="*/ 4102 w 641663"/>
                            <a:gd name="connsiteY9" fmla="*/ 441652 h 706375"/>
                            <a:gd name="connsiteX10" fmla="*/ 54289 w 641663"/>
                            <a:gd name="connsiteY10" fmla="*/ 535622 h 706375"/>
                            <a:gd name="connsiteX11" fmla="*/ 168589 w 641663"/>
                            <a:gd name="connsiteY11" fmla="*/ 459423 h 706375"/>
                            <a:gd name="connsiteX12" fmla="*/ 78101 w 641663"/>
                            <a:gd name="connsiteY12" fmla="*/ 554673 h 706375"/>
                            <a:gd name="connsiteX13" fmla="*/ 130489 w 641663"/>
                            <a:gd name="connsiteY13" fmla="*/ 640398 h 706375"/>
                            <a:gd name="connsiteX14" fmla="*/ 259076 w 641663"/>
                            <a:gd name="connsiteY14" fmla="*/ 611823 h 706375"/>
                            <a:gd name="connsiteX15" fmla="*/ 311464 w 641663"/>
                            <a:gd name="connsiteY15" fmla="*/ 554673 h 706375"/>
                            <a:gd name="connsiteX16" fmla="*/ 225739 w 641663"/>
                            <a:gd name="connsiteY16" fmla="*/ 678498 h 706375"/>
                            <a:gd name="connsiteX17" fmla="*/ 340039 w 641663"/>
                            <a:gd name="connsiteY17" fmla="*/ 697548 h 706375"/>
                            <a:gd name="connsiteX18" fmla="*/ 549589 w 641663"/>
                            <a:gd name="connsiteY18" fmla="*/ 564198 h 706375"/>
                            <a:gd name="connsiteX19" fmla="*/ 635314 w 641663"/>
                            <a:gd name="connsiteY19" fmla="*/ 373698 h 706375"/>
                            <a:gd name="connsiteX20" fmla="*/ 635314 w 641663"/>
                            <a:gd name="connsiteY20" fmla="*/ 278448 h 706375"/>
                            <a:gd name="connsiteX21" fmla="*/ 635314 w 641663"/>
                            <a:gd name="connsiteY21" fmla="*/ 221298 h 706375"/>
                            <a:gd name="connsiteX22" fmla="*/ 618041 w 641663"/>
                            <a:gd name="connsiteY22" fmla="*/ 199422 h 706375"/>
                            <a:gd name="connsiteX23" fmla="*/ 625789 w 641663"/>
                            <a:gd name="connsiteY23" fmla="*/ 87948 h 706375"/>
                            <a:gd name="connsiteX24" fmla="*/ 559114 w 641663"/>
                            <a:gd name="connsiteY24" fmla="*/ 40323 h 706375"/>
                            <a:gd name="connsiteX25" fmla="*/ 416239 w 641663"/>
                            <a:gd name="connsiteY25" fmla="*/ 2223 h 706375"/>
                            <a:gd name="connsiteX0" fmla="*/ 416239 w 641663"/>
                            <a:gd name="connsiteY0" fmla="*/ 905 h 705057"/>
                            <a:gd name="connsiteX1" fmla="*/ 367856 w 641663"/>
                            <a:gd name="connsiteY1" fmla="*/ 77087 h 705057"/>
                            <a:gd name="connsiteX2" fmla="*/ 254314 w 641663"/>
                            <a:gd name="connsiteY2" fmla="*/ 29480 h 705057"/>
                            <a:gd name="connsiteX3" fmla="*/ 101914 w 641663"/>
                            <a:gd name="connsiteY3" fmla="*/ 134255 h 705057"/>
                            <a:gd name="connsiteX4" fmla="*/ 35239 w 641663"/>
                            <a:gd name="connsiteY4" fmla="*/ 224743 h 705057"/>
                            <a:gd name="connsiteX5" fmla="*/ 25714 w 641663"/>
                            <a:gd name="connsiteY5" fmla="*/ 305705 h 705057"/>
                            <a:gd name="connsiteX6" fmla="*/ 92389 w 641663"/>
                            <a:gd name="connsiteY6" fmla="*/ 334280 h 705057"/>
                            <a:gd name="connsiteX7" fmla="*/ 159064 w 641663"/>
                            <a:gd name="connsiteY7" fmla="*/ 239030 h 705057"/>
                            <a:gd name="connsiteX8" fmla="*/ 118401 w 641663"/>
                            <a:gd name="connsiteY8" fmla="*/ 302221 h 705057"/>
                            <a:gd name="connsiteX9" fmla="*/ 4102 w 641663"/>
                            <a:gd name="connsiteY9" fmla="*/ 440334 h 705057"/>
                            <a:gd name="connsiteX10" fmla="*/ 54289 w 641663"/>
                            <a:gd name="connsiteY10" fmla="*/ 534304 h 705057"/>
                            <a:gd name="connsiteX11" fmla="*/ 168589 w 641663"/>
                            <a:gd name="connsiteY11" fmla="*/ 458105 h 705057"/>
                            <a:gd name="connsiteX12" fmla="*/ 78101 w 641663"/>
                            <a:gd name="connsiteY12" fmla="*/ 553355 h 705057"/>
                            <a:gd name="connsiteX13" fmla="*/ 130489 w 641663"/>
                            <a:gd name="connsiteY13" fmla="*/ 639080 h 705057"/>
                            <a:gd name="connsiteX14" fmla="*/ 259076 w 641663"/>
                            <a:gd name="connsiteY14" fmla="*/ 610505 h 705057"/>
                            <a:gd name="connsiteX15" fmla="*/ 311464 w 641663"/>
                            <a:gd name="connsiteY15" fmla="*/ 553355 h 705057"/>
                            <a:gd name="connsiteX16" fmla="*/ 225739 w 641663"/>
                            <a:gd name="connsiteY16" fmla="*/ 677180 h 705057"/>
                            <a:gd name="connsiteX17" fmla="*/ 340039 w 641663"/>
                            <a:gd name="connsiteY17" fmla="*/ 696230 h 705057"/>
                            <a:gd name="connsiteX18" fmla="*/ 549589 w 641663"/>
                            <a:gd name="connsiteY18" fmla="*/ 562880 h 705057"/>
                            <a:gd name="connsiteX19" fmla="*/ 635314 w 641663"/>
                            <a:gd name="connsiteY19" fmla="*/ 372380 h 705057"/>
                            <a:gd name="connsiteX20" fmla="*/ 635314 w 641663"/>
                            <a:gd name="connsiteY20" fmla="*/ 277130 h 705057"/>
                            <a:gd name="connsiteX21" fmla="*/ 635314 w 641663"/>
                            <a:gd name="connsiteY21" fmla="*/ 219980 h 705057"/>
                            <a:gd name="connsiteX22" fmla="*/ 618041 w 641663"/>
                            <a:gd name="connsiteY22" fmla="*/ 198104 h 705057"/>
                            <a:gd name="connsiteX23" fmla="*/ 625789 w 641663"/>
                            <a:gd name="connsiteY23" fmla="*/ 86630 h 705057"/>
                            <a:gd name="connsiteX24" fmla="*/ 559114 w 641663"/>
                            <a:gd name="connsiteY24" fmla="*/ 39005 h 705057"/>
                            <a:gd name="connsiteX25" fmla="*/ 416239 w 641663"/>
                            <a:gd name="connsiteY25" fmla="*/ 905 h 705057"/>
                            <a:gd name="connsiteX0" fmla="*/ 416239 w 641663"/>
                            <a:gd name="connsiteY0" fmla="*/ 65 h 704217"/>
                            <a:gd name="connsiteX1" fmla="*/ 365350 w 641663"/>
                            <a:gd name="connsiteY1" fmla="*/ 46949 h 704217"/>
                            <a:gd name="connsiteX2" fmla="*/ 254314 w 641663"/>
                            <a:gd name="connsiteY2" fmla="*/ 28640 h 704217"/>
                            <a:gd name="connsiteX3" fmla="*/ 101914 w 641663"/>
                            <a:gd name="connsiteY3" fmla="*/ 133415 h 704217"/>
                            <a:gd name="connsiteX4" fmla="*/ 35239 w 641663"/>
                            <a:gd name="connsiteY4" fmla="*/ 223903 h 704217"/>
                            <a:gd name="connsiteX5" fmla="*/ 25714 w 641663"/>
                            <a:gd name="connsiteY5" fmla="*/ 304865 h 704217"/>
                            <a:gd name="connsiteX6" fmla="*/ 92389 w 641663"/>
                            <a:gd name="connsiteY6" fmla="*/ 333440 h 704217"/>
                            <a:gd name="connsiteX7" fmla="*/ 159064 w 641663"/>
                            <a:gd name="connsiteY7" fmla="*/ 238190 h 704217"/>
                            <a:gd name="connsiteX8" fmla="*/ 118401 w 641663"/>
                            <a:gd name="connsiteY8" fmla="*/ 301381 h 704217"/>
                            <a:gd name="connsiteX9" fmla="*/ 4102 w 641663"/>
                            <a:gd name="connsiteY9" fmla="*/ 439494 h 704217"/>
                            <a:gd name="connsiteX10" fmla="*/ 54289 w 641663"/>
                            <a:gd name="connsiteY10" fmla="*/ 533464 h 704217"/>
                            <a:gd name="connsiteX11" fmla="*/ 168589 w 641663"/>
                            <a:gd name="connsiteY11" fmla="*/ 457265 h 704217"/>
                            <a:gd name="connsiteX12" fmla="*/ 78101 w 641663"/>
                            <a:gd name="connsiteY12" fmla="*/ 552515 h 704217"/>
                            <a:gd name="connsiteX13" fmla="*/ 130489 w 641663"/>
                            <a:gd name="connsiteY13" fmla="*/ 638240 h 704217"/>
                            <a:gd name="connsiteX14" fmla="*/ 259076 w 641663"/>
                            <a:gd name="connsiteY14" fmla="*/ 609665 h 704217"/>
                            <a:gd name="connsiteX15" fmla="*/ 311464 w 641663"/>
                            <a:gd name="connsiteY15" fmla="*/ 552515 h 704217"/>
                            <a:gd name="connsiteX16" fmla="*/ 225739 w 641663"/>
                            <a:gd name="connsiteY16" fmla="*/ 676340 h 704217"/>
                            <a:gd name="connsiteX17" fmla="*/ 340039 w 641663"/>
                            <a:gd name="connsiteY17" fmla="*/ 695390 h 704217"/>
                            <a:gd name="connsiteX18" fmla="*/ 549589 w 641663"/>
                            <a:gd name="connsiteY18" fmla="*/ 562040 h 704217"/>
                            <a:gd name="connsiteX19" fmla="*/ 635314 w 641663"/>
                            <a:gd name="connsiteY19" fmla="*/ 371540 h 704217"/>
                            <a:gd name="connsiteX20" fmla="*/ 635314 w 641663"/>
                            <a:gd name="connsiteY20" fmla="*/ 276290 h 704217"/>
                            <a:gd name="connsiteX21" fmla="*/ 635314 w 641663"/>
                            <a:gd name="connsiteY21" fmla="*/ 219140 h 704217"/>
                            <a:gd name="connsiteX22" fmla="*/ 618041 w 641663"/>
                            <a:gd name="connsiteY22" fmla="*/ 197264 h 704217"/>
                            <a:gd name="connsiteX23" fmla="*/ 625789 w 641663"/>
                            <a:gd name="connsiteY23" fmla="*/ 85790 h 704217"/>
                            <a:gd name="connsiteX24" fmla="*/ 559114 w 641663"/>
                            <a:gd name="connsiteY24" fmla="*/ 38165 h 704217"/>
                            <a:gd name="connsiteX25" fmla="*/ 416239 w 641663"/>
                            <a:gd name="connsiteY25" fmla="*/ 65 h 704217"/>
                            <a:gd name="connsiteX0" fmla="*/ 416239 w 641663"/>
                            <a:gd name="connsiteY0" fmla="*/ 152 h 704304"/>
                            <a:gd name="connsiteX1" fmla="*/ 371306 w 641663"/>
                            <a:gd name="connsiteY1" fmla="*/ 25028 h 704304"/>
                            <a:gd name="connsiteX2" fmla="*/ 254314 w 641663"/>
                            <a:gd name="connsiteY2" fmla="*/ 28727 h 704304"/>
                            <a:gd name="connsiteX3" fmla="*/ 101914 w 641663"/>
                            <a:gd name="connsiteY3" fmla="*/ 133502 h 704304"/>
                            <a:gd name="connsiteX4" fmla="*/ 35239 w 641663"/>
                            <a:gd name="connsiteY4" fmla="*/ 223990 h 704304"/>
                            <a:gd name="connsiteX5" fmla="*/ 25714 w 641663"/>
                            <a:gd name="connsiteY5" fmla="*/ 304952 h 704304"/>
                            <a:gd name="connsiteX6" fmla="*/ 92389 w 641663"/>
                            <a:gd name="connsiteY6" fmla="*/ 333527 h 704304"/>
                            <a:gd name="connsiteX7" fmla="*/ 159064 w 641663"/>
                            <a:gd name="connsiteY7" fmla="*/ 238277 h 704304"/>
                            <a:gd name="connsiteX8" fmla="*/ 118401 w 641663"/>
                            <a:gd name="connsiteY8" fmla="*/ 301468 h 704304"/>
                            <a:gd name="connsiteX9" fmla="*/ 4102 w 641663"/>
                            <a:gd name="connsiteY9" fmla="*/ 439581 h 704304"/>
                            <a:gd name="connsiteX10" fmla="*/ 54289 w 641663"/>
                            <a:gd name="connsiteY10" fmla="*/ 533551 h 704304"/>
                            <a:gd name="connsiteX11" fmla="*/ 168589 w 641663"/>
                            <a:gd name="connsiteY11" fmla="*/ 457352 h 704304"/>
                            <a:gd name="connsiteX12" fmla="*/ 78101 w 641663"/>
                            <a:gd name="connsiteY12" fmla="*/ 552602 h 704304"/>
                            <a:gd name="connsiteX13" fmla="*/ 130489 w 641663"/>
                            <a:gd name="connsiteY13" fmla="*/ 638327 h 704304"/>
                            <a:gd name="connsiteX14" fmla="*/ 259076 w 641663"/>
                            <a:gd name="connsiteY14" fmla="*/ 609752 h 704304"/>
                            <a:gd name="connsiteX15" fmla="*/ 311464 w 641663"/>
                            <a:gd name="connsiteY15" fmla="*/ 552602 h 704304"/>
                            <a:gd name="connsiteX16" fmla="*/ 225739 w 641663"/>
                            <a:gd name="connsiteY16" fmla="*/ 676427 h 704304"/>
                            <a:gd name="connsiteX17" fmla="*/ 340039 w 641663"/>
                            <a:gd name="connsiteY17" fmla="*/ 695477 h 704304"/>
                            <a:gd name="connsiteX18" fmla="*/ 549589 w 641663"/>
                            <a:gd name="connsiteY18" fmla="*/ 562127 h 704304"/>
                            <a:gd name="connsiteX19" fmla="*/ 635314 w 641663"/>
                            <a:gd name="connsiteY19" fmla="*/ 371627 h 704304"/>
                            <a:gd name="connsiteX20" fmla="*/ 635314 w 641663"/>
                            <a:gd name="connsiteY20" fmla="*/ 276377 h 704304"/>
                            <a:gd name="connsiteX21" fmla="*/ 635314 w 641663"/>
                            <a:gd name="connsiteY21" fmla="*/ 219227 h 704304"/>
                            <a:gd name="connsiteX22" fmla="*/ 618041 w 641663"/>
                            <a:gd name="connsiteY22" fmla="*/ 197351 h 704304"/>
                            <a:gd name="connsiteX23" fmla="*/ 625789 w 641663"/>
                            <a:gd name="connsiteY23" fmla="*/ 85877 h 704304"/>
                            <a:gd name="connsiteX24" fmla="*/ 559114 w 641663"/>
                            <a:gd name="connsiteY24" fmla="*/ 38252 h 704304"/>
                            <a:gd name="connsiteX25" fmla="*/ 416239 w 641663"/>
                            <a:gd name="connsiteY25" fmla="*/ 152 h 704304"/>
                            <a:gd name="connsiteX0" fmla="*/ 416239 w 641663"/>
                            <a:gd name="connsiteY0" fmla="*/ 489 h 704641"/>
                            <a:gd name="connsiteX1" fmla="*/ 336693 w 641663"/>
                            <a:gd name="connsiteY1" fmla="*/ 17754 h 704641"/>
                            <a:gd name="connsiteX2" fmla="*/ 254314 w 641663"/>
                            <a:gd name="connsiteY2" fmla="*/ 29064 h 704641"/>
                            <a:gd name="connsiteX3" fmla="*/ 101914 w 641663"/>
                            <a:gd name="connsiteY3" fmla="*/ 133839 h 704641"/>
                            <a:gd name="connsiteX4" fmla="*/ 35239 w 641663"/>
                            <a:gd name="connsiteY4" fmla="*/ 224327 h 704641"/>
                            <a:gd name="connsiteX5" fmla="*/ 25714 w 641663"/>
                            <a:gd name="connsiteY5" fmla="*/ 305289 h 704641"/>
                            <a:gd name="connsiteX6" fmla="*/ 92389 w 641663"/>
                            <a:gd name="connsiteY6" fmla="*/ 333864 h 704641"/>
                            <a:gd name="connsiteX7" fmla="*/ 159064 w 641663"/>
                            <a:gd name="connsiteY7" fmla="*/ 238614 h 704641"/>
                            <a:gd name="connsiteX8" fmla="*/ 118401 w 641663"/>
                            <a:gd name="connsiteY8" fmla="*/ 301805 h 704641"/>
                            <a:gd name="connsiteX9" fmla="*/ 4102 w 641663"/>
                            <a:gd name="connsiteY9" fmla="*/ 439918 h 704641"/>
                            <a:gd name="connsiteX10" fmla="*/ 54289 w 641663"/>
                            <a:gd name="connsiteY10" fmla="*/ 533888 h 704641"/>
                            <a:gd name="connsiteX11" fmla="*/ 168589 w 641663"/>
                            <a:gd name="connsiteY11" fmla="*/ 457689 h 704641"/>
                            <a:gd name="connsiteX12" fmla="*/ 78101 w 641663"/>
                            <a:gd name="connsiteY12" fmla="*/ 552939 h 704641"/>
                            <a:gd name="connsiteX13" fmla="*/ 130489 w 641663"/>
                            <a:gd name="connsiteY13" fmla="*/ 638664 h 704641"/>
                            <a:gd name="connsiteX14" fmla="*/ 259076 w 641663"/>
                            <a:gd name="connsiteY14" fmla="*/ 610089 h 704641"/>
                            <a:gd name="connsiteX15" fmla="*/ 311464 w 641663"/>
                            <a:gd name="connsiteY15" fmla="*/ 552939 h 704641"/>
                            <a:gd name="connsiteX16" fmla="*/ 225739 w 641663"/>
                            <a:gd name="connsiteY16" fmla="*/ 676764 h 704641"/>
                            <a:gd name="connsiteX17" fmla="*/ 340039 w 641663"/>
                            <a:gd name="connsiteY17" fmla="*/ 695814 h 704641"/>
                            <a:gd name="connsiteX18" fmla="*/ 549589 w 641663"/>
                            <a:gd name="connsiteY18" fmla="*/ 562464 h 704641"/>
                            <a:gd name="connsiteX19" fmla="*/ 635314 w 641663"/>
                            <a:gd name="connsiteY19" fmla="*/ 371964 h 704641"/>
                            <a:gd name="connsiteX20" fmla="*/ 635314 w 641663"/>
                            <a:gd name="connsiteY20" fmla="*/ 276714 h 704641"/>
                            <a:gd name="connsiteX21" fmla="*/ 635314 w 641663"/>
                            <a:gd name="connsiteY21" fmla="*/ 219564 h 704641"/>
                            <a:gd name="connsiteX22" fmla="*/ 618041 w 641663"/>
                            <a:gd name="connsiteY22" fmla="*/ 197688 h 704641"/>
                            <a:gd name="connsiteX23" fmla="*/ 625789 w 641663"/>
                            <a:gd name="connsiteY23" fmla="*/ 86214 h 704641"/>
                            <a:gd name="connsiteX24" fmla="*/ 559114 w 641663"/>
                            <a:gd name="connsiteY24" fmla="*/ 38589 h 704641"/>
                            <a:gd name="connsiteX25" fmla="*/ 416239 w 641663"/>
                            <a:gd name="connsiteY25" fmla="*/ 489 h 704641"/>
                            <a:gd name="connsiteX0" fmla="*/ 416239 w 641663"/>
                            <a:gd name="connsiteY0" fmla="*/ 1850 h 706002"/>
                            <a:gd name="connsiteX1" fmla="*/ 335783 w 641663"/>
                            <a:gd name="connsiteY1" fmla="*/ 8462 h 706002"/>
                            <a:gd name="connsiteX2" fmla="*/ 254314 w 641663"/>
                            <a:gd name="connsiteY2" fmla="*/ 30425 h 706002"/>
                            <a:gd name="connsiteX3" fmla="*/ 101914 w 641663"/>
                            <a:gd name="connsiteY3" fmla="*/ 135200 h 706002"/>
                            <a:gd name="connsiteX4" fmla="*/ 35239 w 641663"/>
                            <a:gd name="connsiteY4" fmla="*/ 225688 h 706002"/>
                            <a:gd name="connsiteX5" fmla="*/ 25714 w 641663"/>
                            <a:gd name="connsiteY5" fmla="*/ 306650 h 706002"/>
                            <a:gd name="connsiteX6" fmla="*/ 92389 w 641663"/>
                            <a:gd name="connsiteY6" fmla="*/ 335225 h 706002"/>
                            <a:gd name="connsiteX7" fmla="*/ 159064 w 641663"/>
                            <a:gd name="connsiteY7" fmla="*/ 239975 h 706002"/>
                            <a:gd name="connsiteX8" fmla="*/ 118401 w 641663"/>
                            <a:gd name="connsiteY8" fmla="*/ 303166 h 706002"/>
                            <a:gd name="connsiteX9" fmla="*/ 4102 w 641663"/>
                            <a:gd name="connsiteY9" fmla="*/ 441279 h 706002"/>
                            <a:gd name="connsiteX10" fmla="*/ 54289 w 641663"/>
                            <a:gd name="connsiteY10" fmla="*/ 535249 h 706002"/>
                            <a:gd name="connsiteX11" fmla="*/ 168589 w 641663"/>
                            <a:gd name="connsiteY11" fmla="*/ 459050 h 706002"/>
                            <a:gd name="connsiteX12" fmla="*/ 78101 w 641663"/>
                            <a:gd name="connsiteY12" fmla="*/ 554300 h 706002"/>
                            <a:gd name="connsiteX13" fmla="*/ 130489 w 641663"/>
                            <a:gd name="connsiteY13" fmla="*/ 640025 h 706002"/>
                            <a:gd name="connsiteX14" fmla="*/ 259076 w 641663"/>
                            <a:gd name="connsiteY14" fmla="*/ 611450 h 706002"/>
                            <a:gd name="connsiteX15" fmla="*/ 311464 w 641663"/>
                            <a:gd name="connsiteY15" fmla="*/ 554300 h 706002"/>
                            <a:gd name="connsiteX16" fmla="*/ 225739 w 641663"/>
                            <a:gd name="connsiteY16" fmla="*/ 678125 h 706002"/>
                            <a:gd name="connsiteX17" fmla="*/ 340039 w 641663"/>
                            <a:gd name="connsiteY17" fmla="*/ 697175 h 706002"/>
                            <a:gd name="connsiteX18" fmla="*/ 549589 w 641663"/>
                            <a:gd name="connsiteY18" fmla="*/ 563825 h 706002"/>
                            <a:gd name="connsiteX19" fmla="*/ 635314 w 641663"/>
                            <a:gd name="connsiteY19" fmla="*/ 373325 h 706002"/>
                            <a:gd name="connsiteX20" fmla="*/ 635314 w 641663"/>
                            <a:gd name="connsiteY20" fmla="*/ 278075 h 706002"/>
                            <a:gd name="connsiteX21" fmla="*/ 635314 w 641663"/>
                            <a:gd name="connsiteY21" fmla="*/ 220925 h 706002"/>
                            <a:gd name="connsiteX22" fmla="*/ 618041 w 641663"/>
                            <a:gd name="connsiteY22" fmla="*/ 199049 h 706002"/>
                            <a:gd name="connsiteX23" fmla="*/ 625789 w 641663"/>
                            <a:gd name="connsiteY23" fmla="*/ 87575 h 706002"/>
                            <a:gd name="connsiteX24" fmla="*/ 559114 w 641663"/>
                            <a:gd name="connsiteY24" fmla="*/ 39950 h 706002"/>
                            <a:gd name="connsiteX25" fmla="*/ 416239 w 641663"/>
                            <a:gd name="connsiteY25" fmla="*/ 1850 h 706002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5314 w 641663"/>
                            <a:gd name="connsiteY21" fmla="*/ 224193 h 709270"/>
                            <a:gd name="connsiteX22" fmla="*/ 618041 w 641663"/>
                            <a:gd name="connsiteY22" fmla="*/ 202317 h 709270"/>
                            <a:gd name="connsiteX23" fmla="*/ 625789 w 641663"/>
                            <a:gd name="connsiteY23" fmla="*/ 90843 h 709270"/>
                            <a:gd name="connsiteX24" fmla="*/ 559114 w 641663"/>
                            <a:gd name="connsiteY24" fmla="*/ 43218 h 709270"/>
                            <a:gd name="connsiteX25" fmla="*/ 486463 w 641663"/>
                            <a:gd name="connsiteY25" fmla="*/ 1463 h 709270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5314 w 641663"/>
                            <a:gd name="connsiteY21" fmla="*/ 224193 h 709270"/>
                            <a:gd name="connsiteX22" fmla="*/ 625789 w 641663"/>
                            <a:gd name="connsiteY22" fmla="*/ 90843 h 709270"/>
                            <a:gd name="connsiteX23" fmla="*/ 559114 w 641663"/>
                            <a:gd name="connsiteY23" fmla="*/ 43218 h 709270"/>
                            <a:gd name="connsiteX24" fmla="*/ 486463 w 641663"/>
                            <a:gd name="connsiteY24" fmla="*/ 1463 h 709270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3947 w 641663"/>
                            <a:gd name="connsiteY21" fmla="*/ 208216 h 709270"/>
                            <a:gd name="connsiteX22" fmla="*/ 625789 w 641663"/>
                            <a:gd name="connsiteY22" fmla="*/ 90843 h 709270"/>
                            <a:gd name="connsiteX23" fmla="*/ 559114 w 641663"/>
                            <a:gd name="connsiteY23" fmla="*/ 43218 h 709270"/>
                            <a:gd name="connsiteX24" fmla="*/ 486463 w 641663"/>
                            <a:gd name="connsiteY24" fmla="*/ 1463 h 709270"/>
                            <a:gd name="connsiteX0" fmla="*/ 486463 w 639618"/>
                            <a:gd name="connsiteY0" fmla="*/ 1463 h 709270"/>
                            <a:gd name="connsiteX1" fmla="*/ 335783 w 639618"/>
                            <a:gd name="connsiteY1" fmla="*/ 11730 h 709270"/>
                            <a:gd name="connsiteX2" fmla="*/ 254314 w 639618"/>
                            <a:gd name="connsiteY2" fmla="*/ 33693 h 709270"/>
                            <a:gd name="connsiteX3" fmla="*/ 101914 w 639618"/>
                            <a:gd name="connsiteY3" fmla="*/ 138468 h 709270"/>
                            <a:gd name="connsiteX4" fmla="*/ 35239 w 639618"/>
                            <a:gd name="connsiteY4" fmla="*/ 228956 h 709270"/>
                            <a:gd name="connsiteX5" fmla="*/ 25714 w 639618"/>
                            <a:gd name="connsiteY5" fmla="*/ 309918 h 709270"/>
                            <a:gd name="connsiteX6" fmla="*/ 92389 w 639618"/>
                            <a:gd name="connsiteY6" fmla="*/ 338493 h 709270"/>
                            <a:gd name="connsiteX7" fmla="*/ 159064 w 639618"/>
                            <a:gd name="connsiteY7" fmla="*/ 243243 h 709270"/>
                            <a:gd name="connsiteX8" fmla="*/ 118401 w 639618"/>
                            <a:gd name="connsiteY8" fmla="*/ 306434 h 709270"/>
                            <a:gd name="connsiteX9" fmla="*/ 4102 w 639618"/>
                            <a:gd name="connsiteY9" fmla="*/ 444547 h 709270"/>
                            <a:gd name="connsiteX10" fmla="*/ 54289 w 639618"/>
                            <a:gd name="connsiteY10" fmla="*/ 538517 h 709270"/>
                            <a:gd name="connsiteX11" fmla="*/ 168589 w 639618"/>
                            <a:gd name="connsiteY11" fmla="*/ 462318 h 709270"/>
                            <a:gd name="connsiteX12" fmla="*/ 78101 w 639618"/>
                            <a:gd name="connsiteY12" fmla="*/ 557568 h 709270"/>
                            <a:gd name="connsiteX13" fmla="*/ 130489 w 639618"/>
                            <a:gd name="connsiteY13" fmla="*/ 643293 h 709270"/>
                            <a:gd name="connsiteX14" fmla="*/ 259076 w 639618"/>
                            <a:gd name="connsiteY14" fmla="*/ 614718 h 709270"/>
                            <a:gd name="connsiteX15" fmla="*/ 311464 w 639618"/>
                            <a:gd name="connsiteY15" fmla="*/ 557568 h 709270"/>
                            <a:gd name="connsiteX16" fmla="*/ 225739 w 639618"/>
                            <a:gd name="connsiteY16" fmla="*/ 681393 h 709270"/>
                            <a:gd name="connsiteX17" fmla="*/ 340039 w 639618"/>
                            <a:gd name="connsiteY17" fmla="*/ 700443 h 709270"/>
                            <a:gd name="connsiteX18" fmla="*/ 549589 w 639618"/>
                            <a:gd name="connsiteY18" fmla="*/ 567093 h 709270"/>
                            <a:gd name="connsiteX19" fmla="*/ 635314 w 639618"/>
                            <a:gd name="connsiteY19" fmla="*/ 376593 h 709270"/>
                            <a:gd name="connsiteX20" fmla="*/ 627677 w 639618"/>
                            <a:gd name="connsiteY20" fmla="*/ 314238 h 709270"/>
                            <a:gd name="connsiteX21" fmla="*/ 633947 w 639618"/>
                            <a:gd name="connsiteY21" fmla="*/ 208216 h 709270"/>
                            <a:gd name="connsiteX22" fmla="*/ 625789 w 639618"/>
                            <a:gd name="connsiteY22" fmla="*/ 90843 h 709270"/>
                            <a:gd name="connsiteX23" fmla="*/ 559114 w 639618"/>
                            <a:gd name="connsiteY23" fmla="*/ 43218 h 709270"/>
                            <a:gd name="connsiteX24" fmla="*/ 486463 w 639618"/>
                            <a:gd name="connsiteY24" fmla="*/ 1463 h 709270"/>
                            <a:gd name="connsiteX0" fmla="*/ 486463 w 634072"/>
                            <a:gd name="connsiteY0" fmla="*/ 1463 h 709270"/>
                            <a:gd name="connsiteX1" fmla="*/ 335783 w 634072"/>
                            <a:gd name="connsiteY1" fmla="*/ 11730 h 709270"/>
                            <a:gd name="connsiteX2" fmla="*/ 254314 w 634072"/>
                            <a:gd name="connsiteY2" fmla="*/ 33693 h 709270"/>
                            <a:gd name="connsiteX3" fmla="*/ 101914 w 634072"/>
                            <a:gd name="connsiteY3" fmla="*/ 138468 h 709270"/>
                            <a:gd name="connsiteX4" fmla="*/ 35239 w 634072"/>
                            <a:gd name="connsiteY4" fmla="*/ 228956 h 709270"/>
                            <a:gd name="connsiteX5" fmla="*/ 25714 w 634072"/>
                            <a:gd name="connsiteY5" fmla="*/ 309918 h 709270"/>
                            <a:gd name="connsiteX6" fmla="*/ 92389 w 634072"/>
                            <a:gd name="connsiteY6" fmla="*/ 338493 h 709270"/>
                            <a:gd name="connsiteX7" fmla="*/ 159064 w 634072"/>
                            <a:gd name="connsiteY7" fmla="*/ 243243 h 709270"/>
                            <a:gd name="connsiteX8" fmla="*/ 118401 w 634072"/>
                            <a:gd name="connsiteY8" fmla="*/ 306434 h 709270"/>
                            <a:gd name="connsiteX9" fmla="*/ 4102 w 634072"/>
                            <a:gd name="connsiteY9" fmla="*/ 444547 h 709270"/>
                            <a:gd name="connsiteX10" fmla="*/ 54289 w 634072"/>
                            <a:gd name="connsiteY10" fmla="*/ 538517 h 709270"/>
                            <a:gd name="connsiteX11" fmla="*/ 168589 w 634072"/>
                            <a:gd name="connsiteY11" fmla="*/ 462318 h 709270"/>
                            <a:gd name="connsiteX12" fmla="*/ 78101 w 634072"/>
                            <a:gd name="connsiteY12" fmla="*/ 557568 h 709270"/>
                            <a:gd name="connsiteX13" fmla="*/ 130489 w 634072"/>
                            <a:gd name="connsiteY13" fmla="*/ 643293 h 709270"/>
                            <a:gd name="connsiteX14" fmla="*/ 259076 w 634072"/>
                            <a:gd name="connsiteY14" fmla="*/ 614718 h 709270"/>
                            <a:gd name="connsiteX15" fmla="*/ 311464 w 634072"/>
                            <a:gd name="connsiteY15" fmla="*/ 557568 h 709270"/>
                            <a:gd name="connsiteX16" fmla="*/ 225739 w 634072"/>
                            <a:gd name="connsiteY16" fmla="*/ 681393 h 709270"/>
                            <a:gd name="connsiteX17" fmla="*/ 340039 w 634072"/>
                            <a:gd name="connsiteY17" fmla="*/ 700443 h 709270"/>
                            <a:gd name="connsiteX18" fmla="*/ 549589 w 634072"/>
                            <a:gd name="connsiteY18" fmla="*/ 567093 h 709270"/>
                            <a:gd name="connsiteX19" fmla="*/ 619759 w 634072"/>
                            <a:gd name="connsiteY19" fmla="*/ 377997 h 709270"/>
                            <a:gd name="connsiteX20" fmla="*/ 627677 w 634072"/>
                            <a:gd name="connsiteY20" fmla="*/ 314238 h 709270"/>
                            <a:gd name="connsiteX21" fmla="*/ 633947 w 634072"/>
                            <a:gd name="connsiteY21" fmla="*/ 208216 h 709270"/>
                            <a:gd name="connsiteX22" fmla="*/ 625789 w 634072"/>
                            <a:gd name="connsiteY22" fmla="*/ 90843 h 709270"/>
                            <a:gd name="connsiteX23" fmla="*/ 559114 w 634072"/>
                            <a:gd name="connsiteY23" fmla="*/ 43218 h 709270"/>
                            <a:gd name="connsiteX24" fmla="*/ 486463 w 634072"/>
                            <a:gd name="connsiteY24" fmla="*/ 1463 h 709270"/>
                            <a:gd name="connsiteX0" fmla="*/ 486463 w 634072"/>
                            <a:gd name="connsiteY0" fmla="*/ 3196 h 711003"/>
                            <a:gd name="connsiteX1" fmla="*/ 353475 w 634072"/>
                            <a:gd name="connsiteY1" fmla="*/ 6498 h 711003"/>
                            <a:gd name="connsiteX2" fmla="*/ 254314 w 634072"/>
                            <a:gd name="connsiteY2" fmla="*/ 35426 h 711003"/>
                            <a:gd name="connsiteX3" fmla="*/ 101914 w 634072"/>
                            <a:gd name="connsiteY3" fmla="*/ 140201 h 711003"/>
                            <a:gd name="connsiteX4" fmla="*/ 35239 w 634072"/>
                            <a:gd name="connsiteY4" fmla="*/ 230689 h 711003"/>
                            <a:gd name="connsiteX5" fmla="*/ 25714 w 634072"/>
                            <a:gd name="connsiteY5" fmla="*/ 311651 h 711003"/>
                            <a:gd name="connsiteX6" fmla="*/ 92389 w 634072"/>
                            <a:gd name="connsiteY6" fmla="*/ 340226 h 711003"/>
                            <a:gd name="connsiteX7" fmla="*/ 159064 w 634072"/>
                            <a:gd name="connsiteY7" fmla="*/ 244976 h 711003"/>
                            <a:gd name="connsiteX8" fmla="*/ 118401 w 634072"/>
                            <a:gd name="connsiteY8" fmla="*/ 308167 h 711003"/>
                            <a:gd name="connsiteX9" fmla="*/ 4102 w 634072"/>
                            <a:gd name="connsiteY9" fmla="*/ 446280 h 711003"/>
                            <a:gd name="connsiteX10" fmla="*/ 54289 w 634072"/>
                            <a:gd name="connsiteY10" fmla="*/ 540250 h 711003"/>
                            <a:gd name="connsiteX11" fmla="*/ 168589 w 634072"/>
                            <a:gd name="connsiteY11" fmla="*/ 464051 h 711003"/>
                            <a:gd name="connsiteX12" fmla="*/ 78101 w 634072"/>
                            <a:gd name="connsiteY12" fmla="*/ 559301 h 711003"/>
                            <a:gd name="connsiteX13" fmla="*/ 130489 w 634072"/>
                            <a:gd name="connsiteY13" fmla="*/ 645026 h 711003"/>
                            <a:gd name="connsiteX14" fmla="*/ 259076 w 634072"/>
                            <a:gd name="connsiteY14" fmla="*/ 616451 h 711003"/>
                            <a:gd name="connsiteX15" fmla="*/ 311464 w 634072"/>
                            <a:gd name="connsiteY15" fmla="*/ 559301 h 711003"/>
                            <a:gd name="connsiteX16" fmla="*/ 225739 w 634072"/>
                            <a:gd name="connsiteY16" fmla="*/ 683126 h 711003"/>
                            <a:gd name="connsiteX17" fmla="*/ 340039 w 634072"/>
                            <a:gd name="connsiteY17" fmla="*/ 702176 h 711003"/>
                            <a:gd name="connsiteX18" fmla="*/ 549589 w 634072"/>
                            <a:gd name="connsiteY18" fmla="*/ 568826 h 711003"/>
                            <a:gd name="connsiteX19" fmla="*/ 619759 w 634072"/>
                            <a:gd name="connsiteY19" fmla="*/ 379730 h 711003"/>
                            <a:gd name="connsiteX20" fmla="*/ 627677 w 634072"/>
                            <a:gd name="connsiteY20" fmla="*/ 315971 h 711003"/>
                            <a:gd name="connsiteX21" fmla="*/ 633947 w 634072"/>
                            <a:gd name="connsiteY21" fmla="*/ 209949 h 711003"/>
                            <a:gd name="connsiteX22" fmla="*/ 625789 w 634072"/>
                            <a:gd name="connsiteY22" fmla="*/ 92576 h 711003"/>
                            <a:gd name="connsiteX23" fmla="*/ 559114 w 634072"/>
                            <a:gd name="connsiteY23" fmla="*/ 44951 h 711003"/>
                            <a:gd name="connsiteX24" fmla="*/ 486463 w 634072"/>
                            <a:gd name="connsiteY24" fmla="*/ 3196 h 711003"/>
                            <a:gd name="connsiteX0" fmla="*/ 486463 w 634072"/>
                            <a:gd name="connsiteY0" fmla="*/ 10201 h 718008"/>
                            <a:gd name="connsiteX1" fmla="*/ 353475 w 634072"/>
                            <a:gd name="connsiteY1" fmla="*/ 13503 h 718008"/>
                            <a:gd name="connsiteX2" fmla="*/ 254314 w 634072"/>
                            <a:gd name="connsiteY2" fmla="*/ 42431 h 718008"/>
                            <a:gd name="connsiteX3" fmla="*/ 101914 w 634072"/>
                            <a:gd name="connsiteY3" fmla="*/ 147206 h 718008"/>
                            <a:gd name="connsiteX4" fmla="*/ 35239 w 634072"/>
                            <a:gd name="connsiteY4" fmla="*/ 237694 h 718008"/>
                            <a:gd name="connsiteX5" fmla="*/ 25714 w 634072"/>
                            <a:gd name="connsiteY5" fmla="*/ 318656 h 718008"/>
                            <a:gd name="connsiteX6" fmla="*/ 92389 w 634072"/>
                            <a:gd name="connsiteY6" fmla="*/ 347231 h 718008"/>
                            <a:gd name="connsiteX7" fmla="*/ 159064 w 634072"/>
                            <a:gd name="connsiteY7" fmla="*/ 251981 h 718008"/>
                            <a:gd name="connsiteX8" fmla="*/ 118401 w 634072"/>
                            <a:gd name="connsiteY8" fmla="*/ 315172 h 718008"/>
                            <a:gd name="connsiteX9" fmla="*/ 4102 w 634072"/>
                            <a:gd name="connsiteY9" fmla="*/ 453285 h 718008"/>
                            <a:gd name="connsiteX10" fmla="*/ 54289 w 634072"/>
                            <a:gd name="connsiteY10" fmla="*/ 547255 h 718008"/>
                            <a:gd name="connsiteX11" fmla="*/ 168589 w 634072"/>
                            <a:gd name="connsiteY11" fmla="*/ 471056 h 718008"/>
                            <a:gd name="connsiteX12" fmla="*/ 78101 w 634072"/>
                            <a:gd name="connsiteY12" fmla="*/ 566306 h 718008"/>
                            <a:gd name="connsiteX13" fmla="*/ 130489 w 634072"/>
                            <a:gd name="connsiteY13" fmla="*/ 652031 h 718008"/>
                            <a:gd name="connsiteX14" fmla="*/ 259076 w 634072"/>
                            <a:gd name="connsiteY14" fmla="*/ 623456 h 718008"/>
                            <a:gd name="connsiteX15" fmla="*/ 311464 w 634072"/>
                            <a:gd name="connsiteY15" fmla="*/ 566306 h 718008"/>
                            <a:gd name="connsiteX16" fmla="*/ 225739 w 634072"/>
                            <a:gd name="connsiteY16" fmla="*/ 690131 h 718008"/>
                            <a:gd name="connsiteX17" fmla="*/ 340039 w 634072"/>
                            <a:gd name="connsiteY17" fmla="*/ 709181 h 718008"/>
                            <a:gd name="connsiteX18" fmla="*/ 549589 w 634072"/>
                            <a:gd name="connsiteY18" fmla="*/ 575831 h 718008"/>
                            <a:gd name="connsiteX19" fmla="*/ 619759 w 634072"/>
                            <a:gd name="connsiteY19" fmla="*/ 386735 h 718008"/>
                            <a:gd name="connsiteX20" fmla="*/ 627677 w 634072"/>
                            <a:gd name="connsiteY20" fmla="*/ 322976 h 718008"/>
                            <a:gd name="connsiteX21" fmla="*/ 633947 w 634072"/>
                            <a:gd name="connsiteY21" fmla="*/ 216954 h 718008"/>
                            <a:gd name="connsiteX22" fmla="*/ 625789 w 634072"/>
                            <a:gd name="connsiteY22" fmla="*/ 99581 h 718008"/>
                            <a:gd name="connsiteX23" fmla="*/ 559114 w 634072"/>
                            <a:gd name="connsiteY23" fmla="*/ 51956 h 718008"/>
                            <a:gd name="connsiteX24" fmla="*/ 486463 w 634072"/>
                            <a:gd name="connsiteY24" fmla="*/ 10201 h 718008"/>
                            <a:gd name="connsiteX0" fmla="*/ 486463 w 634072"/>
                            <a:gd name="connsiteY0" fmla="*/ 3374 h 711181"/>
                            <a:gd name="connsiteX1" fmla="*/ 353475 w 634072"/>
                            <a:gd name="connsiteY1" fmla="*/ 6676 h 711181"/>
                            <a:gd name="connsiteX2" fmla="*/ 254314 w 634072"/>
                            <a:gd name="connsiteY2" fmla="*/ 35604 h 711181"/>
                            <a:gd name="connsiteX3" fmla="*/ 101914 w 634072"/>
                            <a:gd name="connsiteY3" fmla="*/ 140379 h 711181"/>
                            <a:gd name="connsiteX4" fmla="*/ 35239 w 634072"/>
                            <a:gd name="connsiteY4" fmla="*/ 230867 h 711181"/>
                            <a:gd name="connsiteX5" fmla="*/ 25714 w 634072"/>
                            <a:gd name="connsiteY5" fmla="*/ 311829 h 711181"/>
                            <a:gd name="connsiteX6" fmla="*/ 92389 w 634072"/>
                            <a:gd name="connsiteY6" fmla="*/ 340404 h 711181"/>
                            <a:gd name="connsiteX7" fmla="*/ 159064 w 634072"/>
                            <a:gd name="connsiteY7" fmla="*/ 245154 h 711181"/>
                            <a:gd name="connsiteX8" fmla="*/ 118401 w 634072"/>
                            <a:gd name="connsiteY8" fmla="*/ 308345 h 711181"/>
                            <a:gd name="connsiteX9" fmla="*/ 4102 w 634072"/>
                            <a:gd name="connsiteY9" fmla="*/ 446458 h 711181"/>
                            <a:gd name="connsiteX10" fmla="*/ 54289 w 634072"/>
                            <a:gd name="connsiteY10" fmla="*/ 540428 h 711181"/>
                            <a:gd name="connsiteX11" fmla="*/ 168589 w 634072"/>
                            <a:gd name="connsiteY11" fmla="*/ 464229 h 711181"/>
                            <a:gd name="connsiteX12" fmla="*/ 78101 w 634072"/>
                            <a:gd name="connsiteY12" fmla="*/ 559479 h 711181"/>
                            <a:gd name="connsiteX13" fmla="*/ 130489 w 634072"/>
                            <a:gd name="connsiteY13" fmla="*/ 645204 h 711181"/>
                            <a:gd name="connsiteX14" fmla="*/ 259076 w 634072"/>
                            <a:gd name="connsiteY14" fmla="*/ 616629 h 711181"/>
                            <a:gd name="connsiteX15" fmla="*/ 311464 w 634072"/>
                            <a:gd name="connsiteY15" fmla="*/ 559479 h 711181"/>
                            <a:gd name="connsiteX16" fmla="*/ 225739 w 634072"/>
                            <a:gd name="connsiteY16" fmla="*/ 683304 h 711181"/>
                            <a:gd name="connsiteX17" fmla="*/ 340039 w 634072"/>
                            <a:gd name="connsiteY17" fmla="*/ 702354 h 711181"/>
                            <a:gd name="connsiteX18" fmla="*/ 549589 w 634072"/>
                            <a:gd name="connsiteY18" fmla="*/ 569004 h 711181"/>
                            <a:gd name="connsiteX19" fmla="*/ 619759 w 634072"/>
                            <a:gd name="connsiteY19" fmla="*/ 379908 h 711181"/>
                            <a:gd name="connsiteX20" fmla="*/ 627677 w 634072"/>
                            <a:gd name="connsiteY20" fmla="*/ 316149 h 711181"/>
                            <a:gd name="connsiteX21" fmla="*/ 633947 w 634072"/>
                            <a:gd name="connsiteY21" fmla="*/ 210127 h 711181"/>
                            <a:gd name="connsiteX22" fmla="*/ 625789 w 634072"/>
                            <a:gd name="connsiteY22" fmla="*/ 92754 h 711181"/>
                            <a:gd name="connsiteX23" fmla="*/ 559114 w 634072"/>
                            <a:gd name="connsiteY23" fmla="*/ 45129 h 711181"/>
                            <a:gd name="connsiteX24" fmla="*/ 486463 w 634072"/>
                            <a:gd name="connsiteY24" fmla="*/ 3374 h 711181"/>
                            <a:gd name="connsiteX0" fmla="*/ 486463 w 634072"/>
                            <a:gd name="connsiteY0" fmla="*/ 5125 h 712932"/>
                            <a:gd name="connsiteX1" fmla="*/ 353475 w 634072"/>
                            <a:gd name="connsiteY1" fmla="*/ 8427 h 712932"/>
                            <a:gd name="connsiteX2" fmla="*/ 254314 w 634072"/>
                            <a:gd name="connsiteY2" fmla="*/ 37355 h 712932"/>
                            <a:gd name="connsiteX3" fmla="*/ 101914 w 634072"/>
                            <a:gd name="connsiteY3" fmla="*/ 142130 h 712932"/>
                            <a:gd name="connsiteX4" fmla="*/ 35239 w 634072"/>
                            <a:gd name="connsiteY4" fmla="*/ 232618 h 712932"/>
                            <a:gd name="connsiteX5" fmla="*/ 25714 w 634072"/>
                            <a:gd name="connsiteY5" fmla="*/ 313580 h 712932"/>
                            <a:gd name="connsiteX6" fmla="*/ 92389 w 634072"/>
                            <a:gd name="connsiteY6" fmla="*/ 342155 h 712932"/>
                            <a:gd name="connsiteX7" fmla="*/ 159064 w 634072"/>
                            <a:gd name="connsiteY7" fmla="*/ 246905 h 712932"/>
                            <a:gd name="connsiteX8" fmla="*/ 118401 w 634072"/>
                            <a:gd name="connsiteY8" fmla="*/ 310096 h 712932"/>
                            <a:gd name="connsiteX9" fmla="*/ 4102 w 634072"/>
                            <a:gd name="connsiteY9" fmla="*/ 448209 h 712932"/>
                            <a:gd name="connsiteX10" fmla="*/ 54289 w 634072"/>
                            <a:gd name="connsiteY10" fmla="*/ 542179 h 712932"/>
                            <a:gd name="connsiteX11" fmla="*/ 168589 w 634072"/>
                            <a:gd name="connsiteY11" fmla="*/ 465980 h 712932"/>
                            <a:gd name="connsiteX12" fmla="*/ 78101 w 634072"/>
                            <a:gd name="connsiteY12" fmla="*/ 561230 h 712932"/>
                            <a:gd name="connsiteX13" fmla="*/ 130489 w 634072"/>
                            <a:gd name="connsiteY13" fmla="*/ 646955 h 712932"/>
                            <a:gd name="connsiteX14" fmla="*/ 259076 w 634072"/>
                            <a:gd name="connsiteY14" fmla="*/ 618380 h 712932"/>
                            <a:gd name="connsiteX15" fmla="*/ 311464 w 634072"/>
                            <a:gd name="connsiteY15" fmla="*/ 561230 h 712932"/>
                            <a:gd name="connsiteX16" fmla="*/ 225739 w 634072"/>
                            <a:gd name="connsiteY16" fmla="*/ 685055 h 712932"/>
                            <a:gd name="connsiteX17" fmla="*/ 340039 w 634072"/>
                            <a:gd name="connsiteY17" fmla="*/ 704105 h 712932"/>
                            <a:gd name="connsiteX18" fmla="*/ 549589 w 634072"/>
                            <a:gd name="connsiteY18" fmla="*/ 570755 h 712932"/>
                            <a:gd name="connsiteX19" fmla="*/ 619759 w 634072"/>
                            <a:gd name="connsiteY19" fmla="*/ 381659 h 712932"/>
                            <a:gd name="connsiteX20" fmla="*/ 627677 w 634072"/>
                            <a:gd name="connsiteY20" fmla="*/ 317900 h 712932"/>
                            <a:gd name="connsiteX21" fmla="*/ 633947 w 634072"/>
                            <a:gd name="connsiteY21" fmla="*/ 211878 h 712932"/>
                            <a:gd name="connsiteX22" fmla="*/ 625789 w 634072"/>
                            <a:gd name="connsiteY22" fmla="*/ 94505 h 712932"/>
                            <a:gd name="connsiteX23" fmla="*/ 559114 w 634072"/>
                            <a:gd name="connsiteY23" fmla="*/ 46880 h 712932"/>
                            <a:gd name="connsiteX24" fmla="*/ 486463 w 634072"/>
                            <a:gd name="connsiteY24" fmla="*/ 5125 h 7129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634072" h="712932">
                              <a:moveTo>
                                <a:pt x="486463" y="5125"/>
                              </a:moveTo>
                              <a:cubicBezTo>
                                <a:pt x="452190" y="-1284"/>
                                <a:pt x="402079" y="-3208"/>
                                <a:pt x="353475" y="8427"/>
                              </a:cubicBezTo>
                              <a:cubicBezTo>
                                <a:pt x="304871" y="20062"/>
                                <a:pt x="296241" y="15071"/>
                                <a:pt x="254314" y="37355"/>
                              </a:cubicBezTo>
                              <a:cubicBezTo>
                                <a:pt x="212387" y="59639"/>
                                <a:pt x="138426" y="109586"/>
                                <a:pt x="101914" y="142130"/>
                              </a:cubicBezTo>
                              <a:cubicBezTo>
                                <a:pt x="65402" y="174674"/>
                                <a:pt x="47939" y="204043"/>
                                <a:pt x="35239" y="232618"/>
                              </a:cubicBezTo>
                              <a:cubicBezTo>
                                <a:pt x="22539" y="261193"/>
                                <a:pt x="16189" y="295324"/>
                                <a:pt x="25714" y="313580"/>
                              </a:cubicBezTo>
                              <a:cubicBezTo>
                                <a:pt x="35239" y="331836"/>
                                <a:pt x="70164" y="353267"/>
                                <a:pt x="92389" y="342155"/>
                              </a:cubicBezTo>
                              <a:cubicBezTo>
                                <a:pt x="114614" y="331043"/>
                                <a:pt x="154729" y="252248"/>
                                <a:pt x="159064" y="246905"/>
                              </a:cubicBezTo>
                              <a:cubicBezTo>
                                <a:pt x="163399" y="241562"/>
                                <a:pt x="142641" y="291627"/>
                                <a:pt x="118401" y="310096"/>
                              </a:cubicBezTo>
                              <a:cubicBezTo>
                                <a:pt x="94161" y="328566"/>
                                <a:pt x="21137" y="411910"/>
                                <a:pt x="4102" y="448209"/>
                              </a:cubicBezTo>
                              <a:cubicBezTo>
                                <a:pt x="-12933" y="484508"/>
                                <a:pt x="26874" y="539217"/>
                                <a:pt x="54289" y="542179"/>
                              </a:cubicBezTo>
                              <a:cubicBezTo>
                                <a:pt x="81704" y="545141"/>
                                <a:pt x="164620" y="462805"/>
                                <a:pt x="168589" y="465980"/>
                              </a:cubicBezTo>
                              <a:cubicBezTo>
                                <a:pt x="172558" y="469155"/>
                                <a:pt x="84451" y="531068"/>
                                <a:pt x="78101" y="561230"/>
                              </a:cubicBezTo>
                              <a:cubicBezTo>
                                <a:pt x="71751" y="591392"/>
                                <a:pt x="100327" y="637430"/>
                                <a:pt x="130489" y="646955"/>
                              </a:cubicBezTo>
                              <a:cubicBezTo>
                                <a:pt x="160651" y="656480"/>
                                <a:pt x="228914" y="632667"/>
                                <a:pt x="259076" y="618380"/>
                              </a:cubicBezTo>
                              <a:cubicBezTo>
                                <a:pt x="289238" y="604093"/>
                                <a:pt x="317020" y="550118"/>
                                <a:pt x="311464" y="561230"/>
                              </a:cubicBezTo>
                              <a:cubicBezTo>
                                <a:pt x="305908" y="572343"/>
                                <a:pt x="220977" y="661243"/>
                                <a:pt x="225739" y="685055"/>
                              </a:cubicBezTo>
                              <a:cubicBezTo>
                                <a:pt x="230501" y="708867"/>
                                <a:pt x="286064" y="723155"/>
                                <a:pt x="340039" y="704105"/>
                              </a:cubicBezTo>
                              <a:cubicBezTo>
                                <a:pt x="394014" y="685055"/>
                                <a:pt x="502969" y="624496"/>
                                <a:pt x="549589" y="570755"/>
                              </a:cubicBezTo>
                              <a:cubicBezTo>
                                <a:pt x="596209" y="517014"/>
                                <a:pt x="606744" y="423802"/>
                                <a:pt x="619759" y="381659"/>
                              </a:cubicBezTo>
                              <a:cubicBezTo>
                                <a:pt x="632774" y="339517"/>
                                <a:pt x="627677" y="317900"/>
                                <a:pt x="627677" y="317900"/>
                              </a:cubicBezTo>
                              <a:cubicBezTo>
                                <a:pt x="627221" y="293524"/>
                                <a:pt x="634403" y="236254"/>
                                <a:pt x="633947" y="211878"/>
                              </a:cubicBezTo>
                              <a:cubicBezTo>
                                <a:pt x="632359" y="180128"/>
                                <a:pt x="638489" y="124668"/>
                                <a:pt x="625789" y="94505"/>
                              </a:cubicBezTo>
                              <a:cubicBezTo>
                                <a:pt x="613089" y="64343"/>
                                <a:pt x="582335" y="61777"/>
                                <a:pt x="559114" y="46880"/>
                              </a:cubicBezTo>
                              <a:cubicBezTo>
                                <a:pt x="535893" y="31983"/>
                                <a:pt x="520736" y="11534"/>
                                <a:pt x="486463" y="512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90" name="Group 89">
                        <a:extLst>
                          <a:ext uri="{FF2B5EF4-FFF2-40B4-BE49-F238E27FC236}">
                            <a16:creationId xmlns:a16="http://schemas.microsoft.com/office/drawing/2014/main" id="{06BFECAD-2F41-5262-0784-915658DB915E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21045049">
                        <a:off x="7234121" y="3056966"/>
                        <a:ext cx="330249" cy="999493"/>
                        <a:chOff x="7308097" y="3121001"/>
                        <a:chExt cx="307239" cy="1045472"/>
                      </a:xfrm>
                    </p:grpSpPr>
                    <p:sp>
                      <p:nvSpPr>
                        <p:cNvPr id="91" name="Rectangle: Rounded Corners 90">
                          <a:extLst>
                            <a:ext uri="{FF2B5EF4-FFF2-40B4-BE49-F238E27FC236}">
                              <a16:creationId xmlns:a16="http://schemas.microsoft.com/office/drawing/2014/main" id="{76466ACF-FFA4-AC05-4611-F20E37DFA9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54951">
                          <a:off x="7308097" y="3121001"/>
                          <a:ext cx="307239" cy="54731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92" name="Rectangle: Rounded Corners 91">
                          <a:extLst>
                            <a:ext uri="{FF2B5EF4-FFF2-40B4-BE49-F238E27FC236}">
                              <a16:creationId xmlns:a16="http://schemas.microsoft.com/office/drawing/2014/main" id="{05B67713-767E-4F22-1C56-AECE2A01BA3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54951">
                          <a:off x="7332936" y="3563741"/>
                          <a:ext cx="194168" cy="602732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94" name="Oval 93">
                        <a:extLst>
                          <a:ext uri="{FF2B5EF4-FFF2-40B4-BE49-F238E27FC236}">
                            <a16:creationId xmlns:a16="http://schemas.microsoft.com/office/drawing/2014/main" id="{05DFE16D-2A95-35C7-2EAE-10E19735FB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40442" y="966332"/>
                        <a:ext cx="1899057" cy="196031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A34F9C9B-6A19-65ED-D590-A833360B8A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0292" y="1719333"/>
                        <a:ext cx="251576" cy="32833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7" name="Oval 96">
                        <a:extLst>
                          <a:ext uri="{FF2B5EF4-FFF2-40B4-BE49-F238E27FC236}">
                            <a16:creationId xmlns:a16="http://schemas.microsoft.com/office/drawing/2014/main" id="{30F2281C-7347-258A-B95E-84C7CFB36F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3269" y="1811874"/>
                        <a:ext cx="151788" cy="16613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4" name="Oval 123">
                        <a:extLst>
                          <a:ext uri="{FF2B5EF4-FFF2-40B4-BE49-F238E27FC236}">
                            <a16:creationId xmlns:a16="http://schemas.microsoft.com/office/drawing/2014/main" id="{7A7A87C0-B802-4C7A-BDF4-FAE37AEE8DC3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826580" y="1716347"/>
                        <a:ext cx="251576" cy="32833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5" name="Oval 124">
                        <a:extLst>
                          <a:ext uri="{FF2B5EF4-FFF2-40B4-BE49-F238E27FC236}">
                            <a16:creationId xmlns:a16="http://schemas.microsoft.com/office/drawing/2014/main" id="{C96D305F-3A7D-46BA-B6D0-437C735697C5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870604" y="1808980"/>
                        <a:ext cx="151788" cy="166132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C73BB57D-A9FA-EB2C-53CC-65E2B01A0D69}"/>
                      </a:ext>
                    </a:extLst>
                  </p:cNvPr>
                  <p:cNvSpPr/>
                  <p:nvPr/>
                </p:nvSpPr>
                <p:spPr>
                  <a:xfrm>
                    <a:off x="6870910" y="3396662"/>
                    <a:ext cx="1161267" cy="493128"/>
                  </a:xfrm>
                  <a:custGeom>
                    <a:avLst/>
                    <a:gdLst>
                      <a:gd name="connsiteX0" fmla="*/ 493054 w 983232"/>
                      <a:gd name="connsiteY0" fmla="*/ 0 h 427405"/>
                      <a:gd name="connsiteX1" fmla="*/ 958950 w 983232"/>
                      <a:gd name="connsiteY1" fmla="*/ 318778 h 427405"/>
                      <a:gd name="connsiteX2" fmla="*/ 983232 w 983232"/>
                      <a:gd name="connsiteY2" fmla="*/ 399526 h 427405"/>
                      <a:gd name="connsiteX3" fmla="*/ 971952 w 983232"/>
                      <a:gd name="connsiteY3" fmla="*/ 405978 h 427405"/>
                      <a:gd name="connsiteX4" fmla="*/ 909856 w 983232"/>
                      <a:gd name="connsiteY4" fmla="*/ 416614 h 427405"/>
                      <a:gd name="connsiteX5" fmla="*/ 750326 w 983232"/>
                      <a:gd name="connsiteY5" fmla="*/ 281273 h 427405"/>
                      <a:gd name="connsiteX6" fmla="*/ 762083 w 983232"/>
                      <a:gd name="connsiteY6" fmla="*/ 231868 h 427405"/>
                      <a:gd name="connsiteX7" fmla="*/ 710435 w 983232"/>
                      <a:gd name="connsiteY7" fmla="*/ 223198 h 427405"/>
                      <a:gd name="connsiteX8" fmla="*/ 650915 w 983232"/>
                      <a:gd name="connsiteY8" fmla="*/ 182448 h 427405"/>
                      <a:gd name="connsiteX9" fmla="*/ 646188 w 983232"/>
                      <a:gd name="connsiteY9" fmla="*/ 169580 h 427405"/>
                      <a:gd name="connsiteX10" fmla="*/ 602012 w 983232"/>
                      <a:gd name="connsiteY10" fmla="*/ 176996 h 427405"/>
                      <a:gd name="connsiteX11" fmla="*/ 506353 w 983232"/>
                      <a:gd name="connsiteY11" fmla="*/ 144053 h 427405"/>
                      <a:gd name="connsiteX12" fmla="*/ 501015 w 983232"/>
                      <a:gd name="connsiteY12" fmla="*/ 137470 h 427405"/>
                      <a:gd name="connsiteX13" fmla="*/ 495003 w 983232"/>
                      <a:gd name="connsiteY13" fmla="*/ 144885 h 427405"/>
                      <a:gd name="connsiteX14" fmla="*/ 399344 w 983232"/>
                      <a:gd name="connsiteY14" fmla="*/ 177828 h 427405"/>
                      <a:gd name="connsiteX15" fmla="*/ 355361 w 983232"/>
                      <a:gd name="connsiteY15" fmla="*/ 170444 h 427405"/>
                      <a:gd name="connsiteX16" fmla="*/ 339322 w 983232"/>
                      <a:gd name="connsiteY16" fmla="*/ 214100 h 427405"/>
                      <a:gd name="connsiteX17" fmla="*/ 279801 w 983232"/>
                      <a:gd name="connsiteY17" fmla="*/ 254849 h 427405"/>
                      <a:gd name="connsiteX18" fmla="*/ 232448 w 983232"/>
                      <a:gd name="connsiteY18" fmla="*/ 262798 h 427405"/>
                      <a:gd name="connsiteX19" fmla="*/ 242674 w 983232"/>
                      <a:gd name="connsiteY19" fmla="*/ 301828 h 427405"/>
                      <a:gd name="connsiteX20" fmla="*/ 79698 w 983232"/>
                      <a:gd name="connsiteY20" fmla="*/ 427405 h 427405"/>
                      <a:gd name="connsiteX21" fmla="*/ 16260 w 983232"/>
                      <a:gd name="connsiteY21" fmla="*/ 417537 h 427405"/>
                      <a:gd name="connsiteX22" fmla="*/ 0 w 983232"/>
                      <a:gd name="connsiteY22" fmla="*/ 409090 h 427405"/>
                      <a:gd name="connsiteX23" fmla="*/ 27158 w 983232"/>
                      <a:gd name="connsiteY23" fmla="*/ 318778 h 427405"/>
                      <a:gd name="connsiteX24" fmla="*/ 493054 w 983232"/>
                      <a:gd name="connsiteY24" fmla="*/ 0 h 427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983232" h="427405">
                        <a:moveTo>
                          <a:pt x="493054" y="0"/>
                        </a:moveTo>
                        <a:cubicBezTo>
                          <a:pt x="702493" y="0"/>
                          <a:pt x="882191" y="131446"/>
                          <a:pt x="958950" y="318778"/>
                        </a:cubicBezTo>
                        <a:lnTo>
                          <a:pt x="983232" y="399526"/>
                        </a:lnTo>
                        <a:lnTo>
                          <a:pt x="971952" y="405978"/>
                        </a:lnTo>
                        <a:cubicBezTo>
                          <a:pt x="952867" y="412827"/>
                          <a:pt x="931883" y="416614"/>
                          <a:pt x="909856" y="416614"/>
                        </a:cubicBezTo>
                        <a:cubicBezTo>
                          <a:pt x="821750" y="416614"/>
                          <a:pt x="750326" y="356019"/>
                          <a:pt x="750326" y="281273"/>
                        </a:cubicBezTo>
                        <a:lnTo>
                          <a:pt x="762083" y="231868"/>
                        </a:lnTo>
                        <a:lnTo>
                          <a:pt x="710435" y="223198"/>
                        </a:lnTo>
                        <a:cubicBezTo>
                          <a:pt x="686157" y="214660"/>
                          <a:pt x="665501" y="200399"/>
                          <a:pt x="650915" y="182448"/>
                        </a:cubicBezTo>
                        <a:lnTo>
                          <a:pt x="646188" y="169580"/>
                        </a:lnTo>
                        <a:lnTo>
                          <a:pt x="602012" y="176996"/>
                        </a:lnTo>
                        <a:cubicBezTo>
                          <a:pt x="564655" y="176996"/>
                          <a:pt x="530834" y="164407"/>
                          <a:pt x="506353" y="144053"/>
                        </a:cubicBezTo>
                        <a:lnTo>
                          <a:pt x="501015" y="137470"/>
                        </a:lnTo>
                        <a:lnTo>
                          <a:pt x="495003" y="144885"/>
                        </a:lnTo>
                        <a:cubicBezTo>
                          <a:pt x="470522" y="165238"/>
                          <a:pt x="436701" y="177828"/>
                          <a:pt x="399344" y="177828"/>
                        </a:cubicBezTo>
                        <a:lnTo>
                          <a:pt x="355361" y="170444"/>
                        </a:lnTo>
                        <a:lnTo>
                          <a:pt x="339322" y="214100"/>
                        </a:lnTo>
                        <a:cubicBezTo>
                          <a:pt x="324735" y="232050"/>
                          <a:pt x="304078" y="246312"/>
                          <a:pt x="279801" y="254849"/>
                        </a:cubicBezTo>
                        <a:lnTo>
                          <a:pt x="232448" y="262798"/>
                        </a:lnTo>
                        <a:lnTo>
                          <a:pt x="242674" y="301828"/>
                        </a:lnTo>
                        <a:cubicBezTo>
                          <a:pt x="242674" y="371183"/>
                          <a:pt x="169707" y="427405"/>
                          <a:pt x="79698" y="427405"/>
                        </a:cubicBezTo>
                        <a:cubicBezTo>
                          <a:pt x="57196" y="427405"/>
                          <a:pt x="35759" y="423891"/>
                          <a:pt x="16260" y="417537"/>
                        </a:cubicBezTo>
                        <a:lnTo>
                          <a:pt x="0" y="409090"/>
                        </a:lnTo>
                        <a:lnTo>
                          <a:pt x="27158" y="318778"/>
                        </a:lnTo>
                        <a:cubicBezTo>
                          <a:pt x="103917" y="131446"/>
                          <a:pt x="283615" y="0"/>
                          <a:pt x="49305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CEBDE3FF-F5AF-7091-208E-C7D8BC9DB525}"/>
                      </a:ext>
                    </a:extLst>
                  </p:cNvPr>
                  <p:cNvSpPr/>
                  <p:nvPr/>
                </p:nvSpPr>
                <p:spPr>
                  <a:xfrm>
                    <a:off x="6801619" y="3881850"/>
                    <a:ext cx="225268" cy="214652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2EE4783A-3078-DDC0-4E52-56B670A79FC6}"/>
                      </a:ext>
                    </a:extLst>
                  </p:cNvPr>
                  <p:cNvSpPr/>
                  <p:nvPr/>
                </p:nvSpPr>
                <p:spPr>
                  <a:xfrm>
                    <a:off x="7889974" y="3843980"/>
                    <a:ext cx="225268" cy="214652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B8D60BF4-3262-241D-CE7D-774E7783F632}"/>
                    </a:ext>
                  </a:extLst>
                </p:cNvPr>
                <p:cNvSpPr/>
                <p:nvPr/>
              </p:nvSpPr>
              <p:spPr>
                <a:xfrm rot="21013598">
                  <a:off x="6731003" y="5219736"/>
                  <a:ext cx="144096" cy="170544"/>
                </a:xfrm>
                <a:custGeom>
                  <a:avLst/>
                  <a:gdLst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94032 w 681406"/>
                    <a:gd name="connsiteY4" fmla="*/ 230823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03557 w 681406"/>
                    <a:gd name="connsiteY8" fmla="*/ 326073 h 709978"/>
                    <a:gd name="connsiteX9" fmla="*/ 8307 w 681406"/>
                    <a:gd name="connsiteY9" fmla="*/ 392748 h 709978"/>
                    <a:gd name="connsiteX10" fmla="*/ 17832 w 681406"/>
                    <a:gd name="connsiteY10" fmla="*/ 516573 h 709978"/>
                    <a:gd name="connsiteX11" fmla="*/ 122607 w 681406"/>
                    <a:gd name="connsiteY11" fmla="*/ 535623 h 709978"/>
                    <a:gd name="connsiteX12" fmla="*/ 227382 w 681406"/>
                    <a:gd name="connsiteY12" fmla="*/ 497523 h 709978"/>
                    <a:gd name="connsiteX13" fmla="*/ 122607 w 681406"/>
                    <a:gd name="connsiteY13" fmla="*/ 621348 h 709978"/>
                    <a:gd name="connsiteX14" fmla="*/ 170232 w 681406"/>
                    <a:gd name="connsiteY14" fmla="*/ 640398 h 709978"/>
                    <a:gd name="connsiteX15" fmla="*/ 303582 w 681406"/>
                    <a:gd name="connsiteY15" fmla="*/ 630873 h 709978"/>
                    <a:gd name="connsiteX16" fmla="*/ 351207 w 681406"/>
                    <a:gd name="connsiteY16" fmla="*/ 554673 h 709978"/>
                    <a:gd name="connsiteX17" fmla="*/ 246432 w 681406"/>
                    <a:gd name="connsiteY17" fmla="*/ 688023 h 709978"/>
                    <a:gd name="connsiteX18" fmla="*/ 379782 w 681406"/>
                    <a:gd name="connsiteY18" fmla="*/ 697548 h 709978"/>
                    <a:gd name="connsiteX19" fmla="*/ 589332 w 681406"/>
                    <a:gd name="connsiteY19" fmla="*/ 564198 h 709978"/>
                    <a:gd name="connsiteX20" fmla="*/ 675057 w 681406"/>
                    <a:gd name="connsiteY20" fmla="*/ 373698 h 709978"/>
                    <a:gd name="connsiteX21" fmla="*/ 675057 w 681406"/>
                    <a:gd name="connsiteY21" fmla="*/ 278448 h 709978"/>
                    <a:gd name="connsiteX22" fmla="*/ 675057 w 681406"/>
                    <a:gd name="connsiteY22" fmla="*/ 221298 h 709978"/>
                    <a:gd name="connsiteX23" fmla="*/ 636957 w 681406"/>
                    <a:gd name="connsiteY23" fmla="*/ 230823 h 709978"/>
                    <a:gd name="connsiteX24" fmla="*/ 665532 w 681406"/>
                    <a:gd name="connsiteY24" fmla="*/ 87948 h 709978"/>
                    <a:gd name="connsiteX25" fmla="*/ 598857 w 681406"/>
                    <a:gd name="connsiteY25" fmla="*/ 40323 h 709978"/>
                    <a:gd name="connsiteX26" fmla="*/ 455982 w 681406"/>
                    <a:gd name="connsiteY26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94032 w 681406"/>
                    <a:gd name="connsiteY4" fmla="*/ 230823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27382 w 681406"/>
                    <a:gd name="connsiteY13" fmla="*/ 4975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74982 w 681406"/>
                    <a:gd name="connsiteY4" fmla="*/ 226061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27382 w 681406"/>
                    <a:gd name="connsiteY13" fmla="*/ 4975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74982 w 681406"/>
                    <a:gd name="connsiteY4" fmla="*/ 226061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08332 w 681406"/>
                    <a:gd name="connsiteY13" fmla="*/ 4594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4558 w 679982"/>
                    <a:gd name="connsiteY0" fmla="*/ 2223 h 709978"/>
                    <a:gd name="connsiteX1" fmla="*/ 416458 w 679982"/>
                    <a:gd name="connsiteY1" fmla="*/ 106998 h 709978"/>
                    <a:gd name="connsiteX2" fmla="*/ 292633 w 679982"/>
                    <a:gd name="connsiteY2" fmla="*/ 30798 h 709978"/>
                    <a:gd name="connsiteX3" fmla="*/ 140233 w 679982"/>
                    <a:gd name="connsiteY3" fmla="*/ 135573 h 709978"/>
                    <a:gd name="connsiteX4" fmla="*/ 73558 w 679982"/>
                    <a:gd name="connsiteY4" fmla="*/ 226061 h 709978"/>
                    <a:gd name="connsiteX5" fmla="*/ 64033 w 679982"/>
                    <a:gd name="connsiteY5" fmla="*/ 307023 h 709978"/>
                    <a:gd name="connsiteX6" fmla="*/ 130708 w 679982"/>
                    <a:gd name="connsiteY6" fmla="*/ 335598 h 709978"/>
                    <a:gd name="connsiteX7" fmla="*/ 197383 w 679982"/>
                    <a:gd name="connsiteY7" fmla="*/ 240348 h 709978"/>
                    <a:gd name="connsiteX8" fmla="*/ 156720 w 679982"/>
                    <a:gd name="connsiteY8" fmla="*/ 303539 h 709978"/>
                    <a:gd name="connsiteX9" fmla="*/ 102133 w 679982"/>
                    <a:gd name="connsiteY9" fmla="*/ 326073 h 709978"/>
                    <a:gd name="connsiteX10" fmla="*/ 6883 w 679982"/>
                    <a:gd name="connsiteY10" fmla="*/ 392748 h 709978"/>
                    <a:gd name="connsiteX11" fmla="*/ 16408 w 679982"/>
                    <a:gd name="connsiteY11" fmla="*/ 516573 h 709978"/>
                    <a:gd name="connsiteX12" fmla="*/ 87845 w 679982"/>
                    <a:gd name="connsiteY12" fmla="*/ 516573 h 709978"/>
                    <a:gd name="connsiteX13" fmla="*/ 206908 w 679982"/>
                    <a:gd name="connsiteY13" fmla="*/ 459423 h 709978"/>
                    <a:gd name="connsiteX14" fmla="*/ 121183 w 679982"/>
                    <a:gd name="connsiteY14" fmla="*/ 621348 h 709978"/>
                    <a:gd name="connsiteX15" fmla="*/ 168808 w 679982"/>
                    <a:gd name="connsiteY15" fmla="*/ 640398 h 709978"/>
                    <a:gd name="connsiteX16" fmla="*/ 302158 w 679982"/>
                    <a:gd name="connsiteY16" fmla="*/ 630873 h 709978"/>
                    <a:gd name="connsiteX17" fmla="*/ 349783 w 679982"/>
                    <a:gd name="connsiteY17" fmla="*/ 554673 h 709978"/>
                    <a:gd name="connsiteX18" fmla="*/ 245008 w 679982"/>
                    <a:gd name="connsiteY18" fmla="*/ 688023 h 709978"/>
                    <a:gd name="connsiteX19" fmla="*/ 378358 w 679982"/>
                    <a:gd name="connsiteY19" fmla="*/ 697548 h 709978"/>
                    <a:gd name="connsiteX20" fmla="*/ 587908 w 679982"/>
                    <a:gd name="connsiteY20" fmla="*/ 564198 h 709978"/>
                    <a:gd name="connsiteX21" fmla="*/ 673633 w 679982"/>
                    <a:gd name="connsiteY21" fmla="*/ 373698 h 709978"/>
                    <a:gd name="connsiteX22" fmla="*/ 673633 w 679982"/>
                    <a:gd name="connsiteY22" fmla="*/ 278448 h 709978"/>
                    <a:gd name="connsiteX23" fmla="*/ 673633 w 679982"/>
                    <a:gd name="connsiteY23" fmla="*/ 221298 h 709978"/>
                    <a:gd name="connsiteX24" fmla="*/ 635533 w 679982"/>
                    <a:gd name="connsiteY24" fmla="*/ 230823 h 709978"/>
                    <a:gd name="connsiteX25" fmla="*/ 664108 w 679982"/>
                    <a:gd name="connsiteY25" fmla="*/ 87948 h 709978"/>
                    <a:gd name="connsiteX26" fmla="*/ 597433 w 679982"/>
                    <a:gd name="connsiteY26" fmla="*/ 40323 h 709978"/>
                    <a:gd name="connsiteX27" fmla="*/ 454558 w 679982"/>
                    <a:gd name="connsiteY27" fmla="*/ 2223 h 709978"/>
                    <a:gd name="connsiteX0" fmla="*/ 455545 w 680969"/>
                    <a:gd name="connsiteY0" fmla="*/ 2223 h 709978"/>
                    <a:gd name="connsiteX1" fmla="*/ 417445 w 680969"/>
                    <a:gd name="connsiteY1" fmla="*/ 106998 h 709978"/>
                    <a:gd name="connsiteX2" fmla="*/ 293620 w 680969"/>
                    <a:gd name="connsiteY2" fmla="*/ 30798 h 709978"/>
                    <a:gd name="connsiteX3" fmla="*/ 141220 w 680969"/>
                    <a:gd name="connsiteY3" fmla="*/ 135573 h 709978"/>
                    <a:gd name="connsiteX4" fmla="*/ 74545 w 680969"/>
                    <a:gd name="connsiteY4" fmla="*/ 226061 h 709978"/>
                    <a:gd name="connsiteX5" fmla="*/ 65020 w 680969"/>
                    <a:gd name="connsiteY5" fmla="*/ 307023 h 709978"/>
                    <a:gd name="connsiteX6" fmla="*/ 131695 w 680969"/>
                    <a:gd name="connsiteY6" fmla="*/ 335598 h 709978"/>
                    <a:gd name="connsiteX7" fmla="*/ 198370 w 680969"/>
                    <a:gd name="connsiteY7" fmla="*/ 240348 h 709978"/>
                    <a:gd name="connsiteX8" fmla="*/ 157707 w 680969"/>
                    <a:gd name="connsiteY8" fmla="*/ 303539 h 709978"/>
                    <a:gd name="connsiteX9" fmla="*/ 103120 w 680969"/>
                    <a:gd name="connsiteY9" fmla="*/ 326073 h 709978"/>
                    <a:gd name="connsiteX10" fmla="*/ 7870 w 680969"/>
                    <a:gd name="connsiteY10" fmla="*/ 392748 h 709978"/>
                    <a:gd name="connsiteX11" fmla="*/ 17395 w 680969"/>
                    <a:gd name="connsiteY11" fmla="*/ 516573 h 709978"/>
                    <a:gd name="connsiteX12" fmla="*/ 112645 w 680969"/>
                    <a:gd name="connsiteY12" fmla="*/ 516573 h 709978"/>
                    <a:gd name="connsiteX13" fmla="*/ 207895 w 680969"/>
                    <a:gd name="connsiteY13" fmla="*/ 459423 h 709978"/>
                    <a:gd name="connsiteX14" fmla="*/ 122170 w 680969"/>
                    <a:gd name="connsiteY14" fmla="*/ 621348 h 709978"/>
                    <a:gd name="connsiteX15" fmla="*/ 169795 w 680969"/>
                    <a:gd name="connsiteY15" fmla="*/ 640398 h 709978"/>
                    <a:gd name="connsiteX16" fmla="*/ 303145 w 680969"/>
                    <a:gd name="connsiteY16" fmla="*/ 630873 h 709978"/>
                    <a:gd name="connsiteX17" fmla="*/ 350770 w 680969"/>
                    <a:gd name="connsiteY17" fmla="*/ 554673 h 709978"/>
                    <a:gd name="connsiteX18" fmla="*/ 245995 w 680969"/>
                    <a:gd name="connsiteY18" fmla="*/ 688023 h 709978"/>
                    <a:gd name="connsiteX19" fmla="*/ 379345 w 680969"/>
                    <a:gd name="connsiteY19" fmla="*/ 697548 h 709978"/>
                    <a:gd name="connsiteX20" fmla="*/ 588895 w 680969"/>
                    <a:gd name="connsiteY20" fmla="*/ 564198 h 709978"/>
                    <a:gd name="connsiteX21" fmla="*/ 674620 w 680969"/>
                    <a:gd name="connsiteY21" fmla="*/ 373698 h 709978"/>
                    <a:gd name="connsiteX22" fmla="*/ 674620 w 680969"/>
                    <a:gd name="connsiteY22" fmla="*/ 278448 h 709978"/>
                    <a:gd name="connsiteX23" fmla="*/ 674620 w 680969"/>
                    <a:gd name="connsiteY23" fmla="*/ 221298 h 709978"/>
                    <a:gd name="connsiteX24" fmla="*/ 636520 w 680969"/>
                    <a:gd name="connsiteY24" fmla="*/ 230823 h 709978"/>
                    <a:gd name="connsiteX25" fmla="*/ 665095 w 680969"/>
                    <a:gd name="connsiteY25" fmla="*/ 87948 h 709978"/>
                    <a:gd name="connsiteX26" fmla="*/ 598420 w 680969"/>
                    <a:gd name="connsiteY26" fmla="*/ 40323 h 709978"/>
                    <a:gd name="connsiteX27" fmla="*/ 455545 w 680969"/>
                    <a:gd name="connsiteY27" fmla="*/ 2223 h 709978"/>
                    <a:gd name="connsiteX0" fmla="*/ 460771 w 686195"/>
                    <a:gd name="connsiteY0" fmla="*/ 2223 h 709978"/>
                    <a:gd name="connsiteX1" fmla="*/ 422671 w 686195"/>
                    <a:gd name="connsiteY1" fmla="*/ 106998 h 709978"/>
                    <a:gd name="connsiteX2" fmla="*/ 298846 w 686195"/>
                    <a:gd name="connsiteY2" fmla="*/ 30798 h 709978"/>
                    <a:gd name="connsiteX3" fmla="*/ 146446 w 686195"/>
                    <a:gd name="connsiteY3" fmla="*/ 135573 h 709978"/>
                    <a:gd name="connsiteX4" fmla="*/ 79771 w 686195"/>
                    <a:gd name="connsiteY4" fmla="*/ 226061 h 709978"/>
                    <a:gd name="connsiteX5" fmla="*/ 70246 w 686195"/>
                    <a:gd name="connsiteY5" fmla="*/ 307023 h 709978"/>
                    <a:gd name="connsiteX6" fmla="*/ 136921 w 686195"/>
                    <a:gd name="connsiteY6" fmla="*/ 335598 h 709978"/>
                    <a:gd name="connsiteX7" fmla="*/ 203596 w 686195"/>
                    <a:gd name="connsiteY7" fmla="*/ 240348 h 709978"/>
                    <a:gd name="connsiteX8" fmla="*/ 162933 w 686195"/>
                    <a:gd name="connsiteY8" fmla="*/ 303539 h 709978"/>
                    <a:gd name="connsiteX9" fmla="*/ 108346 w 686195"/>
                    <a:gd name="connsiteY9" fmla="*/ 326073 h 709978"/>
                    <a:gd name="connsiteX10" fmla="*/ 13096 w 686195"/>
                    <a:gd name="connsiteY10" fmla="*/ 392748 h 709978"/>
                    <a:gd name="connsiteX11" fmla="*/ 22621 w 686195"/>
                    <a:gd name="connsiteY11" fmla="*/ 516573 h 709978"/>
                    <a:gd name="connsiteX12" fmla="*/ 213121 w 686195"/>
                    <a:gd name="connsiteY12" fmla="*/ 459423 h 709978"/>
                    <a:gd name="connsiteX13" fmla="*/ 127396 w 686195"/>
                    <a:gd name="connsiteY13" fmla="*/ 621348 h 709978"/>
                    <a:gd name="connsiteX14" fmla="*/ 175021 w 686195"/>
                    <a:gd name="connsiteY14" fmla="*/ 640398 h 709978"/>
                    <a:gd name="connsiteX15" fmla="*/ 308371 w 686195"/>
                    <a:gd name="connsiteY15" fmla="*/ 630873 h 709978"/>
                    <a:gd name="connsiteX16" fmla="*/ 355996 w 686195"/>
                    <a:gd name="connsiteY16" fmla="*/ 554673 h 709978"/>
                    <a:gd name="connsiteX17" fmla="*/ 251221 w 686195"/>
                    <a:gd name="connsiteY17" fmla="*/ 688023 h 709978"/>
                    <a:gd name="connsiteX18" fmla="*/ 384571 w 686195"/>
                    <a:gd name="connsiteY18" fmla="*/ 697548 h 709978"/>
                    <a:gd name="connsiteX19" fmla="*/ 594121 w 686195"/>
                    <a:gd name="connsiteY19" fmla="*/ 564198 h 709978"/>
                    <a:gd name="connsiteX20" fmla="*/ 679846 w 686195"/>
                    <a:gd name="connsiteY20" fmla="*/ 373698 h 709978"/>
                    <a:gd name="connsiteX21" fmla="*/ 679846 w 686195"/>
                    <a:gd name="connsiteY21" fmla="*/ 278448 h 709978"/>
                    <a:gd name="connsiteX22" fmla="*/ 679846 w 686195"/>
                    <a:gd name="connsiteY22" fmla="*/ 221298 h 709978"/>
                    <a:gd name="connsiteX23" fmla="*/ 641746 w 686195"/>
                    <a:gd name="connsiteY23" fmla="*/ 230823 h 709978"/>
                    <a:gd name="connsiteX24" fmla="*/ 670321 w 686195"/>
                    <a:gd name="connsiteY24" fmla="*/ 87948 h 709978"/>
                    <a:gd name="connsiteX25" fmla="*/ 603646 w 686195"/>
                    <a:gd name="connsiteY25" fmla="*/ 40323 h 709978"/>
                    <a:gd name="connsiteX26" fmla="*/ 460771 w 686195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5913 w 674712"/>
                    <a:gd name="connsiteY13" fmla="*/ 621348 h 709978"/>
                    <a:gd name="connsiteX14" fmla="*/ 163538 w 674712"/>
                    <a:gd name="connsiteY14" fmla="*/ 640398 h 709978"/>
                    <a:gd name="connsiteX15" fmla="*/ 296888 w 674712"/>
                    <a:gd name="connsiteY15" fmla="*/ 63087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1150 w 674712"/>
                    <a:gd name="connsiteY13" fmla="*/ 554673 h 709978"/>
                    <a:gd name="connsiteX14" fmla="*/ 163538 w 674712"/>
                    <a:gd name="connsiteY14" fmla="*/ 640398 h 709978"/>
                    <a:gd name="connsiteX15" fmla="*/ 296888 w 674712"/>
                    <a:gd name="connsiteY15" fmla="*/ 63087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1150 w 674712"/>
                    <a:gd name="connsiteY13" fmla="*/ 554673 h 709978"/>
                    <a:gd name="connsiteX14" fmla="*/ 163538 w 674712"/>
                    <a:gd name="connsiteY14" fmla="*/ 640398 h 709978"/>
                    <a:gd name="connsiteX15" fmla="*/ 292125 w 674712"/>
                    <a:gd name="connsiteY15" fmla="*/ 61182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6375"/>
                    <a:gd name="connsiteX1" fmla="*/ 411188 w 674712"/>
                    <a:gd name="connsiteY1" fmla="*/ 106998 h 706375"/>
                    <a:gd name="connsiteX2" fmla="*/ 287363 w 674712"/>
                    <a:gd name="connsiteY2" fmla="*/ 30798 h 706375"/>
                    <a:gd name="connsiteX3" fmla="*/ 134963 w 674712"/>
                    <a:gd name="connsiteY3" fmla="*/ 135573 h 706375"/>
                    <a:gd name="connsiteX4" fmla="*/ 68288 w 674712"/>
                    <a:gd name="connsiteY4" fmla="*/ 226061 h 706375"/>
                    <a:gd name="connsiteX5" fmla="*/ 58763 w 674712"/>
                    <a:gd name="connsiteY5" fmla="*/ 307023 h 706375"/>
                    <a:gd name="connsiteX6" fmla="*/ 125438 w 674712"/>
                    <a:gd name="connsiteY6" fmla="*/ 335598 h 706375"/>
                    <a:gd name="connsiteX7" fmla="*/ 192113 w 674712"/>
                    <a:gd name="connsiteY7" fmla="*/ 240348 h 706375"/>
                    <a:gd name="connsiteX8" fmla="*/ 151450 w 674712"/>
                    <a:gd name="connsiteY8" fmla="*/ 303539 h 706375"/>
                    <a:gd name="connsiteX9" fmla="*/ 96863 w 674712"/>
                    <a:gd name="connsiteY9" fmla="*/ 326073 h 706375"/>
                    <a:gd name="connsiteX10" fmla="*/ 1613 w 674712"/>
                    <a:gd name="connsiteY10" fmla="*/ 392748 h 706375"/>
                    <a:gd name="connsiteX11" fmla="*/ 49238 w 674712"/>
                    <a:gd name="connsiteY11" fmla="*/ 521335 h 706375"/>
                    <a:gd name="connsiteX12" fmla="*/ 201638 w 674712"/>
                    <a:gd name="connsiteY12" fmla="*/ 459423 h 706375"/>
                    <a:gd name="connsiteX13" fmla="*/ 111150 w 674712"/>
                    <a:gd name="connsiteY13" fmla="*/ 554673 h 706375"/>
                    <a:gd name="connsiteX14" fmla="*/ 163538 w 674712"/>
                    <a:gd name="connsiteY14" fmla="*/ 640398 h 706375"/>
                    <a:gd name="connsiteX15" fmla="*/ 292125 w 674712"/>
                    <a:gd name="connsiteY15" fmla="*/ 611823 h 706375"/>
                    <a:gd name="connsiteX16" fmla="*/ 344513 w 674712"/>
                    <a:gd name="connsiteY16" fmla="*/ 554673 h 706375"/>
                    <a:gd name="connsiteX17" fmla="*/ 258788 w 674712"/>
                    <a:gd name="connsiteY17" fmla="*/ 678498 h 706375"/>
                    <a:gd name="connsiteX18" fmla="*/ 373088 w 674712"/>
                    <a:gd name="connsiteY18" fmla="*/ 697548 h 706375"/>
                    <a:gd name="connsiteX19" fmla="*/ 582638 w 674712"/>
                    <a:gd name="connsiteY19" fmla="*/ 564198 h 706375"/>
                    <a:gd name="connsiteX20" fmla="*/ 668363 w 674712"/>
                    <a:gd name="connsiteY20" fmla="*/ 373698 h 706375"/>
                    <a:gd name="connsiteX21" fmla="*/ 668363 w 674712"/>
                    <a:gd name="connsiteY21" fmla="*/ 278448 h 706375"/>
                    <a:gd name="connsiteX22" fmla="*/ 668363 w 674712"/>
                    <a:gd name="connsiteY22" fmla="*/ 221298 h 706375"/>
                    <a:gd name="connsiteX23" fmla="*/ 630263 w 674712"/>
                    <a:gd name="connsiteY23" fmla="*/ 230823 h 706375"/>
                    <a:gd name="connsiteX24" fmla="*/ 658838 w 674712"/>
                    <a:gd name="connsiteY24" fmla="*/ 87948 h 706375"/>
                    <a:gd name="connsiteX25" fmla="*/ 592163 w 674712"/>
                    <a:gd name="connsiteY25" fmla="*/ 40323 h 706375"/>
                    <a:gd name="connsiteX26" fmla="*/ 449288 w 674712"/>
                    <a:gd name="connsiteY26" fmla="*/ 2223 h 706375"/>
                    <a:gd name="connsiteX0" fmla="*/ 452467 w 677891"/>
                    <a:gd name="connsiteY0" fmla="*/ 2223 h 706375"/>
                    <a:gd name="connsiteX1" fmla="*/ 414367 w 677891"/>
                    <a:gd name="connsiteY1" fmla="*/ 106998 h 706375"/>
                    <a:gd name="connsiteX2" fmla="*/ 290542 w 677891"/>
                    <a:gd name="connsiteY2" fmla="*/ 30798 h 706375"/>
                    <a:gd name="connsiteX3" fmla="*/ 138142 w 677891"/>
                    <a:gd name="connsiteY3" fmla="*/ 135573 h 706375"/>
                    <a:gd name="connsiteX4" fmla="*/ 71467 w 677891"/>
                    <a:gd name="connsiteY4" fmla="*/ 226061 h 706375"/>
                    <a:gd name="connsiteX5" fmla="*/ 61942 w 677891"/>
                    <a:gd name="connsiteY5" fmla="*/ 307023 h 706375"/>
                    <a:gd name="connsiteX6" fmla="*/ 128617 w 677891"/>
                    <a:gd name="connsiteY6" fmla="*/ 335598 h 706375"/>
                    <a:gd name="connsiteX7" fmla="*/ 195292 w 677891"/>
                    <a:gd name="connsiteY7" fmla="*/ 240348 h 706375"/>
                    <a:gd name="connsiteX8" fmla="*/ 154629 w 677891"/>
                    <a:gd name="connsiteY8" fmla="*/ 303539 h 706375"/>
                    <a:gd name="connsiteX9" fmla="*/ 4792 w 677891"/>
                    <a:gd name="connsiteY9" fmla="*/ 392748 h 706375"/>
                    <a:gd name="connsiteX10" fmla="*/ 52417 w 677891"/>
                    <a:gd name="connsiteY10" fmla="*/ 521335 h 706375"/>
                    <a:gd name="connsiteX11" fmla="*/ 204817 w 677891"/>
                    <a:gd name="connsiteY11" fmla="*/ 459423 h 706375"/>
                    <a:gd name="connsiteX12" fmla="*/ 114329 w 677891"/>
                    <a:gd name="connsiteY12" fmla="*/ 554673 h 706375"/>
                    <a:gd name="connsiteX13" fmla="*/ 166717 w 677891"/>
                    <a:gd name="connsiteY13" fmla="*/ 640398 h 706375"/>
                    <a:gd name="connsiteX14" fmla="*/ 295304 w 677891"/>
                    <a:gd name="connsiteY14" fmla="*/ 611823 h 706375"/>
                    <a:gd name="connsiteX15" fmla="*/ 347692 w 677891"/>
                    <a:gd name="connsiteY15" fmla="*/ 554673 h 706375"/>
                    <a:gd name="connsiteX16" fmla="*/ 261967 w 677891"/>
                    <a:gd name="connsiteY16" fmla="*/ 678498 h 706375"/>
                    <a:gd name="connsiteX17" fmla="*/ 376267 w 677891"/>
                    <a:gd name="connsiteY17" fmla="*/ 697548 h 706375"/>
                    <a:gd name="connsiteX18" fmla="*/ 585817 w 677891"/>
                    <a:gd name="connsiteY18" fmla="*/ 564198 h 706375"/>
                    <a:gd name="connsiteX19" fmla="*/ 671542 w 677891"/>
                    <a:gd name="connsiteY19" fmla="*/ 373698 h 706375"/>
                    <a:gd name="connsiteX20" fmla="*/ 671542 w 677891"/>
                    <a:gd name="connsiteY20" fmla="*/ 278448 h 706375"/>
                    <a:gd name="connsiteX21" fmla="*/ 671542 w 677891"/>
                    <a:gd name="connsiteY21" fmla="*/ 221298 h 706375"/>
                    <a:gd name="connsiteX22" fmla="*/ 633442 w 677891"/>
                    <a:gd name="connsiteY22" fmla="*/ 230823 h 706375"/>
                    <a:gd name="connsiteX23" fmla="*/ 662017 w 677891"/>
                    <a:gd name="connsiteY23" fmla="*/ 87948 h 706375"/>
                    <a:gd name="connsiteX24" fmla="*/ 595342 w 677891"/>
                    <a:gd name="connsiteY24" fmla="*/ 40323 h 706375"/>
                    <a:gd name="connsiteX25" fmla="*/ 452467 w 677891"/>
                    <a:gd name="connsiteY25" fmla="*/ 2223 h 706375"/>
                    <a:gd name="connsiteX0" fmla="*/ 447736 w 673160"/>
                    <a:gd name="connsiteY0" fmla="*/ 2223 h 706375"/>
                    <a:gd name="connsiteX1" fmla="*/ 409636 w 673160"/>
                    <a:gd name="connsiteY1" fmla="*/ 106998 h 706375"/>
                    <a:gd name="connsiteX2" fmla="*/ 285811 w 673160"/>
                    <a:gd name="connsiteY2" fmla="*/ 30798 h 706375"/>
                    <a:gd name="connsiteX3" fmla="*/ 133411 w 673160"/>
                    <a:gd name="connsiteY3" fmla="*/ 135573 h 706375"/>
                    <a:gd name="connsiteX4" fmla="*/ 66736 w 673160"/>
                    <a:gd name="connsiteY4" fmla="*/ 226061 h 706375"/>
                    <a:gd name="connsiteX5" fmla="*/ 57211 w 673160"/>
                    <a:gd name="connsiteY5" fmla="*/ 307023 h 706375"/>
                    <a:gd name="connsiteX6" fmla="*/ 123886 w 673160"/>
                    <a:gd name="connsiteY6" fmla="*/ 335598 h 706375"/>
                    <a:gd name="connsiteX7" fmla="*/ 190561 w 673160"/>
                    <a:gd name="connsiteY7" fmla="*/ 240348 h 706375"/>
                    <a:gd name="connsiteX8" fmla="*/ 149898 w 673160"/>
                    <a:gd name="connsiteY8" fmla="*/ 303539 h 706375"/>
                    <a:gd name="connsiteX9" fmla="*/ 54648 w 673160"/>
                    <a:gd name="connsiteY9" fmla="*/ 370215 h 706375"/>
                    <a:gd name="connsiteX10" fmla="*/ 61 w 673160"/>
                    <a:gd name="connsiteY10" fmla="*/ 392748 h 706375"/>
                    <a:gd name="connsiteX11" fmla="*/ 47686 w 673160"/>
                    <a:gd name="connsiteY11" fmla="*/ 521335 h 706375"/>
                    <a:gd name="connsiteX12" fmla="*/ 200086 w 673160"/>
                    <a:gd name="connsiteY12" fmla="*/ 459423 h 706375"/>
                    <a:gd name="connsiteX13" fmla="*/ 109598 w 673160"/>
                    <a:gd name="connsiteY13" fmla="*/ 554673 h 706375"/>
                    <a:gd name="connsiteX14" fmla="*/ 161986 w 673160"/>
                    <a:gd name="connsiteY14" fmla="*/ 640398 h 706375"/>
                    <a:gd name="connsiteX15" fmla="*/ 290573 w 673160"/>
                    <a:gd name="connsiteY15" fmla="*/ 611823 h 706375"/>
                    <a:gd name="connsiteX16" fmla="*/ 342961 w 673160"/>
                    <a:gd name="connsiteY16" fmla="*/ 554673 h 706375"/>
                    <a:gd name="connsiteX17" fmla="*/ 257236 w 673160"/>
                    <a:gd name="connsiteY17" fmla="*/ 678498 h 706375"/>
                    <a:gd name="connsiteX18" fmla="*/ 371536 w 673160"/>
                    <a:gd name="connsiteY18" fmla="*/ 697548 h 706375"/>
                    <a:gd name="connsiteX19" fmla="*/ 581086 w 673160"/>
                    <a:gd name="connsiteY19" fmla="*/ 564198 h 706375"/>
                    <a:gd name="connsiteX20" fmla="*/ 666811 w 673160"/>
                    <a:gd name="connsiteY20" fmla="*/ 373698 h 706375"/>
                    <a:gd name="connsiteX21" fmla="*/ 666811 w 673160"/>
                    <a:gd name="connsiteY21" fmla="*/ 278448 h 706375"/>
                    <a:gd name="connsiteX22" fmla="*/ 666811 w 673160"/>
                    <a:gd name="connsiteY22" fmla="*/ 221298 h 706375"/>
                    <a:gd name="connsiteX23" fmla="*/ 628711 w 673160"/>
                    <a:gd name="connsiteY23" fmla="*/ 230823 h 706375"/>
                    <a:gd name="connsiteX24" fmla="*/ 657286 w 673160"/>
                    <a:gd name="connsiteY24" fmla="*/ 87948 h 706375"/>
                    <a:gd name="connsiteX25" fmla="*/ 590611 w 673160"/>
                    <a:gd name="connsiteY25" fmla="*/ 40323 h 706375"/>
                    <a:gd name="connsiteX26" fmla="*/ 447736 w 673160"/>
                    <a:gd name="connsiteY26" fmla="*/ 2223 h 706375"/>
                    <a:gd name="connsiteX0" fmla="*/ 447736 w 673160"/>
                    <a:gd name="connsiteY0" fmla="*/ 2223 h 706375"/>
                    <a:gd name="connsiteX1" fmla="*/ 409636 w 673160"/>
                    <a:gd name="connsiteY1" fmla="*/ 106998 h 706375"/>
                    <a:gd name="connsiteX2" fmla="*/ 285811 w 673160"/>
                    <a:gd name="connsiteY2" fmla="*/ 30798 h 706375"/>
                    <a:gd name="connsiteX3" fmla="*/ 133411 w 673160"/>
                    <a:gd name="connsiteY3" fmla="*/ 135573 h 706375"/>
                    <a:gd name="connsiteX4" fmla="*/ 66736 w 673160"/>
                    <a:gd name="connsiteY4" fmla="*/ 226061 h 706375"/>
                    <a:gd name="connsiteX5" fmla="*/ 57211 w 673160"/>
                    <a:gd name="connsiteY5" fmla="*/ 307023 h 706375"/>
                    <a:gd name="connsiteX6" fmla="*/ 123886 w 673160"/>
                    <a:gd name="connsiteY6" fmla="*/ 335598 h 706375"/>
                    <a:gd name="connsiteX7" fmla="*/ 190561 w 673160"/>
                    <a:gd name="connsiteY7" fmla="*/ 240348 h 706375"/>
                    <a:gd name="connsiteX8" fmla="*/ 149898 w 673160"/>
                    <a:gd name="connsiteY8" fmla="*/ 303539 h 706375"/>
                    <a:gd name="connsiteX9" fmla="*/ 54648 w 673160"/>
                    <a:gd name="connsiteY9" fmla="*/ 384502 h 706375"/>
                    <a:gd name="connsiteX10" fmla="*/ 61 w 673160"/>
                    <a:gd name="connsiteY10" fmla="*/ 392748 h 706375"/>
                    <a:gd name="connsiteX11" fmla="*/ 47686 w 673160"/>
                    <a:gd name="connsiteY11" fmla="*/ 521335 h 706375"/>
                    <a:gd name="connsiteX12" fmla="*/ 200086 w 673160"/>
                    <a:gd name="connsiteY12" fmla="*/ 459423 h 706375"/>
                    <a:gd name="connsiteX13" fmla="*/ 109598 w 673160"/>
                    <a:gd name="connsiteY13" fmla="*/ 554673 h 706375"/>
                    <a:gd name="connsiteX14" fmla="*/ 161986 w 673160"/>
                    <a:gd name="connsiteY14" fmla="*/ 640398 h 706375"/>
                    <a:gd name="connsiteX15" fmla="*/ 290573 w 673160"/>
                    <a:gd name="connsiteY15" fmla="*/ 611823 h 706375"/>
                    <a:gd name="connsiteX16" fmla="*/ 342961 w 673160"/>
                    <a:gd name="connsiteY16" fmla="*/ 554673 h 706375"/>
                    <a:gd name="connsiteX17" fmla="*/ 257236 w 673160"/>
                    <a:gd name="connsiteY17" fmla="*/ 678498 h 706375"/>
                    <a:gd name="connsiteX18" fmla="*/ 371536 w 673160"/>
                    <a:gd name="connsiteY18" fmla="*/ 697548 h 706375"/>
                    <a:gd name="connsiteX19" fmla="*/ 581086 w 673160"/>
                    <a:gd name="connsiteY19" fmla="*/ 564198 h 706375"/>
                    <a:gd name="connsiteX20" fmla="*/ 666811 w 673160"/>
                    <a:gd name="connsiteY20" fmla="*/ 373698 h 706375"/>
                    <a:gd name="connsiteX21" fmla="*/ 666811 w 673160"/>
                    <a:gd name="connsiteY21" fmla="*/ 278448 h 706375"/>
                    <a:gd name="connsiteX22" fmla="*/ 666811 w 673160"/>
                    <a:gd name="connsiteY22" fmla="*/ 221298 h 706375"/>
                    <a:gd name="connsiteX23" fmla="*/ 628711 w 673160"/>
                    <a:gd name="connsiteY23" fmla="*/ 230823 h 706375"/>
                    <a:gd name="connsiteX24" fmla="*/ 657286 w 673160"/>
                    <a:gd name="connsiteY24" fmla="*/ 87948 h 706375"/>
                    <a:gd name="connsiteX25" fmla="*/ 590611 w 673160"/>
                    <a:gd name="connsiteY25" fmla="*/ 40323 h 706375"/>
                    <a:gd name="connsiteX26" fmla="*/ 447736 w 673160"/>
                    <a:gd name="connsiteY26" fmla="*/ 2223 h 706375"/>
                    <a:gd name="connsiteX0" fmla="*/ 412997 w 638421"/>
                    <a:gd name="connsiteY0" fmla="*/ 2223 h 706375"/>
                    <a:gd name="connsiteX1" fmla="*/ 374897 w 638421"/>
                    <a:gd name="connsiteY1" fmla="*/ 106998 h 706375"/>
                    <a:gd name="connsiteX2" fmla="*/ 251072 w 638421"/>
                    <a:gd name="connsiteY2" fmla="*/ 30798 h 706375"/>
                    <a:gd name="connsiteX3" fmla="*/ 98672 w 638421"/>
                    <a:gd name="connsiteY3" fmla="*/ 135573 h 706375"/>
                    <a:gd name="connsiteX4" fmla="*/ 31997 w 638421"/>
                    <a:gd name="connsiteY4" fmla="*/ 226061 h 706375"/>
                    <a:gd name="connsiteX5" fmla="*/ 22472 w 638421"/>
                    <a:gd name="connsiteY5" fmla="*/ 307023 h 706375"/>
                    <a:gd name="connsiteX6" fmla="*/ 89147 w 638421"/>
                    <a:gd name="connsiteY6" fmla="*/ 335598 h 706375"/>
                    <a:gd name="connsiteX7" fmla="*/ 155822 w 638421"/>
                    <a:gd name="connsiteY7" fmla="*/ 240348 h 706375"/>
                    <a:gd name="connsiteX8" fmla="*/ 115159 w 638421"/>
                    <a:gd name="connsiteY8" fmla="*/ 303539 h 706375"/>
                    <a:gd name="connsiteX9" fmla="*/ 19909 w 638421"/>
                    <a:gd name="connsiteY9" fmla="*/ 384502 h 706375"/>
                    <a:gd name="connsiteX10" fmla="*/ 12947 w 638421"/>
                    <a:gd name="connsiteY10" fmla="*/ 521335 h 706375"/>
                    <a:gd name="connsiteX11" fmla="*/ 165347 w 638421"/>
                    <a:gd name="connsiteY11" fmla="*/ 459423 h 706375"/>
                    <a:gd name="connsiteX12" fmla="*/ 74859 w 638421"/>
                    <a:gd name="connsiteY12" fmla="*/ 554673 h 706375"/>
                    <a:gd name="connsiteX13" fmla="*/ 127247 w 638421"/>
                    <a:gd name="connsiteY13" fmla="*/ 640398 h 706375"/>
                    <a:gd name="connsiteX14" fmla="*/ 255834 w 638421"/>
                    <a:gd name="connsiteY14" fmla="*/ 611823 h 706375"/>
                    <a:gd name="connsiteX15" fmla="*/ 308222 w 638421"/>
                    <a:gd name="connsiteY15" fmla="*/ 554673 h 706375"/>
                    <a:gd name="connsiteX16" fmla="*/ 222497 w 638421"/>
                    <a:gd name="connsiteY16" fmla="*/ 678498 h 706375"/>
                    <a:gd name="connsiteX17" fmla="*/ 336797 w 638421"/>
                    <a:gd name="connsiteY17" fmla="*/ 697548 h 706375"/>
                    <a:gd name="connsiteX18" fmla="*/ 546347 w 638421"/>
                    <a:gd name="connsiteY18" fmla="*/ 564198 h 706375"/>
                    <a:gd name="connsiteX19" fmla="*/ 632072 w 638421"/>
                    <a:gd name="connsiteY19" fmla="*/ 373698 h 706375"/>
                    <a:gd name="connsiteX20" fmla="*/ 632072 w 638421"/>
                    <a:gd name="connsiteY20" fmla="*/ 278448 h 706375"/>
                    <a:gd name="connsiteX21" fmla="*/ 632072 w 638421"/>
                    <a:gd name="connsiteY21" fmla="*/ 221298 h 706375"/>
                    <a:gd name="connsiteX22" fmla="*/ 593972 w 638421"/>
                    <a:gd name="connsiteY22" fmla="*/ 230823 h 706375"/>
                    <a:gd name="connsiteX23" fmla="*/ 622547 w 638421"/>
                    <a:gd name="connsiteY23" fmla="*/ 87948 h 706375"/>
                    <a:gd name="connsiteX24" fmla="*/ 555872 w 638421"/>
                    <a:gd name="connsiteY24" fmla="*/ 40323 h 706375"/>
                    <a:gd name="connsiteX25" fmla="*/ 412997 w 638421"/>
                    <a:gd name="connsiteY25" fmla="*/ 2223 h 706375"/>
                    <a:gd name="connsiteX0" fmla="*/ 415057 w 640481"/>
                    <a:gd name="connsiteY0" fmla="*/ 2223 h 706375"/>
                    <a:gd name="connsiteX1" fmla="*/ 376957 w 640481"/>
                    <a:gd name="connsiteY1" fmla="*/ 106998 h 706375"/>
                    <a:gd name="connsiteX2" fmla="*/ 253132 w 640481"/>
                    <a:gd name="connsiteY2" fmla="*/ 30798 h 706375"/>
                    <a:gd name="connsiteX3" fmla="*/ 100732 w 640481"/>
                    <a:gd name="connsiteY3" fmla="*/ 135573 h 706375"/>
                    <a:gd name="connsiteX4" fmla="*/ 34057 w 640481"/>
                    <a:gd name="connsiteY4" fmla="*/ 226061 h 706375"/>
                    <a:gd name="connsiteX5" fmla="*/ 24532 w 640481"/>
                    <a:gd name="connsiteY5" fmla="*/ 307023 h 706375"/>
                    <a:gd name="connsiteX6" fmla="*/ 91207 w 640481"/>
                    <a:gd name="connsiteY6" fmla="*/ 335598 h 706375"/>
                    <a:gd name="connsiteX7" fmla="*/ 157882 w 640481"/>
                    <a:gd name="connsiteY7" fmla="*/ 240348 h 706375"/>
                    <a:gd name="connsiteX8" fmla="*/ 117219 w 640481"/>
                    <a:gd name="connsiteY8" fmla="*/ 303539 h 706375"/>
                    <a:gd name="connsiteX9" fmla="*/ 17207 w 640481"/>
                    <a:gd name="connsiteY9" fmla="*/ 451177 h 706375"/>
                    <a:gd name="connsiteX10" fmla="*/ 15007 w 640481"/>
                    <a:gd name="connsiteY10" fmla="*/ 521335 h 706375"/>
                    <a:gd name="connsiteX11" fmla="*/ 167407 w 640481"/>
                    <a:gd name="connsiteY11" fmla="*/ 459423 h 706375"/>
                    <a:gd name="connsiteX12" fmla="*/ 76919 w 640481"/>
                    <a:gd name="connsiteY12" fmla="*/ 554673 h 706375"/>
                    <a:gd name="connsiteX13" fmla="*/ 129307 w 640481"/>
                    <a:gd name="connsiteY13" fmla="*/ 640398 h 706375"/>
                    <a:gd name="connsiteX14" fmla="*/ 257894 w 640481"/>
                    <a:gd name="connsiteY14" fmla="*/ 611823 h 706375"/>
                    <a:gd name="connsiteX15" fmla="*/ 310282 w 640481"/>
                    <a:gd name="connsiteY15" fmla="*/ 554673 h 706375"/>
                    <a:gd name="connsiteX16" fmla="*/ 224557 w 640481"/>
                    <a:gd name="connsiteY16" fmla="*/ 678498 h 706375"/>
                    <a:gd name="connsiteX17" fmla="*/ 338857 w 640481"/>
                    <a:gd name="connsiteY17" fmla="*/ 697548 h 706375"/>
                    <a:gd name="connsiteX18" fmla="*/ 548407 w 640481"/>
                    <a:gd name="connsiteY18" fmla="*/ 564198 h 706375"/>
                    <a:gd name="connsiteX19" fmla="*/ 634132 w 640481"/>
                    <a:gd name="connsiteY19" fmla="*/ 373698 h 706375"/>
                    <a:gd name="connsiteX20" fmla="*/ 634132 w 640481"/>
                    <a:gd name="connsiteY20" fmla="*/ 278448 h 706375"/>
                    <a:gd name="connsiteX21" fmla="*/ 634132 w 640481"/>
                    <a:gd name="connsiteY21" fmla="*/ 221298 h 706375"/>
                    <a:gd name="connsiteX22" fmla="*/ 596032 w 640481"/>
                    <a:gd name="connsiteY22" fmla="*/ 230823 h 706375"/>
                    <a:gd name="connsiteX23" fmla="*/ 624607 w 640481"/>
                    <a:gd name="connsiteY23" fmla="*/ 87948 h 706375"/>
                    <a:gd name="connsiteX24" fmla="*/ 557932 w 640481"/>
                    <a:gd name="connsiteY24" fmla="*/ 40323 h 706375"/>
                    <a:gd name="connsiteX25" fmla="*/ 415057 w 640481"/>
                    <a:gd name="connsiteY25" fmla="*/ 2223 h 706375"/>
                    <a:gd name="connsiteX0" fmla="*/ 423166 w 648590"/>
                    <a:gd name="connsiteY0" fmla="*/ 2223 h 706375"/>
                    <a:gd name="connsiteX1" fmla="*/ 385066 w 648590"/>
                    <a:gd name="connsiteY1" fmla="*/ 106998 h 706375"/>
                    <a:gd name="connsiteX2" fmla="*/ 261241 w 648590"/>
                    <a:gd name="connsiteY2" fmla="*/ 30798 h 706375"/>
                    <a:gd name="connsiteX3" fmla="*/ 108841 w 648590"/>
                    <a:gd name="connsiteY3" fmla="*/ 135573 h 706375"/>
                    <a:gd name="connsiteX4" fmla="*/ 42166 w 648590"/>
                    <a:gd name="connsiteY4" fmla="*/ 226061 h 706375"/>
                    <a:gd name="connsiteX5" fmla="*/ 32641 w 648590"/>
                    <a:gd name="connsiteY5" fmla="*/ 307023 h 706375"/>
                    <a:gd name="connsiteX6" fmla="*/ 99316 w 648590"/>
                    <a:gd name="connsiteY6" fmla="*/ 335598 h 706375"/>
                    <a:gd name="connsiteX7" fmla="*/ 165991 w 648590"/>
                    <a:gd name="connsiteY7" fmla="*/ 240348 h 706375"/>
                    <a:gd name="connsiteX8" fmla="*/ 125328 w 648590"/>
                    <a:gd name="connsiteY8" fmla="*/ 303539 h 706375"/>
                    <a:gd name="connsiteX9" fmla="*/ 11029 w 648590"/>
                    <a:gd name="connsiteY9" fmla="*/ 441652 h 706375"/>
                    <a:gd name="connsiteX10" fmla="*/ 23116 w 648590"/>
                    <a:gd name="connsiteY10" fmla="*/ 521335 h 706375"/>
                    <a:gd name="connsiteX11" fmla="*/ 175516 w 648590"/>
                    <a:gd name="connsiteY11" fmla="*/ 459423 h 706375"/>
                    <a:gd name="connsiteX12" fmla="*/ 85028 w 648590"/>
                    <a:gd name="connsiteY12" fmla="*/ 554673 h 706375"/>
                    <a:gd name="connsiteX13" fmla="*/ 137416 w 648590"/>
                    <a:gd name="connsiteY13" fmla="*/ 640398 h 706375"/>
                    <a:gd name="connsiteX14" fmla="*/ 266003 w 648590"/>
                    <a:gd name="connsiteY14" fmla="*/ 611823 h 706375"/>
                    <a:gd name="connsiteX15" fmla="*/ 318391 w 648590"/>
                    <a:gd name="connsiteY15" fmla="*/ 554673 h 706375"/>
                    <a:gd name="connsiteX16" fmla="*/ 232666 w 648590"/>
                    <a:gd name="connsiteY16" fmla="*/ 678498 h 706375"/>
                    <a:gd name="connsiteX17" fmla="*/ 346966 w 648590"/>
                    <a:gd name="connsiteY17" fmla="*/ 697548 h 706375"/>
                    <a:gd name="connsiteX18" fmla="*/ 556516 w 648590"/>
                    <a:gd name="connsiteY18" fmla="*/ 564198 h 706375"/>
                    <a:gd name="connsiteX19" fmla="*/ 642241 w 648590"/>
                    <a:gd name="connsiteY19" fmla="*/ 373698 h 706375"/>
                    <a:gd name="connsiteX20" fmla="*/ 642241 w 648590"/>
                    <a:gd name="connsiteY20" fmla="*/ 278448 h 706375"/>
                    <a:gd name="connsiteX21" fmla="*/ 642241 w 648590"/>
                    <a:gd name="connsiteY21" fmla="*/ 221298 h 706375"/>
                    <a:gd name="connsiteX22" fmla="*/ 604141 w 648590"/>
                    <a:gd name="connsiteY22" fmla="*/ 230823 h 706375"/>
                    <a:gd name="connsiteX23" fmla="*/ 632716 w 648590"/>
                    <a:gd name="connsiteY23" fmla="*/ 87948 h 706375"/>
                    <a:gd name="connsiteX24" fmla="*/ 566041 w 648590"/>
                    <a:gd name="connsiteY24" fmla="*/ 40323 h 706375"/>
                    <a:gd name="connsiteX25" fmla="*/ 423166 w 648590"/>
                    <a:gd name="connsiteY25" fmla="*/ 2223 h 706375"/>
                    <a:gd name="connsiteX0" fmla="*/ 416239 w 641663"/>
                    <a:gd name="connsiteY0" fmla="*/ 2223 h 706375"/>
                    <a:gd name="connsiteX1" fmla="*/ 378139 w 641663"/>
                    <a:gd name="connsiteY1" fmla="*/ 106998 h 706375"/>
                    <a:gd name="connsiteX2" fmla="*/ 254314 w 641663"/>
                    <a:gd name="connsiteY2" fmla="*/ 30798 h 706375"/>
                    <a:gd name="connsiteX3" fmla="*/ 101914 w 641663"/>
                    <a:gd name="connsiteY3" fmla="*/ 135573 h 706375"/>
                    <a:gd name="connsiteX4" fmla="*/ 35239 w 641663"/>
                    <a:gd name="connsiteY4" fmla="*/ 226061 h 706375"/>
                    <a:gd name="connsiteX5" fmla="*/ 25714 w 641663"/>
                    <a:gd name="connsiteY5" fmla="*/ 307023 h 706375"/>
                    <a:gd name="connsiteX6" fmla="*/ 92389 w 641663"/>
                    <a:gd name="connsiteY6" fmla="*/ 335598 h 706375"/>
                    <a:gd name="connsiteX7" fmla="*/ 159064 w 641663"/>
                    <a:gd name="connsiteY7" fmla="*/ 240348 h 706375"/>
                    <a:gd name="connsiteX8" fmla="*/ 118401 w 641663"/>
                    <a:gd name="connsiteY8" fmla="*/ 303539 h 706375"/>
                    <a:gd name="connsiteX9" fmla="*/ 4102 w 641663"/>
                    <a:gd name="connsiteY9" fmla="*/ 441652 h 706375"/>
                    <a:gd name="connsiteX10" fmla="*/ 54289 w 641663"/>
                    <a:gd name="connsiteY10" fmla="*/ 535622 h 706375"/>
                    <a:gd name="connsiteX11" fmla="*/ 168589 w 641663"/>
                    <a:gd name="connsiteY11" fmla="*/ 459423 h 706375"/>
                    <a:gd name="connsiteX12" fmla="*/ 78101 w 641663"/>
                    <a:gd name="connsiteY12" fmla="*/ 554673 h 706375"/>
                    <a:gd name="connsiteX13" fmla="*/ 130489 w 641663"/>
                    <a:gd name="connsiteY13" fmla="*/ 640398 h 706375"/>
                    <a:gd name="connsiteX14" fmla="*/ 259076 w 641663"/>
                    <a:gd name="connsiteY14" fmla="*/ 611823 h 706375"/>
                    <a:gd name="connsiteX15" fmla="*/ 311464 w 641663"/>
                    <a:gd name="connsiteY15" fmla="*/ 554673 h 706375"/>
                    <a:gd name="connsiteX16" fmla="*/ 225739 w 641663"/>
                    <a:gd name="connsiteY16" fmla="*/ 678498 h 706375"/>
                    <a:gd name="connsiteX17" fmla="*/ 340039 w 641663"/>
                    <a:gd name="connsiteY17" fmla="*/ 697548 h 706375"/>
                    <a:gd name="connsiteX18" fmla="*/ 549589 w 641663"/>
                    <a:gd name="connsiteY18" fmla="*/ 564198 h 706375"/>
                    <a:gd name="connsiteX19" fmla="*/ 635314 w 641663"/>
                    <a:gd name="connsiteY19" fmla="*/ 373698 h 706375"/>
                    <a:gd name="connsiteX20" fmla="*/ 635314 w 641663"/>
                    <a:gd name="connsiteY20" fmla="*/ 278448 h 706375"/>
                    <a:gd name="connsiteX21" fmla="*/ 635314 w 641663"/>
                    <a:gd name="connsiteY21" fmla="*/ 221298 h 706375"/>
                    <a:gd name="connsiteX22" fmla="*/ 597214 w 641663"/>
                    <a:gd name="connsiteY22" fmla="*/ 230823 h 706375"/>
                    <a:gd name="connsiteX23" fmla="*/ 625789 w 641663"/>
                    <a:gd name="connsiteY23" fmla="*/ 87948 h 706375"/>
                    <a:gd name="connsiteX24" fmla="*/ 559114 w 641663"/>
                    <a:gd name="connsiteY24" fmla="*/ 40323 h 706375"/>
                    <a:gd name="connsiteX25" fmla="*/ 416239 w 641663"/>
                    <a:gd name="connsiteY25" fmla="*/ 2223 h 706375"/>
                    <a:gd name="connsiteX0" fmla="*/ 416239 w 641663"/>
                    <a:gd name="connsiteY0" fmla="*/ 2223 h 706375"/>
                    <a:gd name="connsiteX1" fmla="*/ 378139 w 641663"/>
                    <a:gd name="connsiteY1" fmla="*/ 106998 h 706375"/>
                    <a:gd name="connsiteX2" fmla="*/ 254314 w 641663"/>
                    <a:gd name="connsiteY2" fmla="*/ 30798 h 706375"/>
                    <a:gd name="connsiteX3" fmla="*/ 101914 w 641663"/>
                    <a:gd name="connsiteY3" fmla="*/ 135573 h 706375"/>
                    <a:gd name="connsiteX4" fmla="*/ 35239 w 641663"/>
                    <a:gd name="connsiteY4" fmla="*/ 226061 h 706375"/>
                    <a:gd name="connsiteX5" fmla="*/ 25714 w 641663"/>
                    <a:gd name="connsiteY5" fmla="*/ 307023 h 706375"/>
                    <a:gd name="connsiteX6" fmla="*/ 92389 w 641663"/>
                    <a:gd name="connsiteY6" fmla="*/ 335598 h 706375"/>
                    <a:gd name="connsiteX7" fmla="*/ 159064 w 641663"/>
                    <a:gd name="connsiteY7" fmla="*/ 240348 h 706375"/>
                    <a:gd name="connsiteX8" fmla="*/ 118401 w 641663"/>
                    <a:gd name="connsiteY8" fmla="*/ 303539 h 706375"/>
                    <a:gd name="connsiteX9" fmla="*/ 4102 w 641663"/>
                    <a:gd name="connsiteY9" fmla="*/ 441652 h 706375"/>
                    <a:gd name="connsiteX10" fmla="*/ 54289 w 641663"/>
                    <a:gd name="connsiteY10" fmla="*/ 535622 h 706375"/>
                    <a:gd name="connsiteX11" fmla="*/ 168589 w 641663"/>
                    <a:gd name="connsiteY11" fmla="*/ 459423 h 706375"/>
                    <a:gd name="connsiteX12" fmla="*/ 78101 w 641663"/>
                    <a:gd name="connsiteY12" fmla="*/ 554673 h 706375"/>
                    <a:gd name="connsiteX13" fmla="*/ 130489 w 641663"/>
                    <a:gd name="connsiteY13" fmla="*/ 640398 h 706375"/>
                    <a:gd name="connsiteX14" fmla="*/ 259076 w 641663"/>
                    <a:gd name="connsiteY14" fmla="*/ 611823 h 706375"/>
                    <a:gd name="connsiteX15" fmla="*/ 311464 w 641663"/>
                    <a:gd name="connsiteY15" fmla="*/ 554673 h 706375"/>
                    <a:gd name="connsiteX16" fmla="*/ 225739 w 641663"/>
                    <a:gd name="connsiteY16" fmla="*/ 678498 h 706375"/>
                    <a:gd name="connsiteX17" fmla="*/ 340039 w 641663"/>
                    <a:gd name="connsiteY17" fmla="*/ 697548 h 706375"/>
                    <a:gd name="connsiteX18" fmla="*/ 549589 w 641663"/>
                    <a:gd name="connsiteY18" fmla="*/ 564198 h 706375"/>
                    <a:gd name="connsiteX19" fmla="*/ 635314 w 641663"/>
                    <a:gd name="connsiteY19" fmla="*/ 373698 h 706375"/>
                    <a:gd name="connsiteX20" fmla="*/ 635314 w 641663"/>
                    <a:gd name="connsiteY20" fmla="*/ 278448 h 706375"/>
                    <a:gd name="connsiteX21" fmla="*/ 635314 w 641663"/>
                    <a:gd name="connsiteY21" fmla="*/ 221298 h 706375"/>
                    <a:gd name="connsiteX22" fmla="*/ 618041 w 641663"/>
                    <a:gd name="connsiteY22" fmla="*/ 199422 h 706375"/>
                    <a:gd name="connsiteX23" fmla="*/ 625789 w 641663"/>
                    <a:gd name="connsiteY23" fmla="*/ 87948 h 706375"/>
                    <a:gd name="connsiteX24" fmla="*/ 559114 w 641663"/>
                    <a:gd name="connsiteY24" fmla="*/ 40323 h 706375"/>
                    <a:gd name="connsiteX25" fmla="*/ 416239 w 641663"/>
                    <a:gd name="connsiteY25" fmla="*/ 2223 h 706375"/>
                    <a:gd name="connsiteX0" fmla="*/ 416239 w 641663"/>
                    <a:gd name="connsiteY0" fmla="*/ 905 h 705057"/>
                    <a:gd name="connsiteX1" fmla="*/ 367856 w 641663"/>
                    <a:gd name="connsiteY1" fmla="*/ 77087 h 705057"/>
                    <a:gd name="connsiteX2" fmla="*/ 254314 w 641663"/>
                    <a:gd name="connsiteY2" fmla="*/ 29480 h 705057"/>
                    <a:gd name="connsiteX3" fmla="*/ 101914 w 641663"/>
                    <a:gd name="connsiteY3" fmla="*/ 134255 h 705057"/>
                    <a:gd name="connsiteX4" fmla="*/ 35239 w 641663"/>
                    <a:gd name="connsiteY4" fmla="*/ 224743 h 705057"/>
                    <a:gd name="connsiteX5" fmla="*/ 25714 w 641663"/>
                    <a:gd name="connsiteY5" fmla="*/ 305705 h 705057"/>
                    <a:gd name="connsiteX6" fmla="*/ 92389 w 641663"/>
                    <a:gd name="connsiteY6" fmla="*/ 334280 h 705057"/>
                    <a:gd name="connsiteX7" fmla="*/ 159064 w 641663"/>
                    <a:gd name="connsiteY7" fmla="*/ 239030 h 705057"/>
                    <a:gd name="connsiteX8" fmla="*/ 118401 w 641663"/>
                    <a:gd name="connsiteY8" fmla="*/ 302221 h 705057"/>
                    <a:gd name="connsiteX9" fmla="*/ 4102 w 641663"/>
                    <a:gd name="connsiteY9" fmla="*/ 440334 h 705057"/>
                    <a:gd name="connsiteX10" fmla="*/ 54289 w 641663"/>
                    <a:gd name="connsiteY10" fmla="*/ 534304 h 705057"/>
                    <a:gd name="connsiteX11" fmla="*/ 168589 w 641663"/>
                    <a:gd name="connsiteY11" fmla="*/ 458105 h 705057"/>
                    <a:gd name="connsiteX12" fmla="*/ 78101 w 641663"/>
                    <a:gd name="connsiteY12" fmla="*/ 553355 h 705057"/>
                    <a:gd name="connsiteX13" fmla="*/ 130489 w 641663"/>
                    <a:gd name="connsiteY13" fmla="*/ 639080 h 705057"/>
                    <a:gd name="connsiteX14" fmla="*/ 259076 w 641663"/>
                    <a:gd name="connsiteY14" fmla="*/ 610505 h 705057"/>
                    <a:gd name="connsiteX15" fmla="*/ 311464 w 641663"/>
                    <a:gd name="connsiteY15" fmla="*/ 553355 h 705057"/>
                    <a:gd name="connsiteX16" fmla="*/ 225739 w 641663"/>
                    <a:gd name="connsiteY16" fmla="*/ 677180 h 705057"/>
                    <a:gd name="connsiteX17" fmla="*/ 340039 w 641663"/>
                    <a:gd name="connsiteY17" fmla="*/ 696230 h 705057"/>
                    <a:gd name="connsiteX18" fmla="*/ 549589 w 641663"/>
                    <a:gd name="connsiteY18" fmla="*/ 562880 h 705057"/>
                    <a:gd name="connsiteX19" fmla="*/ 635314 w 641663"/>
                    <a:gd name="connsiteY19" fmla="*/ 372380 h 705057"/>
                    <a:gd name="connsiteX20" fmla="*/ 635314 w 641663"/>
                    <a:gd name="connsiteY20" fmla="*/ 277130 h 705057"/>
                    <a:gd name="connsiteX21" fmla="*/ 635314 w 641663"/>
                    <a:gd name="connsiteY21" fmla="*/ 219980 h 705057"/>
                    <a:gd name="connsiteX22" fmla="*/ 618041 w 641663"/>
                    <a:gd name="connsiteY22" fmla="*/ 198104 h 705057"/>
                    <a:gd name="connsiteX23" fmla="*/ 625789 w 641663"/>
                    <a:gd name="connsiteY23" fmla="*/ 86630 h 705057"/>
                    <a:gd name="connsiteX24" fmla="*/ 559114 w 641663"/>
                    <a:gd name="connsiteY24" fmla="*/ 39005 h 705057"/>
                    <a:gd name="connsiteX25" fmla="*/ 416239 w 641663"/>
                    <a:gd name="connsiteY25" fmla="*/ 905 h 705057"/>
                    <a:gd name="connsiteX0" fmla="*/ 416239 w 641663"/>
                    <a:gd name="connsiteY0" fmla="*/ 65 h 704217"/>
                    <a:gd name="connsiteX1" fmla="*/ 365350 w 641663"/>
                    <a:gd name="connsiteY1" fmla="*/ 46949 h 704217"/>
                    <a:gd name="connsiteX2" fmla="*/ 254314 w 641663"/>
                    <a:gd name="connsiteY2" fmla="*/ 28640 h 704217"/>
                    <a:gd name="connsiteX3" fmla="*/ 101914 w 641663"/>
                    <a:gd name="connsiteY3" fmla="*/ 133415 h 704217"/>
                    <a:gd name="connsiteX4" fmla="*/ 35239 w 641663"/>
                    <a:gd name="connsiteY4" fmla="*/ 223903 h 704217"/>
                    <a:gd name="connsiteX5" fmla="*/ 25714 w 641663"/>
                    <a:gd name="connsiteY5" fmla="*/ 304865 h 704217"/>
                    <a:gd name="connsiteX6" fmla="*/ 92389 w 641663"/>
                    <a:gd name="connsiteY6" fmla="*/ 333440 h 704217"/>
                    <a:gd name="connsiteX7" fmla="*/ 159064 w 641663"/>
                    <a:gd name="connsiteY7" fmla="*/ 238190 h 704217"/>
                    <a:gd name="connsiteX8" fmla="*/ 118401 w 641663"/>
                    <a:gd name="connsiteY8" fmla="*/ 301381 h 704217"/>
                    <a:gd name="connsiteX9" fmla="*/ 4102 w 641663"/>
                    <a:gd name="connsiteY9" fmla="*/ 439494 h 704217"/>
                    <a:gd name="connsiteX10" fmla="*/ 54289 w 641663"/>
                    <a:gd name="connsiteY10" fmla="*/ 533464 h 704217"/>
                    <a:gd name="connsiteX11" fmla="*/ 168589 w 641663"/>
                    <a:gd name="connsiteY11" fmla="*/ 457265 h 704217"/>
                    <a:gd name="connsiteX12" fmla="*/ 78101 w 641663"/>
                    <a:gd name="connsiteY12" fmla="*/ 552515 h 704217"/>
                    <a:gd name="connsiteX13" fmla="*/ 130489 w 641663"/>
                    <a:gd name="connsiteY13" fmla="*/ 638240 h 704217"/>
                    <a:gd name="connsiteX14" fmla="*/ 259076 w 641663"/>
                    <a:gd name="connsiteY14" fmla="*/ 609665 h 704217"/>
                    <a:gd name="connsiteX15" fmla="*/ 311464 w 641663"/>
                    <a:gd name="connsiteY15" fmla="*/ 552515 h 704217"/>
                    <a:gd name="connsiteX16" fmla="*/ 225739 w 641663"/>
                    <a:gd name="connsiteY16" fmla="*/ 676340 h 704217"/>
                    <a:gd name="connsiteX17" fmla="*/ 340039 w 641663"/>
                    <a:gd name="connsiteY17" fmla="*/ 695390 h 704217"/>
                    <a:gd name="connsiteX18" fmla="*/ 549589 w 641663"/>
                    <a:gd name="connsiteY18" fmla="*/ 562040 h 704217"/>
                    <a:gd name="connsiteX19" fmla="*/ 635314 w 641663"/>
                    <a:gd name="connsiteY19" fmla="*/ 371540 h 704217"/>
                    <a:gd name="connsiteX20" fmla="*/ 635314 w 641663"/>
                    <a:gd name="connsiteY20" fmla="*/ 276290 h 704217"/>
                    <a:gd name="connsiteX21" fmla="*/ 635314 w 641663"/>
                    <a:gd name="connsiteY21" fmla="*/ 219140 h 704217"/>
                    <a:gd name="connsiteX22" fmla="*/ 618041 w 641663"/>
                    <a:gd name="connsiteY22" fmla="*/ 197264 h 704217"/>
                    <a:gd name="connsiteX23" fmla="*/ 625789 w 641663"/>
                    <a:gd name="connsiteY23" fmla="*/ 85790 h 704217"/>
                    <a:gd name="connsiteX24" fmla="*/ 559114 w 641663"/>
                    <a:gd name="connsiteY24" fmla="*/ 38165 h 704217"/>
                    <a:gd name="connsiteX25" fmla="*/ 416239 w 641663"/>
                    <a:gd name="connsiteY25" fmla="*/ 65 h 704217"/>
                    <a:gd name="connsiteX0" fmla="*/ 416239 w 641663"/>
                    <a:gd name="connsiteY0" fmla="*/ 152 h 704304"/>
                    <a:gd name="connsiteX1" fmla="*/ 371306 w 641663"/>
                    <a:gd name="connsiteY1" fmla="*/ 25028 h 704304"/>
                    <a:gd name="connsiteX2" fmla="*/ 254314 w 641663"/>
                    <a:gd name="connsiteY2" fmla="*/ 28727 h 704304"/>
                    <a:gd name="connsiteX3" fmla="*/ 101914 w 641663"/>
                    <a:gd name="connsiteY3" fmla="*/ 133502 h 704304"/>
                    <a:gd name="connsiteX4" fmla="*/ 35239 w 641663"/>
                    <a:gd name="connsiteY4" fmla="*/ 223990 h 704304"/>
                    <a:gd name="connsiteX5" fmla="*/ 25714 w 641663"/>
                    <a:gd name="connsiteY5" fmla="*/ 304952 h 704304"/>
                    <a:gd name="connsiteX6" fmla="*/ 92389 w 641663"/>
                    <a:gd name="connsiteY6" fmla="*/ 333527 h 704304"/>
                    <a:gd name="connsiteX7" fmla="*/ 159064 w 641663"/>
                    <a:gd name="connsiteY7" fmla="*/ 238277 h 704304"/>
                    <a:gd name="connsiteX8" fmla="*/ 118401 w 641663"/>
                    <a:gd name="connsiteY8" fmla="*/ 301468 h 704304"/>
                    <a:gd name="connsiteX9" fmla="*/ 4102 w 641663"/>
                    <a:gd name="connsiteY9" fmla="*/ 439581 h 704304"/>
                    <a:gd name="connsiteX10" fmla="*/ 54289 w 641663"/>
                    <a:gd name="connsiteY10" fmla="*/ 533551 h 704304"/>
                    <a:gd name="connsiteX11" fmla="*/ 168589 w 641663"/>
                    <a:gd name="connsiteY11" fmla="*/ 457352 h 704304"/>
                    <a:gd name="connsiteX12" fmla="*/ 78101 w 641663"/>
                    <a:gd name="connsiteY12" fmla="*/ 552602 h 704304"/>
                    <a:gd name="connsiteX13" fmla="*/ 130489 w 641663"/>
                    <a:gd name="connsiteY13" fmla="*/ 638327 h 704304"/>
                    <a:gd name="connsiteX14" fmla="*/ 259076 w 641663"/>
                    <a:gd name="connsiteY14" fmla="*/ 609752 h 704304"/>
                    <a:gd name="connsiteX15" fmla="*/ 311464 w 641663"/>
                    <a:gd name="connsiteY15" fmla="*/ 552602 h 704304"/>
                    <a:gd name="connsiteX16" fmla="*/ 225739 w 641663"/>
                    <a:gd name="connsiteY16" fmla="*/ 676427 h 704304"/>
                    <a:gd name="connsiteX17" fmla="*/ 340039 w 641663"/>
                    <a:gd name="connsiteY17" fmla="*/ 695477 h 704304"/>
                    <a:gd name="connsiteX18" fmla="*/ 549589 w 641663"/>
                    <a:gd name="connsiteY18" fmla="*/ 562127 h 704304"/>
                    <a:gd name="connsiteX19" fmla="*/ 635314 w 641663"/>
                    <a:gd name="connsiteY19" fmla="*/ 371627 h 704304"/>
                    <a:gd name="connsiteX20" fmla="*/ 635314 w 641663"/>
                    <a:gd name="connsiteY20" fmla="*/ 276377 h 704304"/>
                    <a:gd name="connsiteX21" fmla="*/ 635314 w 641663"/>
                    <a:gd name="connsiteY21" fmla="*/ 219227 h 704304"/>
                    <a:gd name="connsiteX22" fmla="*/ 618041 w 641663"/>
                    <a:gd name="connsiteY22" fmla="*/ 197351 h 704304"/>
                    <a:gd name="connsiteX23" fmla="*/ 625789 w 641663"/>
                    <a:gd name="connsiteY23" fmla="*/ 85877 h 704304"/>
                    <a:gd name="connsiteX24" fmla="*/ 559114 w 641663"/>
                    <a:gd name="connsiteY24" fmla="*/ 38252 h 704304"/>
                    <a:gd name="connsiteX25" fmla="*/ 416239 w 641663"/>
                    <a:gd name="connsiteY25" fmla="*/ 152 h 704304"/>
                    <a:gd name="connsiteX0" fmla="*/ 416239 w 641663"/>
                    <a:gd name="connsiteY0" fmla="*/ 489 h 704641"/>
                    <a:gd name="connsiteX1" fmla="*/ 336693 w 641663"/>
                    <a:gd name="connsiteY1" fmla="*/ 17754 h 704641"/>
                    <a:gd name="connsiteX2" fmla="*/ 254314 w 641663"/>
                    <a:gd name="connsiteY2" fmla="*/ 29064 h 704641"/>
                    <a:gd name="connsiteX3" fmla="*/ 101914 w 641663"/>
                    <a:gd name="connsiteY3" fmla="*/ 133839 h 704641"/>
                    <a:gd name="connsiteX4" fmla="*/ 35239 w 641663"/>
                    <a:gd name="connsiteY4" fmla="*/ 224327 h 704641"/>
                    <a:gd name="connsiteX5" fmla="*/ 25714 w 641663"/>
                    <a:gd name="connsiteY5" fmla="*/ 305289 h 704641"/>
                    <a:gd name="connsiteX6" fmla="*/ 92389 w 641663"/>
                    <a:gd name="connsiteY6" fmla="*/ 333864 h 704641"/>
                    <a:gd name="connsiteX7" fmla="*/ 159064 w 641663"/>
                    <a:gd name="connsiteY7" fmla="*/ 238614 h 704641"/>
                    <a:gd name="connsiteX8" fmla="*/ 118401 w 641663"/>
                    <a:gd name="connsiteY8" fmla="*/ 301805 h 704641"/>
                    <a:gd name="connsiteX9" fmla="*/ 4102 w 641663"/>
                    <a:gd name="connsiteY9" fmla="*/ 439918 h 704641"/>
                    <a:gd name="connsiteX10" fmla="*/ 54289 w 641663"/>
                    <a:gd name="connsiteY10" fmla="*/ 533888 h 704641"/>
                    <a:gd name="connsiteX11" fmla="*/ 168589 w 641663"/>
                    <a:gd name="connsiteY11" fmla="*/ 457689 h 704641"/>
                    <a:gd name="connsiteX12" fmla="*/ 78101 w 641663"/>
                    <a:gd name="connsiteY12" fmla="*/ 552939 h 704641"/>
                    <a:gd name="connsiteX13" fmla="*/ 130489 w 641663"/>
                    <a:gd name="connsiteY13" fmla="*/ 638664 h 704641"/>
                    <a:gd name="connsiteX14" fmla="*/ 259076 w 641663"/>
                    <a:gd name="connsiteY14" fmla="*/ 610089 h 704641"/>
                    <a:gd name="connsiteX15" fmla="*/ 311464 w 641663"/>
                    <a:gd name="connsiteY15" fmla="*/ 552939 h 704641"/>
                    <a:gd name="connsiteX16" fmla="*/ 225739 w 641663"/>
                    <a:gd name="connsiteY16" fmla="*/ 676764 h 704641"/>
                    <a:gd name="connsiteX17" fmla="*/ 340039 w 641663"/>
                    <a:gd name="connsiteY17" fmla="*/ 695814 h 704641"/>
                    <a:gd name="connsiteX18" fmla="*/ 549589 w 641663"/>
                    <a:gd name="connsiteY18" fmla="*/ 562464 h 704641"/>
                    <a:gd name="connsiteX19" fmla="*/ 635314 w 641663"/>
                    <a:gd name="connsiteY19" fmla="*/ 371964 h 704641"/>
                    <a:gd name="connsiteX20" fmla="*/ 635314 w 641663"/>
                    <a:gd name="connsiteY20" fmla="*/ 276714 h 704641"/>
                    <a:gd name="connsiteX21" fmla="*/ 635314 w 641663"/>
                    <a:gd name="connsiteY21" fmla="*/ 219564 h 704641"/>
                    <a:gd name="connsiteX22" fmla="*/ 618041 w 641663"/>
                    <a:gd name="connsiteY22" fmla="*/ 197688 h 704641"/>
                    <a:gd name="connsiteX23" fmla="*/ 625789 w 641663"/>
                    <a:gd name="connsiteY23" fmla="*/ 86214 h 704641"/>
                    <a:gd name="connsiteX24" fmla="*/ 559114 w 641663"/>
                    <a:gd name="connsiteY24" fmla="*/ 38589 h 704641"/>
                    <a:gd name="connsiteX25" fmla="*/ 416239 w 641663"/>
                    <a:gd name="connsiteY25" fmla="*/ 489 h 704641"/>
                    <a:gd name="connsiteX0" fmla="*/ 416239 w 641663"/>
                    <a:gd name="connsiteY0" fmla="*/ 1850 h 706002"/>
                    <a:gd name="connsiteX1" fmla="*/ 335783 w 641663"/>
                    <a:gd name="connsiteY1" fmla="*/ 8462 h 706002"/>
                    <a:gd name="connsiteX2" fmla="*/ 254314 w 641663"/>
                    <a:gd name="connsiteY2" fmla="*/ 30425 h 706002"/>
                    <a:gd name="connsiteX3" fmla="*/ 101914 w 641663"/>
                    <a:gd name="connsiteY3" fmla="*/ 135200 h 706002"/>
                    <a:gd name="connsiteX4" fmla="*/ 35239 w 641663"/>
                    <a:gd name="connsiteY4" fmla="*/ 225688 h 706002"/>
                    <a:gd name="connsiteX5" fmla="*/ 25714 w 641663"/>
                    <a:gd name="connsiteY5" fmla="*/ 306650 h 706002"/>
                    <a:gd name="connsiteX6" fmla="*/ 92389 w 641663"/>
                    <a:gd name="connsiteY6" fmla="*/ 335225 h 706002"/>
                    <a:gd name="connsiteX7" fmla="*/ 159064 w 641663"/>
                    <a:gd name="connsiteY7" fmla="*/ 239975 h 706002"/>
                    <a:gd name="connsiteX8" fmla="*/ 118401 w 641663"/>
                    <a:gd name="connsiteY8" fmla="*/ 303166 h 706002"/>
                    <a:gd name="connsiteX9" fmla="*/ 4102 w 641663"/>
                    <a:gd name="connsiteY9" fmla="*/ 441279 h 706002"/>
                    <a:gd name="connsiteX10" fmla="*/ 54289 w 641663"/>
                    <a:gd name="connsiteY10" fmla="*/ 535249 h 706002"/>
                    <a:gd name="connsiteX11" fmla="*/ 168589 w 641663"/>
                    <a:gd name="connsiteY11" fmla="*/ 459050 h 706002"/>
                    <a:gd name="connsiteX12" fmla="*/ 78101 w 641663"/>
                    <a:gd name="connsiteY12" fmla="*/ 554300 h 706002"/>
                    <a:gd name="connsiteX13" fmla="*/ 130489 w 641663"/>
                    <a:gd name="connsiteY13" fmla="*/ 640025 h 706002"/>
                    <a:gd name="connsiteX14" fmla="*/ 259076 w 641663"/>
                    <a:gd name="connsiteY14" fmla="*/ 611450 h 706002"/>
                    <a:gd name="connsiteX15" fmla="*/ 311464 w 641663"/>
                    <a:gd name="connsiteY15" fmla="*/ 554300 h 706002"/>
                    <a:gd name="connsiteX16" fmla="*/ 225739 w 641663"/>
                    <a:gd name="connsiteY16" fmla="*/ 678125 h 706002"/>
                    <a:gd name="connsiteX17" fmla="*/ 340039 w 641663"/>
                    <a:gd name="connsiteY17" fmla="*/ 697175 h 706002"/>
                    <a:gd name="connsiteX18" fmla="*/ 549589 w 641663"/>
                    <a:gd name="connsiteY18" fmla="*/ 563825 h 706002"/>
                    <a:gd name="connsiteX19" fmla="*/ 635314 w 641663"/>
                    <a:gd name="connsiteY19" fmla="*/ 373325 h 706002"/>
                    <a:gd name="connsiteX20" fmla="*/ 635314 w 641663"/>
                    <a:gd name="connsiteY20" fmla="*/ 278075 h 706002"/>
                    <a:gd name="connsiteX21" fmla="*/ 635314 w 641663"/>
                    <a:gd name="connsiteY21" fmla="*/ 220925 h 706002"/>
                    <a:gd name="connsiteX22" fmla="*/ 618041 w 641663"/>
                    <a:gd name="connsiteY22" fmla="*/ 199049 h 706002"/>
                    <a:gd name="connsiteX23" fmla="*/ 625789 w 641663"/>
                    <a:gd name="connsiteY23" fmla="*/ 87575 h 706002"/>
                    <a:gd name="connsiteX24" fmla="*/ 559114 w 641663"/>
                    <a:gd name="connsiteY24" fmla="*/ 39950 h 706002"/>
                    <a:gd name="connsiteX25" fmla="*/ 416239 w 641663"/>
                    <a:gd name="connsiteY25" fmla="*/ 1850 h 706002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5314 w 641663"/>
                    <a:gd name="connsiteY21" fmla="*/ 224193 h 709270"/>
                    <a:gd name="connsiteX22" fmla="*/ 618041 w 641663"/>
                    <a:gd name="connsiteY22" fmla="*/ 202317 h 709270"/>
                    <a:gd name="connsiteX23" fmla="*/ 625789 w 641663"/>
                    <a:gd name="connsiteY23" fmla="*/ 90843 h 709270"/>
                    <a:gd name="connsiteX24" fmla="*/ 559114 w 641663"/>
                    <a:gd name="connsiteY24" fmla="*/ 43218 h 709270"/>
                    <a:gd name="connsiteX25" fmla="*/ 486463 w 641663"/>
                    <a:gd name="connsiteY25" fmla="*/ 1463 h 709270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5314 w 641663"/>
                    <a:gd name="connsiteY21" fmla="*/ 224193 h 709270"/>
                    <a:gd name="connsiteX22" fmla="*/ 625789 w 641663"/>
                    <a:gd name="connsiteY22" fmla="*/ 90843 h 709270"/>
                    <a:gd name="connsiteX23" fmla="*/ 559114 w 641663"/>
                    <a:gd name="connsiteY23" fmla="*/ 43218 h 709270"/>
                    <a:gd name="connsiteX24" fmla="*/ 486463 w 641663"/>
                    <a:gd name="connsiteY24" fmla="*/ 1463 h 709270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3947 w 641663"/>
                    <a:gd name="connsiteY21" fmla="*/ 208216 h 709270"/>
                    <a:gd name="connsiteX22" fmla="*/ 625789 w 641663"/>
                    <a:gd name="connsiteY22" fmla="*/ 90843 h 709270"/>
                    <a:gd name="connsiteX23" fmla="*/ 559114 w 641663"/>
                    <a:gd name="connsiteY23" fmla="*/ 43218 h 709270"/>
                    <a:gd name="connsiteX24" fmla="*/ 486463 w 641663"/>
                    <a:gd name="connsiteY24" fmla="*/ 1463 h 709270"/>
                    <a:gd name="connsiteX0" fmla="*/ 486463 w 639618"/>
                    <a:gd name="connsiteY0" fmla="*/ 1463 h 709270"/>
                    <a:gd name="connsiteX1" fmla="*/ 335783 w 639618"/>
                    <a:gd name="connsiteY1" fmla="*/ 11730 h 709270"/>
                    <a:gd name="connsiteX2" fmla="*/ 254314 w 639618"/>
                    <a:gd name="connsiteY2" fmla="*/ 33693 h 709270"/>
                    <a:gd name="connsiteX3" fmla="*/ 101914 w 639618"/>
                    <a:gd name="connsiteY3" fmla="*/ 138468 h 709270"/>
                    <a:gd name="connsiteX4" fmla="*/ 35239 w 639618"/>
                    <a:gd name="connsiteY4" fmla="*/ 228956 h 709270"/>
                    <a:gd name="connsiteX5" fmla="*/ 25714 w 639618"/>
                    <a:gd name="connsiteY5" fmla="*/ 309918 h 709270"/>
                    <a:gd name="connsiteX6" fmla="*/ 92389 w 639618"/>
                    <a:gd name="connsiteY6" fmla="*/ 338493 h 709270"/>
                    <a:gd name="connsiteX7" fmla="*/ 159064 w 639618"/>
                    <a:gd name="connsiteY7" fmla="*/ 243243 h 709270"/>
                    <a:gd name="connsiteX8" fmla="*/ 118401 w 639618"/>
                    <a:gd name="connsiteY8" fmla="*/ 306434 h 709270"/>
                    <a:gd name="connsiteX9" fmla="*/ 4102 w 639618"/>
                    <a:gd name="connsiteY9" fmla="*/ 444547 h 709270"/>
                    <a:gd name="connsiteX10" fmla="*/ 54289 w 639618"/>
                    <a:gd name="connsiteY10" fmla="*/ 538517 h 709270"/>
                    <a:gd name="connsiteX11" fmla="*/ 168589 w 639618"/>
                    <a:gd name="connsiteY11" fmla="*/ 462318 h 709270"/>
                    <a:gd name="connsiteX12" fmla="*/ 78101 w 639618"/>
                    <a:gd name="connsiteY12" fmla="*/ 557568 h 709270"/>
                    <a:gd name="connsiteX13" fmla="*/ 130489 w 639618"/>
                    <a:gd name="connsiteY13" fmla="*/ 643293 h 709270"/>
                    <a:gd name="connsiteX14" fmla="*/ 259076 w 639618"/>
                    <a:gd name="connsiteY14" fmla="*/ 614718 h 709270"/>
                    <a:gd name="connsiteX15" fmla="*/ 311464 w 639618"/>
                    <a:gd name="connsiteY15" fmla="*/ 557568 h 709270"/>
                    <a:gd name="connsiteX16" fmla="*/ 225739 w 639618"/>
                    <a:gd name="connsiteY16" fmla="*/ 681393 h 709270"/>
                    <a:gd name="connsiteX17" fmla="*/ 340039 w 639618"/>
                    <a:gd name="connsiteY17" fmla="*/ 700443 h 709270"/>
                    <a:gd name="connsiteX18" fmla="*/ 549589 w 639618"/>
                    <a:gd name="connsiteY18" fmla="*/ 567093 h 709270"/>
                    <a:gd name="connsiteX19" fmla="*/ 635314 w 639618"/>
                    <a:gd name="connsiteY19" fmla="*/ 376593 h 709270"/>
                    <a:gd name="connsiteX20" fmla="*/ 627677 w 639618"/>
                    <a:gd name="connsiteY20" fmla="*/ 314238 h 709270"/>
                    <a:gd name="connsiteX21" fmla="*/ 633947 w 639618"/>
                    <a:gd name="connsiteY21" fmla="*/ 208216 h 709270"/>
                    <a:gd name="connsiteX22" fmla="*/ 625789 w 639618"/>
                    <a:gd name="connsiteY22" fmla="*/ 90843 h 709270"/>
                    <a:gd name="connsiteX23" fmla="*/ 559114 w 639618"/>
                    <a:gd name="connsiteY23" fmla="*/ 43218 h 709270"/>
                    <a:gd name="connsiteX24" fmla="*/ 486463 w 639618"/>
                    <a:gd name="connsiteY24" fmla="*/ 1463 h 709270"/>
                    <a:gd name="connsiteX0" fmla="*/ 486463 w 634072"/>
                    <a:gd name="connsiteY0" fmla="*/ 1463 h 709270"/>
                    <a:gd name="connsiteX1" fmla="*/ 335783 w 634072"/>
                    <a:gd name="connsiteY1" fmla="*/ 11730 h 709270"/>
                    <a:gd name="connsiteX2" fmla="*/ 254314 w 634072"/>
                    <a:gd name="connsiteY2" fmla="*/ 33693 h 709270"/>
                    <a:gd name="connsiteX3" fmla="*/ 101914 w 634072"/>
                    <a:gd name="connsiteY3" fmla="*/ 138468 h 709270"/>
                    <a:gd name="connsiteX4" fmla="*/ 35239 w 634072"/>
                    <a:gd name="connsiteY4" fmla="*/ 228956 h 709270"/>
                    <a:gd name="connsiteX5" fmla="*/ 25714 w 634072"/>
                    <a:gd name="connsiteY5" fmla="*/ 309918 h 709270"/>
                    <a:gd name="connsiteX6" fmla="*/ 92389 w 634072"/>
                    <a:gd name="connsiteY6" fmla="*/ 338493 h 709270"/>
                    <a:gd name="connsiteX7" fmla="*/ 159064 w 634072"/>
                    <a:gd name="connsiteY7" fmla="*/ 243243 h 709270"/>
                    <a:gd name="connsiteX8" fmla="*/ 118401 w 634072"/>
                    <a:gd name="connsiteY8" fmla="*/ 306434 h 709270"/>
                    <a:gd name="connsiteX9" fmla="*/ 4102 w 634072"/>
                    <a:gd name="connsiteY9" fmla="*/ 444547 h 709270"/>
                    <a:gd name="connsiteX10" fmla="*/ 54289 w 634072"/>
                    <a:gd name="connsiteY10" fmla="*/ 538517 h 709270"/>
                    <a:gd name="connsiteX11" fmla="*/ 168589 w 634072"/>
                    <a:gd name="connsiteY11" fmla="*/ 462318 h 709270"/>
                    <a:gd name="connsiteX12" fmla="*/ 78101 w 634072"/>
                    <a:gd name="connsiteY12" fmla="*/ 557568 h 709270"/>
                    <a:gd name="connsiteX13" fmla="*/ 130489 w 634072"/>
                    <a:gd name="connsiteY13" fmla="*/ 643293 h 709270"/>
                    <a:gd name="connsiteX14" fmla="*/ 259076 w 634072"/>
                    <a:gd name="connsiteY14" fmla="*/ 614718 h 709270"/>
                    <a:gd name="connsiteX15" fmla="*/ 311464 w 634072"/>
                    <a:gd name="connsiteY15" fmla="*/ 557568 h 709270"/>
                    <a:gd name="connsiteX16" fmla="*/ 225739 w 634072"/>
                    <a:gd name="connsiteY16" fmla="*/ 681393 h 709270"/>
                    <a:gd name="connsiteX17" fmla="*/ 340039 w 634072"/>
                    <a:gd name="connsiteY17" fmla="*/ 700443 h 709270"/>
                    <a:gd name="connsiteX18" fmla="*/ 549589 w 634072"/>
                    <a:gd name="connsiteY18" fmla="*/ 567093 h 709270"/>
                    <a:gd name="connsiteX19" fmla="*/ 619759 w 634072"/>
                    <a:gd name="connsiteY19" fmla="*/ 377997 h 709270"/>
                    <a:gd name="connsiteX20" fmla="*/ 627677 w 634072"/>
                    <a:gd name="connsiteY20" fmla="*/ 314238 h 709270"/>
                    <a:gd name="connsiteX21" fmla="*/ 633947 w 634072"/>
                    <a:gd name="connsiteY21" fmla="*/ 208216 h 709270"/>
                    <a:gd name="connsiteX22" fmla="*/ 625789 w 634072"/>
                    <a:gd name="connsiteY22" fmla="*/ 90843 h 709270"/>
                    <a:gd name="connsiteX23" fmla="*/ 559114 w 634072"/>
                    <a:gd name="connsiteY23" fmla="*/ 43218 h 709270"/>
                    <a:gd name="connsiteX24" fmla="*/ 486463 w 634072"/>
                    <a:gd name="connsiteY24" fmla="*/ 1463 h 709270"/>
                    <a:gd name="connsiteX0" fmla="*/ 486463 w 634072"/>
                    <a:gd name="connsiteY0" fmla="*/ 3196 h 711003"/>
                    <a:gd name="connsiteX1" fmla="*/ 353475 w 634072"/>
                    <a:gd name="connsiteY1" fmla="*/ 6498 h 711003"/>
                    <a:gd name="connsiteX2" fmla="*/ 254314 w 634072"/>
                    <a:gd name="connsiteY2" fmla="*/ 35426 h 711003"/>
                    <a:gd name="connsiteX3" fmla="*/ 101914 w 634072"/>
                    <a:gd name="connsiteY3" fmla="*/ 140201 h 711003"/>
                    <a:gd name="connsiteX4" fmla="*/ 35239 w 634072"/>
                    <a:gd name="connsiteY4" fmla="*/ 230689 h 711003"/>
                    <a:gd name="connsiteX5" fmla="*/ 25714 w 634072"/>
                    <a:gd name="connsiteY5" fmla="*/ 311651 h 711003"/>
                    <a:gd name="connsiteX6" fmla="*/ 92389 w 634072"/>
                    <a:gd name="connsiteY6" fmla="*/ 340226 h 711003"/>
                    <a:gd name="connsiteX7" fmla="*/ 159064 w 634072"/>
                    <a:gd name="connsiteY7" fmla="*/ 244976 h 711003"/>
                    <a:gd name="connsiteX8" fmla="*/ 118401 w 634072"/>
                    <a:gd name="connsiteY8" fmla="*/ 308167 h 711003"/>
                    <a:gd name="connsiteX9" fmla="*/ 4102 w 634072"/>
                    <a:gd name="connsiteY9" fmla="*/ 446280 h 711003"/>
                    <a:gd name="connsiteX10" fmla="*/ 54289 w 634072"/>
                    <a:gd name="connsiteY10" fmla="*/ 540250 h 711003"/>
                    <a:gd name="connsiteX11" fmla="*/ 168589 w 634072"/>
                    <a:gd name="connsiteY11" fmla="*/ 464051 h 711003"/>
                    <a:gd name="connsiteX12" fmla="*/ 78101 w 634072"/>
                    <a:gd name="connsiteY12" fmla="*/ 559301 h 711003"/>
                    <a:gd name="connsiteX13" fmla="*/ 130489 w 634072"/>
                    <a:gd name="connsiteY13" fmla="*/ 645026 h 711003"/>
                    <a:gd name="connsiteX14" fmla="*/ 259076 w 634072"/>
                    <a:gd name="connsiteY14" fmla="*/ 616451 h 711003"/>
                    <a:gd name="connsiteX15" fmla="*/ 311464 w 634072"/>
                    <a:gd name="connsiteY15" fmla="*/ 559301 h 711003"/>
                    <a:gd name="connsiteX16" fmla="*/ 225739 w 634072"/>
                    <a:gd name="connsiteY16" fmla="*/ 683126 h 711003"/>
                    <a:gd name="connsiteX17" fmla="*/ 340039 w 634072"/>
                    <a:gd name="connsiteY17" fmla="*/ 702176 h 711003"/>
                    <a:gd name="connsiteX18" fmla="*/ 549589 w 634072"/>
                    <a:gd name="connsiteY18" fmla="*/ 568826 h 711003"/>
                    <a:gd name="connsiteX19" fmla="*/ 619759 w 634072"/>
                    <a:gd name="connsiteY19" fmla="*/ 379730 h 711003"/>
                    <a:gd name="connsiteX20" fmla="*/ 627677 w 634072"/>
                    <a:gd name="connsiteY20" fmla="*/ 315971 h 711003"/>
                    <a:gd name="connsiteX21" fmla="*/ 633947 w 634072"/>
                    <a:gd name="connsiteY21" fmla="*/ 209949 h 711003"/>
                    <a:gd name="connsiteX22" fmla="*/ 625789 w 634072"/>
                    <a:gd name="connsiteY22" fmla="*/ 92576 h 711003"/>
                    <a:gd name="connsiteX23" fmla="*/ 559114 w 634072"/>
                    <a:gd name="connsiteY23" fmla="*/ 44951 h 711003"/>
                    <a:gd name="connsiteX24" fmla="*/ 486463 w 634072"/>
                    <a:gd name="connsiteY24" fmla="*/ 3196 h 711003"/>
                    <a:gd name="connsiteX0" fmla="*/ 486463 w 634072"/>
                    <a:gd name="connsiteY0" fmla="*/ 10201 h 718008"/>
                    <a:gd name="connsiteX1" fmla="*/ 353475 w 634072"/>
                    <a:gd name="connsiteY1" fmla="*/ 13503 h 718008"/>
                    <a:gd name="connsiteX2" fmla="*/ 254314 w 634072"/>
                    <a:gd name="connsiteY2" fmla="*/ 42431 h 718008"/>
                    <a:gd name="connsiteX3" fmla="*/ 101914 w 634072"/>
                    <a:gd name="connsiteY3" fmla="*/ 147206 h 718008"/>
                    <a:gd name="connsiteX4" fmla="*/ 35239 w 634072"/>
                    <a:gd name="connsiteY4" fmla="*/ 237694 h 718008"/>
                    <a:gd name="connsiteX5" fmla="*/ 25714 w 634072"/>
                    <a:gd name="connsiteY5" fmla="*/ 318656 h 718008"/>
                    <a:gd name="connsiteX6" fmla="*/ 92389 w 634072"/>
                    <a:gd name="connsiteY6" fmla="*/ 347231 h 718008"/>
                    <a:gd name="connsiteX7" fmla="*/ 159064 w 634072"/>
                    <a:gd name="connsiteY7" fmla="*/ 251981 h 718008"/>
                    <a:gd name="connsiteX8" fmla="*/ 118401 w 634072"/>
                    <a:gd name="connsiteY8" fmla="*/ 315172 h 718008"/>
                    <a:gd name="connsiteX9" fmla="*/ 4102 w 634072"/>
                    <a:gd name="connsiteY9" fmla="*/ 453285 h 718008"/>
                    <a:gd name="connsiteX10" fmla="*/ 54289 w 634072"/>
                    <a:gd name="connsiteY10" fmla="*/ 547255 h 718008"/>
                    <a:gd name="connsiteX11" fmla="*/ 168589 w 634072"/>
                    <a:gd name="connsiteY11" fmla="*/ 471056 h 718008"/>
                    <a:gd name="connsiteX12" fmla="*/ 78101 w 634072"/>
                    <a:gd name="connsiteY12" fmla="*/ 566306 h 718008"/>
                    <a:gd name="connsiteX13" fmla="*/ 130489 w 634072"/>
                    <a:gd name="connsiteY13" fmla="*/ 652031 h 718008"/>
                    <a:gd name="connsiteX14" fmla="*/ 259076 w 634072"/>
                    <a:gd name="connsiteY14" fmla="*/ 623456 h 718008"/>
                    <a:gd name="connsiteX15" fmla="*/ 311464 w 634072"/>
                    <a:gd name="connsiteY15" fmla="*/ 566306 h 718008"/>
                    <a:gd name="connsiteX16" fmla="*/ 225739 w 634072"/>
                    <a:gd name="connsiteY16" fmla="*/ 690131 h 718008"/>
                    <a:gd name="connsiteX17" fmla="*/ 340039 w 634072"/>
                    <a:gd name="connsiteY17" fmla="*/ 709181 h 718008"/>
                    <a:gd name="connsiteX18" fmla="*/ 549589 w 634072"/>
                    <a:gd name="connsiteY18" fmla="*/ 575831 h 718008"/>
                    <a:gd name="connsiteX19" fmla="*/ 619759 w 634072"/>
                    <a:gd name="connsiteY19" fmla="*/ 386735 h 718008"/>
                    <a:gd name="connsiteX20" fmla="*/ 627677 w 634072"/>
                    <a:gd name="connsiteY20" fmla="*/ 322976 h 718008"/>
                    <a:gd name="connsiteX21" fmla="*/ 633947 w 634072"/>
                    <a:gd name="connsiteY21" fmla="*/ 216954 h 718008"/>
                    <a:gd name="connsiteX22" fmla="*/ 625789 w 634072"/>
                    <a:gd name="connsiteY22" fmla="*/ 99581 h 718008"/>
                    <a:gd name="connsiteX23" fmla="*/ 559114 w 634072"/>
                    <a:gd name="connsiteY23" fmla="*/ 51956 h 718008"/>
                    <a:gd name="connsiteX24" fmla="*/ 486463 w 634072"/>
                    <a:gd name="connsiteY24" fmla="*/ 10201 h 718008"/>
                    <a:gd name="connsiteX0" fmla="*/ 486463 w 634072"/>
                    <a:gd name="connsiteY0" fmla="*/ 3374 h 711181"/>
                    <a:gd name="connsiteX1" fmla="*/ 353475 w 634072"/>
                    <a:gd name="connsiteY1" fmla="*/ 6676 h 711181"/>
                    <a:gd name="connsiteX2" fmla="*/ 254314 w 634072"/>
                    <a:gd name="connsiteY2" fmla="*/ 35604 h 711181"/>
                    <a:gd name="connsiteX3" fmla="*/ 101914 w 634072"/>
                    <a:gd name="connsiteY3" fmla="*/ 140379 h 711181"/>
                    <a:gd name="connsiteX4" fmla="*/ 35239 w 634072"/>
                    <a:gd name="connsiteY4" fmla="*/ 230867 h 711181"/>
                    <a:gd name="connsiteX5" fmla="*/ 25714 w 634072"/>
                    <a:gd name="connsiteY5" fmla="*/ 311829 h 711181"/>
                    <a:gd name="connsiteX6" fmla="*/ 92389 w 634072"/>
                    <a:gd name="connsiteY6" fmla="*/ 340404 h 711181"/>
                    <a:gd name="connsiteX7" fmla="*/ 159064 w 634072"/>
                    <a:gd name="connsiteY7" fmla="*/ 245154 h 711181"/>
                    <a:gd name="connsiteX8" fmla="*/ 118401 w 634072"/>
                    <a:gd name="connsiteY8" fmla="*/ 308345 h 711181"/>
                    <a:gd name="connsiteX9" fmla="*/ 4102 w 634072"/>
                    <a:gd name="connsiteY9" fmla="*/ 446458 h 711181"/>
                    <a:gd name="connsiteX10" fmla="*/ 54289 w 634072"/>
                    <a:gd name="connsiteY10" fmla="*/ 540428 h 711181"/>
                    <a:gd name="connsiteX11" fmla="*/ 168589 w 634072"/>
                    <a:gd name="connsiteY11" fmla="*/ 464229 h 711181"/>
                    <a:gd name="connsiteX12" fmla="*/ 78101 w 634072"/>
                    <a:gd name="connsiteY12" fmla="*/ 559479 h 711181"/>
                    <a:gd name="connsiteX13" fmla="*/ 130489 w 634072"/>
                    <a:gd name="connsiteY13" fmla="*/ 645204 h 711181"/>
                    <a:gd name="connsiteX14" fmla="*/ 259076 w 634072"/>
                    <a:gd name="connsiteY14" fmla="*/ 616629 h 711181"/>
                    <a:gd name="connsiteX15" fmla="*/ 311464 w 634072"/>
                    <a:gd name="connsiteY15" fmla="*/ 559479 h 711181"/>
                    <a:gd name="connsiteX16" fmla="*/ 225739 w 634072"/>
                    <a:gd name="connsiteY16" fmla="*/ 683304 h 711181"/>
                    <a:gd name="connsiteX17" fmla="*/ 340039 w 634072"/>
                    <a:gd name="connsiteY17" fmla="*/ 702354 h 711181"/>
                    <a:gd name="connsiteX18" fmla="*/ 549589 w 634072"/>
                    <a:gd name="connsiteY18" fmla="*/ 569004 h 711181"/>
                    <a:gd name="connsiteX19" fmla="*/ 619759 w 634072"/>
                    <a:gd name="connsiteY19" fmla="*/ 379908 h 711181"/>
                    <a:gd name="connsiteX20" fmla="*/ 627677 w 634072"/>
                    <a:gd name="connsiteY20" fmla="*/ 316149 h 711181"/>
                    <a:gd name="connsiteX21" fmla="*/ 633947 w 634072"/>
                    <a:gd name="connsiteY21" fmla="*/ 210127 h 711181"/>
                    <a:gd name="connsiteX22" fmla="*/ 625789 w 634072"/>
                    <a:gd name="connsiteY22" fmla="*/ 92754 h 711181"/>
                    <a:gd name="connsiteX23" fmla="*/ 559114 w 634072"/>
                    <a:gd name="connsiteY23" fmla="*/ 45129 h 711181"/>
                    <a:gd name="connsiteX24" fmla="*/ 486463 w 634072"/>
                    <a:gd name="connsiteY24" fmla="*/ 3374 h 711181"/>
                    <a:gd name="connsiteX0" fmla="*/ 486463 w 634072"/>
                    <a:gd name="connsiteY0" fmla="*/ 5125 h 712932"/>
                    <a:gd name="connsiteX1" fmla="*/ 353475 w 634072"/>
                    <a:gd name="connsiteY1" fmla="*/ 8427 h 712932"/>
                    <a:gd name="connsiteX2" fmla="*/ 254314 w 634072"/>
                    <a:gd name="connsiteY2" fmla="*/ 37355 h 712932"/>
                    <a:gd name="connsiteX3" fmla="*/ 101914 w 634072"/>
                    <a:gd name="connsiteY3" fmla="*/ 142130 h 712932"/>
                    <a:gd name="connsiteX4" fmla="*/ 35239 w 634072"/>
                    <a:gd name="connsiteY4" fmla="*/ 232618 h 712932"/>
                    <a:gd name="connsiteX5" fmla="*/ 25714 w 634072"/>
                    <a:gd name="connsiteY5" fmla="*/ 313580 h 712932"/>
                    <a:gd name="connsiteX6" fmla="*/ 92389 w 634072"/>
                    <a:gd name="connsiteY6" fmla="*/ 342155 h 712932"/>
                    <a:gd name="connsiteX7" fmla="*/ 159064 w 634072"/>
                    <a:gd name="connsiteY7" fmla="*/ 246905 h 712932"/>
                    <a:gd name="connsiteX8" fmla="*/ 118401 w 634072"/>
                    <a:gd name="connsiteY8" fmla="*/ 310096 h 712932"/>
                    <a:gd name="connsiteX9" fmla="*/ 4102 w 634072"/>
                    <a:gd name="connsiteY9" fmla="*/ 448209 h 712932"/>
                    <a:gd name="connsiteX10" fmla="*/ 54289 w 634072"/>
                    <a:gd name="connsiteY10" fmla="*/ 542179 h 712932"/>
                    <a:gd name="connsiteX11" fmla="*/ 168589 w 634072"/>
                    <a:gd name="connsiteY11" fmla="*/ 465980 h 712932"/>
                    <a:gd name="connsiteX12" fmla="*/ 78101 w 634072"/>
                    <a:gd name="connsiteY12" fmla="*/ 561230 h 712932"/>
                    <a:gd name="connsiteX13" fmla="*/ 130489 w 634072"/>
                    <a:gd name="connsiteY13" fmla="*/ 646955 h 712932"/>
                    <a:gd name="connsiteX14" fmla="*/ 259076 w 634072"/>
                    <a:gd name="connsiteY14" fmla="*/ 618380 h 712932"/>
                    <a:gd name="connsiteX15" fmla="*/ 311464 w 634072"/>
                    <a:gd name="connsiteY15" fmla="*/ 561230 h 712932"/>
                    <a:gd name="connsiteX16" fmla="*/ 225739 w 634072"/>
                    <a:gd name="connsiteY16" fmla="*/ 685055 h 712932"/>
                    <a:gd name="connsiteX17" fmla="*/ 340039 w 634072"/>
                    <a:gd name="connsiteY17" fmla="*/ 704105 h 712932"/>
                    <a:gd name="connsiteX18" fmla="*/ 549589 w 634072"/>
                    <a:gd name="connsiteY18" fmla="*/ 570755 h 712932"/>
                    <a:gd name="connsiteX19" fmla="*/ 619759 w 634072"/>
                    <a:gd name="connsiteY19" fmla="*/ 381659 h 712932"/>
                    <a:gd name="connsiteX20" fmla="*/ 627677 w 634072"/>
                    <a:gd name="connsiteY20" fmla="*/ 317900 h 712932"/>
                    <a:gd name="connsiteX21" fmla="*/ 633947 w 634072"/>
                    <a:gd name="connsiteY21" fmla="*/ 211878 h 712932"/>
                    <a:gd name="connsiteX22" fmla="*/ 625789 w 634072"/>
                    <a:gd name="connsiteY22" fmla="*/ 94505 h 712932"/>
                    <a:gd name="connsiteX23" fmla="*/ 559114 w 634072"/>
                    <a:gd name="connsiteY23" fmla="*/ 46880 h 712932"/>
                    <a:gd name="connsiteX24" fmla="*/ 486463 w 634072"/>
                    <a:gd name="connsiteY24" fmla="*/ 5125 h 712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634072" h="712932">
                      <a:moveTo>
                        <a:pt x="486463" y="5125"/>
                      </a:moveTo>
                      <a:cubicBezTo>
                        <a:pt x="452190" y="-1284"/>
                        <a:pt x="402079" y="-3208"/>
                        <a:pt x="353475" y="8427"/>
                      </a:cubicBezTo>
                      <a:cubicBezTo>
                        <a:pt x="304871" y="20062"/>
                        <a:pt x="296241" y="15071"/>
                        <a:pt x="254314" y="37355"/>
                      </a:cubicBezTo>
                      <a:cubicBezTo>
                        <a:pt x="212387" y="59639"/>
                        <a:pt x="138426" y="109586"/>
                        <a:pt x="101914" y="142130"/>
                      </a:cubicBezTo>
                      <a:cubicBezTo>
                        <a:pt x="65402" y="174674"/>
                        <a:pt x="47939" y="204043"/>
                        <a:pt x="35239" y="232618"/>
                      </a:cubicBezTo>
                      <a:cubicBezTo>
                        <a:pt x="22539" y="261193"/>
                        <a:pt x="16189" y="295324"/>
                        <a:pt x="25714" y="313580"/>
                      </a:cubicBezTo>
                      <a:cubicBezTo>
                        <a:pt x="35239" y="331836"/>
                        <a:pt x="70164" y="353267"/>
                        <a:pt x="92389" y="342155"/>
                      </a:cubicBezTo>
                      <a:cubicBezTo>
                        <a:pt x="114614" y="331043"/>
                        <a:pt x="154729" y="252248"/>
                        <a:pt x="159064" y="246905"/>
                      </a:cubicBezTo>
                      <a:cubicBezTo>
                        <a:pt x="163399" y="241562"/>
                        <a:pt x="142641" y="291627"/>
                        <a:pt x="118401" y="310096"/>
                      </a:cubicBezTo>
                      <a:cubicBezTo>
                        <a:pt x="94161" y="328566"/>
                        <a:pt x="21137" y="411910"/>
                        <a:pt x="4102" y="448209"/>
                      </a:cubicBezTo>
                      <a:cubicBezTo>
                        <a:pt x="-12933" y="484508"/>
                        <a:pt x="26874" y="539217"/>
                        <a:pt x="54289" y="542179"/>
                      </a:cubicBezTo>
                      <a:cubicBezTo>
                        <a:pt x="81704" y="545141"/>
                        <a:pt x="164620" y="462805"/>
                        <a:pt x="168589" y="465980"/>
                      </a:cubicBezTo>
                      <a:cubicBezTo>
                        <a:pt x="172558" y="469155"/>
                        <a:pt x="84451" y="531068"/>
                        <a:pt x="78101" y="561230"/>
                      </a:cubicBezTo>
                      <a:cubicBezTo>
                        <a:pt x="71751" y="591392"/>
                        <a:pt x="100327" y="637430"/>
                        <a:pt x="130489" y="646955"/>
                      </a:cubicBezTo>
                      <a:cubicBezTo>
                        <a:pt x="160651" y="656480"/>
                        <a:pt x="228914" y="632667"/>
                        <a:pt x="259076" y="618380"/>
                      </a:cubicBezTo>
                      <a:cubicBezTo>
                        <a:pt x="289238" y="604093"/>
                        <a:pt x="317020" y="550118"/>
                        <a:pt x="311464" y="561230"/>
                      </a:cubicBezTo>
                      <a:cubicBezTo>
                        <a:pt x="305908" y="572343"/>
                        <a:pt x="220977" y="661243"/>
                        <a:pt x="225739" y="685055"/>
                      </a:cubicBezTo>
                      <a:cubicBezTo>
                        <a:pt x="230501" y="708867"/>
                        <a:pt x="286064" y="723155"/>
                        <a:pt x="340039" y="704105"/>
                      </a:cubicBezTo>
                      <a:cubicBezTo>
                        <a:pt x="394014" y="685055"/>
                        <a:pt x="502969" y="624496"/>
                        <a:pt x="549589" y="570755"/>
                      </a:cubicBezTo>
                      <a:cubicBezTo>
                        <a:pt x="596209" y="517014"/>
                        <a:pt x="606744" y="423802"/>
                        <a:pt x="619759" y="381659"/>
                      </a:cubicBezTo>
                      <a:cubicBezTo>
                        <a:pt x="632774" y="339517"/>
                        <a:pt x="627677" y="317900"/>
                        <a:pt x="627677" y="317900"/>
                      </a:cubicBezTo>
                      <a:cubicBezTo>
                        <a:pt x="627221" y="293524"/>
                        <a:pt x="634403" y="236254"/>
                        <a:pt x="633947" y="211878"/>
                      </a:cubicBezTo>
                      <a:cubicBezTo>
                        <a:pt x="632359" y="180128"/>
                        <a:pt x="638489" y="124668"/>
                        <a:pt x="625789" y="94505"/>
                      </a:cubicBezTo>
                      <a:cubicBezTo>
                        <a:pt x="613089" y="64343"/>
                        <a:pt x="582335" y="61777"/>
                        <a:pt x="559114" y="46880"/>
                      </a:cubicBezTo>
                      <a:cubicBezTo>
                        <a:pt x="535893" y="31983"/>
                        <a:pt x="520736" y="11534"/>
                        <a:pt x="486463" y="5125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EFC09A77-4A53-92DE-716E-16302A866A2F}"/>
                  </a:ext>
                </a:extLst>
              </p:cNvPr>
              <p:cNvSpPr/>
              <p:nvPr/>
            </p:nvSpPr>
            <p:spPr>
              <a:xfrm>
                <a:off x="6446341" y="4443435"/>
                <a:ext cx="80098" cy="45719"/>
              </a:xfrm>
              <a:custGeom>
                <a:avLst/>
                <a:gdLst>
                  <a:gd name="connsiteX0" fmla="*/ 0 w 142875"/>
                  <a:gd name="connsiteY0" fmla="*/ 0 h 61946"/>
                  <a:gd name="connsiteX1" fmla="*/ 71437 w 142875"/>
                  <a:gd name="connsiteY1" fmla="*/ 61912 h 61946"/>
                  <a:gd name="connsiteX2" fmla="*/ 142875 w 142875"/>
                  <a:gd name="connsiteY2" fmla="*/ 9525 h 61946"/>
                  <a:gd name="connsiteX3" fmla="*/ 142875 w 142875"/>
                  <a:gd name="connsiteY3" fmla="*/ 9525 h 61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61946">
                    <a:moveTo>
                      <a:pt x="0" y="0"/>
                    </a:moveTo>
                    <a:cubicBezTo>
                      <a:pt x="23812" y="30162"/>
                      <a:pt x="47624" y="60324"/>
                      <a:pt x="71437" y="61912"/>
                    </a:cubicBezTo>
                    <a:cubicBezTo>
                      <a:pt x="95250" y="63500"/>
                      <a:pt x="142875" y="9525"/>
                      <a:pt x="142875" y="9525"/>
                    </a:cubicBezTo>
                    <a:lnTo>
                      <a:pt x="142875" y="9525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1B9B4675-073F-433F-8D70-5DD7E793AB2C}"/>
                </a:ext>
              </a:extLst>
            </p:cNvPr>
            <p:cNvSpPr/>
            <p:nvPr/>
          </p:nvSpPr>
          <p:spPr>
            <a:xfrm rot="8519497">
              <a:off x="6974424" y="4834594"/>
              <a:ext cx="327342" cy="241147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69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" fill="hold"/>
                                        <p:tgtEl>
                                          <p:spTgt spid="1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2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20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09BB8D-88CE-41D5-8A88-16E02FFA7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81BA10F9-12BC-4110-8956-483DE885BC2F}"/>
              </a:ext>
            </a:extLst>
          </p:cNvPr>
          <p:cNvGrpSpPr/>
          <p:nvPr/>
        </p:nvGrpSpPr>
        <p:grpSpPr>
          <a:xfrm>
            <a:off x="6011590" y="4758237"/>
            <a:ext cx="981619" cy="1968380"/>
            <a:chOff x="6674902" y="3396662"/>
            <a:chExt cx="1561127" cy="2920961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92BD72E-9895-476F-8C16-1EEC6F88DDA2}"/>
                </a:ext>
              </a:extLst>
            </p:cNvPr>
            <p:cNvSpPr/>
            <p:nvPr/>
          </p:nvSpPr>
          <p:spPr>
            <a:xfrm>
              <a:off x="6801619" y="3881850"/>
              <a:ext cx="225268" cy="21465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C9EACD3-1EFB-4B5F-93C7-2AC3FDF66F77}"/>
                </a:ext>
              </a:extLst>
            </p:cNvPr>
            <p:cNvSpPr/>
            <p:nvPr/>
          </p:nvSpPr>
          <p:spPr>
            <a:xfrm>
              <a:off x="7889974" y="3843980"/>
              <a:ext cx="225268" cy="21465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240A46F-3B27-4540-B0CC-4EAFE30B2D92}"/>
                </a:ext>
              </a:extLst>
            </p:cNvPr>
            <p:cNvGrpSpPr/>
            <p:nvPr/>
          </p:nvGrpSpPr>
          <p:grpSpPr>
            <a:xfrm>
              <a:off x="6674902" y="3408858"/>
              <a:ext cx="1561127" cy="2908765"/>
              <a:chOff x="6674902" y="3408858"/>
              <a:chExt cx="1561127" cy="2908765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523C0CE-C81A-4ABB-8E4D-B0CC02FE9B70}"/>
                  </a:ext>
                </a:extLst>
              </p:cNvPr>
              <p:cNvGrpSpPr/>
              <p:nvPr/>
            </p:nvGrpSpPr>
            <p:grpSpPr>
              <a:xfrm>
                <a:off x="6864099" y="3437360"/>
                <a:ext cx="1168080" cy="2880263"/>
                <a:chOff x="5729308" y="966332"/>
                <a:chExt cx="1910191" cy="4710167"/>
              </a:xfrm>
            </p:grpSpPr>
            <p:sp>
              <p:nvSpPr>
                <p:cNvPr id="96" name="Rectangle: Rounded Corners 95">
                  <a:extLst>
                    <a:ext uri="{FF2B5EF4-FFF2-40B4-BE49-F238E27FC236}">
                      <a16:creationId xmlns:a16="http://schemas.microsoft.com/office/drawing/2014/main" id="{DA807706-CAED-4A74-B8F7-F0D941CB467D}"/>
                    </a:ext>
                  </a:extLst>
                </p:cNvPr>
                <p:cNvSpPr/>
                <p:nvPr/>
              </p:nvSpPr>
              <p:spPr>
                <a:xfrm>
                  <a:off x="6071110" y="4596240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Rectangle: Rounded Corners 97">
                  <a:extLst>
                    <a:ext uri="{FF2B5EF4-FFF2-40B4-BE49-F238E27FC236}">
                      <a16:creationId xmlns:a16="http://schemas.microsoft.com/office/drawing/2014/main" id="{EE36C705-E66C-47E0-ACBD-EB9DC19CFEB1}"/>
                    </a:ext>
                  </a:extLst>
                </p:cNvPr>
                <p:cNvSpPr/>
                <p:nvPr/>
              </p:nvSpPr>
              <p:spPr>
                <a:xfrm>
                  <a:off x="6921616" y="4627704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79E77B17-373B-4564-B67C-9BD4B39FF80F}"/>
                    </a:ext>
                  </a:extLst>
                </p:cNvPr>
                <p:cNvSpPr/>
                <p:nvPr/>
              </p:nvSpPr>
              <p:spPr>
                <a:xfrm>
                  <a:off x="6579989" y="2852332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Rectangle: Top Corners Rounded 99">
                  <a:extLst>
                    <a:ext uri="{FF2B5EF4-FFF2-40B4-BE49-F238E27FC236}">
                      <a16:creationId xmlns:a16="http://schemas.microsoft.com/office/drawing/2014/main" id="{CD41BB06-0673-43CC-92B9-D39C9A4BED85}"/>
                    </a:ext>
                  </a:extLst>
                </p:cNvPr>
                <p:cNvSpPr/>
                <p:nvPr/>
              </p:nvSpPr>
              <p:spPr>
                <a:xfrm>
                  <a:off x="5911420" y="5370994"/>
                  <a:ext cx="518715" cy="18549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Rectangle: Top Corners Rounded 100">
                  <a:extLst>
                    <a:ext uri="{FF2B5EF4-FFF2-40B4-BE49-F238E27FC236}">
                      <a16:creationId xmlns:a16="http://schemas.microsoft.com/office/drawing/2014/main" id="{4970382A-C839-43FF-A0E3-A8A89353CB92}"/>
                    </a:ext>
                  </a:extLst>
                </p:cNvPr>
                <p:cNvSpPr/>
                <p:nvPr/>
              </p:nvSpPr>
              <p:spPr>
                <a:xfrm>
                  <a:off x="6777436" y="5491006"/>
                  <a:ext cx="518715" cy="18549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B0F4FE0C-36CD-432E-96BD-0123F438ED87}"/>
                    </a:ext>
                  </a:extLst>
                </p:cNvPr>
                <p:cNvGrpSpPr/>
                <p:nvPr/>
              </p:nvGrpSpPr>
              <p:grpSpPr>
                <a:xfrm>
                  <a:off x="5729308" y="3064311"/>
                  <a:ext cx="867109" cy="1369277"/>
                  <a:chOff x="5729308" y="3064311"/>
                  <a:chExt cx="867109" cy="1369277"/>
                </a:xfrm>
              </p:grpSpPr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id="{2078894A-BC54-4323-80AF-D1754F41F646}"/>
                      </a:ext>
                    </a:extLst>
                  </p:cNvPr>
                  <p:cNvSpPr/>
                  <p:nvPr/>
                </p:nvSpPr>
                <p:spPr>
                  <a:xfrm rot="1381924" flipH="1">
                    <a:off x="6288244" y="3994707"/>
                    <a:ext cx="308173" cy="438881"/>
                  </a:xfrm>
                  <a:custGeom>
                    <a:avLst/>
                    <a:gdLst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03557 w 681406"/>
                      <a:gd name="connsiteY8" fmla="*/ 326073 h 709978"/>
                      <a:gd name="connsiteX9" fmla="*/ 8307 w 681406"/>
                      <a:gd name="connsiteY9" fmla="*/ 392748 h 709978"/>
                      <a:gd name="connsiteX10" fmla="*/ 17832 w 681406"/>
                      <a:gd name="connsiteY10" fmla="*/ 516573 h 709978"/>
                      <a:gd name="connsiteX11" fmla="*/ 122607 w 681406"/>
                      <a:gd name="connsiteY11" fmla="*/ 535623 h 709978"/>
                      <a:gd name="connsiteX12" fmla="*/ 227382 w 681406"/>
                      <a:gd name="connsiteY12" fmla="*/ 497523 h 709978"/>
                      <a:gd name="connsiteX13" fmla="*/ 122607 w 681406"/>
                      <a:gd name="connsiteY13" fmla="*/ 621348 h 709978"/>
                      <a:gd name="connsiteX14" fmla="*/ 170232 w 681406"/>
                      <a:gd name="connsiteY14" fmla="*/ 640398 h 709978"/>
                      <a:gd name="connsiteX15" fmla="*/ 303582 w 681406"/>
                      <a:gd name="connsiteY15" fmla="*/ 630873 h 709978"/>
                      <a:gd name="connsiteX16" fmla="*/ 351207 w 681406"/>
                      <a:gd name="connsiteY16" fmla="*/ 554673 h 709978"/>
                      <a:gd name="connsiteX17" fmla="*/ 246432 w 681406"/>
                      <a:gd name="connsiteY17" fmla="*/ 688023 h 709978"/>
                      <a:gd name="connsiteX18" fmla="*/ 379782 w 681406"/>
                      <a:gd name="connsiteY18" fmla="*/ 697548 h 709978"/>
                      <a:gd name="connsiteX19" fmla="*/ 589332 w 681406"/>
                      <a:gd name="connsiteY19" fmla="*/ 564198 h 709978"/>
                      <a:gd name="connsiteX20" fmla="*/ 675057 w 681406"/>
                      <a:gd name="connsiteY20" fmla="*/ 373698 h 709978"/>
                      <a:gd name="connsiteX21" fmla="*/ 675057 w 681406"/>
                      <a:gd name="connsiteY21" fmla="*/ 278448 h 709978"/>
                      <a:gd name="connsiteX22" fmla="*/ 675057 w 681406"/>
                      <a:gd name="connsiteY22" fmla="*/ 221298 h 709978"/>
                      <a:gd name="connsiteX23" fmla="*/ 636957 w 681406"/>
                      <a:gd name="connsiteY23" fmla="*/ 230823 h 709978"/>
                      <a:gd name="connsiteX24" fmla="*/ 665532 w 681406"/>
                      <a:gd name="connsiteY24" fmla="*/ 87948 h 709978"/>
                      <a:gd name="connsiteX25" fmla="*/ 598857 w 681406"/>
                      <a:gd name="connsiteY25" fmla="*/ 40323 h 709978"/>
                      <a:gd name="connsiteX26" fmla="*/ 455982 w 681406"/>
                      <a:gd name="connsiteY26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08332 w 681406"/>
                      <a:gd name="connsiteY13" fmla="*/ 4594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4558 w 679982"/>
                      <a:gd name="connsiteY0" fmla="*/ 2223 h 709978"/>
                      <a:gd name="connsiteX1" fmla="*/ 416458 w 679982"/>
                      <a:gd name="connsiteY1" fmla="*/ 106998 h 709978"/>
                      <a:gd name="connsiteX2" fmla="*/ 292633 w 679982"/>
                      <a:gd name="connsiteY2" fmla="*/ 30798 h 709978"/>
                      <a:gd name="connsiteX3" fmla="*/ 140233 w 679982"/>
                      <a:gd name="connsiteY3" fmla="*/ 135573 h 709978"/>
                      <a:gd name="connsiteX4" fmla="*/ 73558 w 679982"/>
                      <a:gd name="connsiteY4" fmla="*/ 226061 h 709978"/>
                      <a:gd name="connsiteX5" fmla="*/ 64033 w 679982"/>
                      <a:gd name="connsiteY5" fmla="*/ 307023 h 709978"/>
                      <a:gd name="connsiteX6" fmla="*/ 130708 w 679982"/>
                      <a:gd name="connsiteY6" fmla="*/ 335598 h 709978"/>
                      <a:gd name="connsiteX7" fmla="*/ 197383 w 679982"/>
                      <a:gd name="connsiteY7" fmla="*/ 240348 h 709978"/>
                      <a:gd name="connsiteX8" fmla="*/ 156720 w 679982"/>
                      <a:gd name="connsiteY8" fmla="*/ 303539 h 709978"/>
                      <a:gd name="connsiteX9" fmla="*/ 102133 w 679982"/>
                      <a:gd name="connsiteY9" fmla="*/ 326073 h 709978"/>
                      <a:gd name="connsiteX10" fmla="*/ 6883 w 679982"/>
                      <a:gd name="connsiteY10" fmla="*/ 392748 h 709978"/>
                      <a:gd name="connsiteX11" fmla="*/ 16408 w 679982"/>
                      <a:gd name="connsiteY11" fmla="*/ 516573 h 709978"/>
                      <a:gd name="connsiteX12" fmla="*/ 87845 w 679982"/>
                      <a:gd name="connsiteY12" fmla="*/ 516573 h 709978"/>
                      <a:gd name="connsiteX13" fmla="*/ 206908 w 679982"/>
                      <a:gd name="connsiteY13" fmla="*/ 459423 h 709978"/>
                      <a:gd name="connsiteX14" fmla="*/ 121183 w 679982"/>
                      <a:gd name="connsiteY14" fmla="*/ 621348 h 709978"/>
                      <a:gd name="connsiteX15" fmla="*/ 168808 w 679982"/>
                      <a:gd name="connsiteY15" fmla="*/ 640398 h 709978"/>
                      <a:gd name="connsiteX16" fmla="*/ 302158 w 679982"/>
                      <a:gd name="connsiteY16" fmla="*/ 630873 h 709978"/>
                      <a:gd name="connsiteX17" fmla="*/ 349783 w 679982"/>
                      <a:gd name="connsiteY17" fmla="*/ 554673 h 709978"/>
                      <a:gd name="connsiteX18" fmla="*/ 245008 w 679982"/>
                      <a:gd name="connsiteY18" fmla="*/ 688023 h 709978"/>
                      <a:gd name="connsiteX19" fmla="*/ 378358 w 679982"/>
                      <a:gd name="connsiteY19" fmla="*/ 697548 h 709978"/>
                      <a:gd name="connsiteX20" fmla="*/ 587908 w 679982"/>
                      <a:gd name="connsiteY20" fmla="*/ 564198 h 709978"/>
                      <a:gd name="connsiteX21" fmla="*/ 673633 w 679982"/>
                      <a:gd name="connsiteY21" fmla="*/ 373698 h 709978"/>
                      <a:gd name="connsiteX22" fmla="*/ 673633 w 679982"/>
                      <a:gd name="connsiteY22" fmla="*/ 278448 h 709978"/>
                      <a:gd name="connsiteX23" fmla="*/ 673633 w 679982"/>
                      <a:gd name="connsiteY23" fmla="*/ 221298 h 709978"/>
                      <a:gd name="connsiteX24" fmla="*/ 635533 w 679982"/>
                      <a:gd name="connsiteY24" fmla="*/ 230823 h 709978"/>
                      <a:gd name="connsiteX25" fmla="*/ 664108 w 679982"/>
                      <a:gd name="connsiteY25" fmla="*/ 87948 h 709978"/>
                      <a:gd name="connsiteX26" fmla="*/ 597433 w 679982"/>
                      <a:gd name="connsiteY26" fmla="*/ 40323 h 709978"/>
                      <a:gd name="connsiteX27" fmla="*/ 454558 w 679982"/>
                      <a:gd name="connsiteY27" fmla="*/ 2223 h 709978"/>
                      <a:gd name="connsiteX0" fmla="*/ 455545 w 680969"/>
                      <a:gd name="connsiteY0" fmla="*/ 2223 h 709978"/>
                      <a:gd name="connsiteX1" fmla="*/ 417445 w 680969"/>
                      <a:gd name="connsiteY1" fmla="*/ 106998 h 709978"/>
                      <a:gd name="connsiteX2" fmla="*/ 293620 w 680969"/>
                      <a:gd name="connsiteY2" fmla="*/ 30798 h 709978"/>
                      <a:gd name="connsiteX3" fmla="*/ 141220 w 680969"/>
                      <a:gd name="connsiteY3" fmla="*/ 135573 h 709978"/>
                      <a:gd name="connsiteX4" fmla="*/ 74545 w 680969"/>
                      <a:gd name="connsiteY4" fmla="*/ 226061 h 709978"/>
                      <a:gd name="connsiteX5" fmla="*/ 65020 w 680969"/>
                      <a:gd name="connsiteY5" fmla="*/ 307023 h 709978"/>
                      <a:gd name="connsiteX6" fmla="*/ 131695 w 680969"/>
                      <a:gd name="connsiteY6" fmla="*/ 335598 h 709978"/>
                      <a:gd name="connsiteX7" fmla="*/ 198370 w 680969"/>
                      <a:gd name="connsiteY7" fmla="*/ 240348 h 709978"/>
                      <a:gd name="connsiteX8" fmla="*/ 157707 w 680969"/>
                      <a:gd name="connsiteY8" fmla="*/ 303539 h 709978"/>
                      <a:gd name="connsiteX9" fmla="*/ 103120 w 680969"/>
                      <a:gd name="connsiteY9" fmla="*/ 326073 h 709978"/>
                      <a:gd name="connsiteX10" fmla="*/ 7870 w 680969"/>
                      <a:gd name="connsiteY10" fmla="*/ 392748 h 709978"/>
                      <a:gd name="connsiteX11" fmla="*/ 17395 w 680969"/>
                      <a:gd name="connsiteY11" fmla="*/ 516573 h 709978"/>
                      <a:gd name="connsiteX12" fmla="*/ 112645 w 680969"/>
                      <a:gd name="connsiteY12" fmla="*/ 516573 h 709978"/>
                      <a:gd name="connsiteX13" fmla="*/ 207895 w 680969"/>
                      <a:gd name="connsiteY13" fmla="*/ 459423 h 709978"/>
                      <a:gd name="connsiteX14" fmla="*/ 122170 w 680969"/>
                      <a:gd name="connsiteY14" fmla="*/ 621348 h 709978"/>
                      <a:gd name="connsiteX15" fmla="*/ 169795 w 680969"/>
                      <a:gd name="connsiteY15" fmla="*/ 640398 h 709978"/>
                      <a:gd name="connsiteX16" fmla="*/ 303145 w 680969"/>
                      <a:gd name="connsiteY16" fmla="*/ 630873 h 709978"/>
                      <a:gd name="connsiteX17" fmla="*/ 350770 w 680969"/>
                      <a:gd name="connsiteY17" fmla="*/ 554673 h 709978"/>
                      <a:gd name="connsiteX18" fmla="*/ 245995 w 680969"/>
                      <a:gd name="connsiteY18" fmla="*/ 688023 h 709978"/>
                      <a:gd name="connsiteX19" fmla="*/ 379345 w 680969"/>
                      <a:gd name="connsiteY19" fmla="*/ 697548 h 709978"/>
                      <a:gd name="connsiteX20" fmla="*/ 588895 w 680969"/>
                      <a:gd name="connsiteY20" fmla="*/ 564198 h 709978"/>
                      <a:gd name="connsiteX21" fmla="*/ 674620 w 680969"/>
                      <a:gd name="connsiteY21" fmla="*/ 373698 h 709978"/>
                      <a:gd name="connsiteX22" fmla="*/ 674620 w 680969"/>
                      <a:gd name="connsiteY22" fmla="*/ 278448 h 709978"/>
                      <a:gd name="connsiteX23" fmla="*/ 674620 w 680969"/>
                      <a:gd name="connsiteY23" fmla="*/ 221298 h 709978"/>
                      <a:gd name="connsiteX24" fmla="*/ 636520 w 680969"/>
                      <a:gd name="connsiteY24" fmla="*/ 230823 h 709978"/>
                      <a:gd name="connsiteX25" fmla="*/ 665095 w 680969"/>
                      <a:gd name="connsiteY25" fmla="*/ 87948 h 709978"/>
                      <a:gd name="connsiteX26" fmla="*/ 598420 w 680969"/>
                      <a:gd name="connsiteY26" fmla="*/ 40323 h 709978"/>
                      <a:gd name="connsiteX27" fmla="*/ 455545 w 680969"/>
                      <a:gd name="connsiteY27" fmla="*/ 2223 h 709978"/>
                      <a:gd name="connsiteX0" fmla="*/ 460771 w 686195"/>
                      <a:gd name="connsiteY0" fmla="*/ 2223 h 709978"/>
                      <a:gd name="connsiteX1" fmla="*/ 422671 w 686195"/>
                      <a:gd name="connsiteY1" fmla="*/ 106998 h 709978"/>
                      <a:gd name="connsiteX2" fmla="*/ 298846 w 686195"/>
                      <a:gd name="connsiteY2" fmla="*/ 30798 h 709978"/>
                      <a:gd name="connsiteX3" fmla="*/ 146446 w 686195"/>
                      <a:gd name="connsiteY3" fmla="*/ 135573 h 709978"/>
                      <a:gd name="connsiteX4" fmla="*/ 79771 w 686195"/>
                      <a:gd name="connsiteY4" fmla="*/ 226061 h 709978"/>
                      <a:gd name="connsiteX5" fmla="*/ 70246 w 686195"/>
                      <a:gd name="connsiteY5" fmla="*/ 307023 h 709978"/>
                      <a:gd name="connsiteX6" fmla="*/ 136921 w 686195"/>
                      <a:gd name="connsiteY6" fmla="*/ 335598 h 709978"/>
                      <a:gd name="connsiteX7" fmla="*/ 203596 w 686195"/>
                      <a:gd name="connsiteY7" fmla="*/ 240348 h 709978"/>
                      <a:gd name="connsiteX8" fmla="*/ 162933 w 686195"/>
                      <a:gd name="connsiteY8" fmla="*/ 303539 h 709978"/>
                      <a:gd name="connsiteX9" fmla="*/ 108346 w 686195"/>
                      <a:gd name="connsiteY9" fmla="*/ 326073 h 709978"/>
                      <a:gd name="connsiteX10" fmla="*/ 13096 w 686195"/>
                      <a:gd name="connsiteY10" fmla="*/ 392748 h 709978"/>
                      <a:gd name="connsiteX11" fmla="*/ 22621 w 686195"/>
                      <a:gd name="connsiteY11" fmla="*/ 516573 h 709978"/>
                      <a:gd name="connsiteX12" fmla="*/ 213121 w 686195"/>
                      <a:gd name="connsiteY12" fmla="*/ 459423 h 709978"/>
                      <a:gd name="connsiteX13" fmla="*/ 127396 w 686195"/>
                      <a:gd name="connsiteY13" fmla="*/ 621348 h 709978"/>
                      <a:gd name="connsiteX14" fmla="*/ 175021 w 686195"/>
                      <a:gd name="connsiteY14" fmla="*/ 640398 h 709978"/>
                      <a:gd name="connsiteX15" fmla="*/ 308371 w 686195"/>
                      <a:gd name="connsiteY15" fmla="*/ 630873 h 709978"/>
                      <a:gd name="connsiteX16" fmla="*/ 355996 w 686195"/>
                      <a:gd name="connsiteY16" fmla="*/ 554673 h 709978"/>
                      <a:gd name="connsiteX17" fmla="*/ 251221 w 686195"/>
                      <a:gd name="connsiteY17" fmla="*/ 688023 h 709978"/>
                      <a:gd name="connsiteX18" fmla="*/ 384571 w 686195"/>
                      <a:gd name="connsiteY18" fmla="*/ 697548 h 709978"/>
                      <a:gd name="connsiteX19" fmla="*/ 594121 w 686195"/>
                      <a:gd name="connsiteY19" fmla="*/ 564198 h 709978"/>
                      <a:gd name="connsiteX20" fmla="*/ 679846 w 686195"/>
                      <a:gd name="connsiteY20" fmla="*/ 373698 h 709978"/>
                      <a:gd name="connsiteX21" fmla="*/ 679846 w 686195"/>
                      <a:gd name="connsiteY21" fmla="*/ 278448 h 709978"/>
                      <a:gd name="connsiteX22" fmla="*/ 679846 w 686195"/>
                      <a:gd name="connsiteY22" fmla="*/ 221298 h 709978"/>
                      <a:gd name="connsiteX23" fmla="*/ 641746 w 686195"/>
                      <a:gd name="connsiteY23" fmla="*/ 230823 h 709978"/>
                      <a:gd name="connsiteX24" fmla="*/ 670321 w 686195"/>
                      <a:gd name="connsiteY24" fmla="*/ 87948 h 709978"/>
                      <a:gd name="connsiteX25" fmla="*/ 603646 w 686195"/>
                      <a:gd name="connsiteY25" fmla="*/ 40323 h 709978"/>
                      <a:gd name="connsiteX26" fmla="*/ 460771 w 686195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5913 w 674712"/>
                      <a:gd name="connsiteY13" fmla="*/ 621348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2125 w 674712"/>
                      <a:gd name="connsiteY15" fmla="*/ 61182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6375"/>
                      <a:gd name="connsiteX1" fmla="*/ 411188 w 674712"/>
                      <a:gd name="connsiteY1" fmla="*/ 106998 h 706375"/>
                      <a:gd name="connsiteX2" fmla="*/ 287363 w 674712"/>
                      <a:gd name="connsiteY2" fmla="*/ 30798 h 706375"/>
                      <a:gd name="connsiteX3" fmla="*/ 134963 w 674712"/>
                      <a:gd name="connsiteY3" fmla="*/ 135573 h 706375"/>
                      <a:gd name="connsiteX4" fmla="*/ 68288 w 674712"/>
                      <a:gd name="connsiteY4" fmla="*/ 226061 h 706375"/>
                      <a:gd name="connsiteX5" fmla="*/ 58763 w 674712"/>
                      <a:gd name="connsiteY5" fmla="*/ 307023 h 706375"/>
                      <a:gd name="connsiteX6" fmla="*/ 125438 w 674712"/>
                      <a:gd name="connsiteY6" fmla="*/ 335598 h 706375"/>
                      <a:gd name="connsiteX7" fmla="*/ 192113 w 674712"/>
                      <a:gd name="connsiteY7" fmla="*/ 240348 h 706375"/>
                      <a:gd name="connsiteX8" fmla="*/ 151450 w 674712"/>
                      <a:gd name="connsiteY8" fmla="*/ 303539 h 706375"/>
                      <a:gd name="connsiteX9" fmla="*/ 96863 w 674712"/>
                      <a:gd name="connsiteY9" fmla="*/ 326073 h 706375"/>
                      <a:gd name="connsiteX10" fmla="*/ 1613 w 674712"/>
                      <a:gd name="connsiteY10" fmla="*/ 392748 h 706375"/>
                      <a:gd name="connsiteX11" fmla="*/ 49238 w 674712"/>
                      <a:gd name="connsiteY11" fmla="*/ 521335 h 706375"/>
                      <a:gd name="connsiteX12" fmla="*/ 201638 w 674712"/>
                      <a:gd name="connsiteY12" fmla="*/ 459423 h 706375"/>
                      <a:gd name="connsiteX13" fmla="*/ 111150 w 674712"/>
                      <a:gd name="connsiteY13" fmla="*/ 554673 h 706375"/>
                      <a:gd name="connsiteX14" fmla="*/ 163538 w 674712"/>
                      <a:gd name="connsiteY14" fmla="*/ 640398 h 706375"/>
                      <a:gd name="connsiteX15" fmla="*/ 292125 w 674712"/>
                      <a:gd name="connsiteY15" fmla="*/ 611823 h 706375"/>
                      <a:gd name="connsiteX16" fmla="*/ 344513 w 674712"/>
                      <a:gd name="connsiteY16" fmla="*/ 554673 h 706375"/>
                      <a:gd name="connsiteX17" fmla="*/ 258788 w 674712"/>
                      <a:gd name="connsiteY17" fmla="*/ 678498 h 706375"/>
                      <a:gd name="connsiteX18" fmla="*/ 373088 w 674712"/>
                      <a:gd name="connsiteY18" fmla="*/ 697548 h 706375"/>
                      <a:gd name="connsiteX19" fmla="*/ 582638 w 674712"/>
                      <a:gd name="connsiteY19" fmla="*/ 564198 h 706375"/>
                      <a:gd name="connsiteX20" fmla="*/ 668363 w 674712"/>
                      <a:gd name="connsiteY20" fmla="*/ 373698 h 706375"/>
                      <a:gd name="connsiteX21" fmla="*/ 668363 w 674712"/>
                      <a:gd name="connsiteY21" fmla="*/ 278448 h 706375"/>
                      <a:gd name="connsiteX22" fmla="*/ 668363 w 674712"/>
                      <a:gd name="connsiteY22" fmla="*/ 221298 h 706375"/>
                      <a:gd name="connsiteX23" fmla="*/ 630263 w 674712"/>
                      <a:gd name="connsiteY23" fmla="*/ 230823 h 706375"/>
                      <a:gd name="connsiteX24" fmla="*/ 658838 w 674712"/>
                      <a:gd name="connsiteY24" fmla="*/ 87948 h 706375"/>
                      <a:gd name="connsiteX25" fmla="*/ 592163 w 674712"/>
                      <a:gd name="connsiteY25" fmla="*/ 40323 h 706375"/>
                      <a:gd name="connsiteX26" fmla="*/ 449288 w 674712"/>
                      <a:gd name="connsiteY26" fmla="*/ 2223 h 706375"/>
                      <a:gd name="connsiteX0" fmla="*/ 452467 w 677891"/>
                      <a:gd name="connsiteY0" fmla="*/ 2223 h 706375"/>
                      <a:gd name="connsiteX1" fmla="*/ 414367 w 677891"/>
                      <a:gd name="connsiteY1" fmla="*/ 106998 h 706375"/>
                      <a:gd name="connsiteX2" fmla="*/ 290542 w 677891"/>
                      <a:gd name="connsiteY2" fmla="*/ 30798 h 706375"/>
                      <a:gd name="connsiteX3" fmla="*/ 138142 w 677891"/>
                      <a:gd name="connsiteY3" fmla="*/ 135573 h 706375"/>
                      <a:gd name="connsiteX4" fmla="*/ 71467 w 677891"/>
                      <a:gd name="connsiteY4" fmla="*/ 226061 h 706375"/>
                      <a:gd name="connsiteX5" fmla="*/ 61942 w 677891"/>
                      <a:gd name="connsiteY5" fmla="*/ 307023 h 706375"/>
                      <a:gd name="connsiteX6" fmla="*/ 128617 w 677891"/>
                      <a:gd name="connsiteY6" fmla="*/ 335598 h 706375"/>
                      <a:gd name="connsiteX7" fmla="*/ 195292 w 677891"/>
                      <a:gd name="connsiteY7" fmla="*/ 240348 h 706375"/>
                      <a:gd name="connsiteX8" fmla="*/ 154629 w 677891"/>
                      <a:gd name="connsiteY8" fmla="*/ 303539 h 706375"/>
                      <a:gd name="connsiteX9" fmla="*/ 4792 w 677891"/>
                      <a:gd name="connsiteY9" fmla="*/ 392748 h 706375"/>
                      <a:gd name="connsiteX10" fmla="*/ 52417 w 677891"/>
                      <a:gd name="connsiteY10" fmla="*/ 521335 h 706375"/>
                      <a:gd name="connsiteX11" fmla="*/ 204817 w 677891"/>
                      <a:gd name="connsiteY11" fmla="*/ 459423 h 706375"/>
                      <a:gd name="connsiteX12" fmla="*/ 114329 w 677891"/>
                      <a:gd name="connsiteY12" fmla="*/ 554673 h 706375"/>
                      <a:gd name="connsiteX13" fmla="*/ 166717 w 677891"/>
                      <a:gd name="connsiteY13" fmla="*/ 640398 h 706375"/>
                      <a:gd name="connsiteX14" fmla="*/ 295304 w 677891"/>
                      <a:gd name="connsiteY14" fmla="*/ 611823 h 706375"/>
                      <a:gd name="connsiteX15" fmla="*/ 347692 w 677891"/>
                      <a:gd name="connsiteY15" fmla="*/ 554673 h 706375"/>
                      <a:gd name="connsiteX16" fmla="*/ 261967 w 677891"/>
                      <a:gd name="connsiteY16" fmla="*/ 678498 h 706375"/>
                      <a:gd name="connsiteX17" fmla="*/ 376267 w 677891"/>
                      <a:gd name="connsiteY17" fmla="*/ 697548 h 706375"/>
                      <a:gd name="connsiteX18" fmla="*/ 585817 w 677891"/>
                      <a:gd name="connsiteY18" fmla="*/ 564198 h 706375"/>
                      <a:gd name="connsiteX19" fmla="*/ 671542 w 677891"/>
                      <a:gd name="connsiteY19" fmla="*/ 373698 h 706375"/>
                      <a:gd name="connsiteX20" fmla="*/ 671542 w 677891"/>
                      <a:gd name="connsiteY20" fmla="*/ 278448 h 706375"/>
                      <a:gd name="connsiteX21" fmla="*/ 671542 w 677891"/>
                      <a:gd name="connsiteY21" fmla="*/ 221298 h 706375"/>
                      <a:gd name="connsiteX22" fmla="*/ 633442 w 677891"/>
                      <a:gd name="connsiteY22" fmla="*/ 230823 h 706375"/>
                      <a:gd name="connsiteX23" fmla="*/ 662017 w 677891"/>
                      <a:gd name="connsiteY23" fmla="*/ 87948 h 706375"/>
                      <a:gd name="connsiteX24" fmla="*/ 595342 w 677891"/>
                      <a:gd name="connsiteY24" fmla="*/ 40323 h 706375"/>
                      <a:gd name="connsiteX25" fmla="*/ 452467 w 677891"/>
                      <a:gd name="connsiteY25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70215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84502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12997 w 638421"/>
                      <a:gd name="connsiteY0" fmla="*/ 2223 h 706375"/>
                      <a:gd name="connsiteX1" fmla="*/ 374897 w 638421"/>
                      <a:gd name="connsiteY1" fmla="*/ 106998 h 706375"/>
                      <a:gd name="connsiteX2" fmla="*/ 251072 w 638421"/>
                      <a:gd name="connsiteY2" fmla="*/ 30798 h 706375"/>
                      <a:gd name="connsiteX3" fmla="*/ 98672 w 638421"/>
                      <a:gd name="connsiteY3" fmla="*/ 135573 h 706375"/>
                      <a:gd name="connsiteX4" fmla="*/ 31997 w 638421"/>
                      <a:gd name="connsiteY4" fmla="*/ 226061 h 706375"/>
                      <a:gd name="connsiteX5" fmla="*/ 22472 w 638421"/>
                      <a:gd name="connsiteY5" fmla="*/ 307023 h 706375"/>
                      <a:gd name="connsiteX6" fmla="*/ 89147 w 638421"/>
                      <a:gd name="connsiteY6" fmla="*/ 335598 h 706375"/>
                      <a:gd name="connsiteX7" fmla="*/ 155822 w 638421"/>
                      <a:gd name="connsiteY7" fmla="*/ 240348 h 706375"/>
                      <a:gd name="connsiteX8" fmla="*/ 115159 w 638421"/>
                      <a:gd name="connsiteY8" fmla="*/ 303539 h 706375"/>
                      <a:gd name="connsiteX9" fmla="*/ 19909 w 638421"/>
                      <a:gd name="connsiteY9" fmla="*/ 384502 h 706375"/>
                      <a:gd name="connsiteX10" fmla="*/ 12947 w 638421"/>
                      <a:gd name="connsiteY10" fmla="*/ 521335 h 706375"/>
                      <a:gd name="connsiteX11" fmla="*/ 165347 w 638421"/>
                      <a:gd name="connsiteY11" fmla="*/ 459423 h 706375"/>
                      <a:gd name="connsiteX12" fmla="*/ 74859 w 638421"/>
                      <a:gd name="connsiteY12" fmla="*/ 554673 h 706375"/>
                      <a:gd name="connsiteX13" fmla="*/ 127247 w 638421"/>
                      <a:gd name="connsiteY13" fmla="*/ 640398 h 706375"/>
                      <a:gd name="connsiteX14" fmla="*/ 255834 w 638421"/>
                      <a:gd name="connsiteY14" fmla="*/ 611823 h 706375"/>
                      <a:gd name="connsiteX15" fmla="*/ 308222 w 638421"/>
                      <a:gd name="connsiteY15" fmla="*/ 554673 h 706375"/>
                      <a:gd name="connsiteX16" fmla="*/ 222497 w 638421"/>
                      <a:gd name="connsiteY16" fmla="*/ 678498 h 706375"/>
                      <a:gd name="connsiteX17" fmla="*/ 336797 w 638421"/>
                      <a:gd name="connsiteY17" fmla="*/ 697548 h 706375"/>
                      <a:gd name="connsiteX18" fmla="*/ 546347 w 638421"/>
                      <a:gd name="connsiteY18" fmla="*/ 564198 h 706375"/>
                      <a:gd name="connsiteX19" fmla="*/ 632072 w 638421"/>
                      <a:gd name="connsiteY19" fmla="*/ 373698 h 706375"/>
                      <a:gd name="connsiteX20" fmla="*/ 632072 w 638421"/>
                      <a:gd name="connsiteY20" fmla="*/ 278448 h 706375"/>
                      <a:gd name="connsiteX21" fmla="*/ 632072 w 638421"/>
                      <a:gd name="connsiteY21" fmla="*/ 221298 h 706375"/>
                      <a:gd name="connsiteX22" fmla="*/ 593972 w 638421"/>
                      <a:gd name="connsiteY22" fmla="*/ 230823 h 706375"/>
                      <a:gd name="connsiteX23" fmla="*/ 622547 w 638421"/>
                      <a:gd name="connsiteY23" fmla="*/ 87948 h 706375"/>
                      <a:gd name="connsiteX24" fmla="*/ 555872 w 638421"/>
                      <a:gd name="connsiteY24" fmla="*/ 40323 h 706375"/>
                      <a:gd name="connsiteX25" fmla="*/ 412997 w 638421"/>
                      <a:gd name="connsiteY25" fmla="*/ 2223 h 706375"/>
                      <a:gd name="connsiteX0" fmla="*/ 415057 w 640481"/>
                      <a:gd name="connsiteY0" fmla="*/ 2223 h 706375"/>
                      <a:gd name="connsiteX1" fmla="*/ 376957 w 640481"/>
                      <a:gd name="connsiteY1" fmla="*/ 106998 h 706375"/>
                      <a:gd name="connsiteX2" fmla="*/ 253132 w 640481"/>
                      <a:gd name="connsiteY2" fmla="*/ 30798 h 706375"/>
                      <a:gd name="connsiteX3" fmla="*/ 100732 w 640481"/>
                      <a:gd name="connsiteY3" fmla="*/ 135573 h 706375"/>
                      <a:gd name="connsiteX4" fmla="*/ 34057 w 640481"/>
                      <a:gd name="connsiteY4" fmla="*/ 226061 h 706375"/>
                      <a:gd name="connsiteX5" fmla="*/ 24532 w 640481"/>
                      <a:gd name="connsiteY5" fmla="*/ 307023 h 706375"/>
                      <a:gd name="connsiteX6" fmla="*/ 91207 w 640481"/>
                      <a:gd name="connsiteY6" fmla="*/ 335598 h 706375"/>
                      <a:gd name="connsiteX7" fmla="*/ 157882 w 640481"/>
                      <a:gd name="connsiteY7" fmla="*/ 240348 h 706375"/>
                      <a:gd name="connsiteX8" fmla="*/ 117219 w 640481"/>
                      <a:gd name="connsiteY8" fmla="*/ 303539 h 706375"/>
                      <a:gd name="connsiteX9" fmla="*/ 17207 w 640481"/>
                      <a:gd name="connsiteY9" fmla="*/ 451177 h 706375"/>
                      <a:gd name="connsiteX10" fmla="*/ 15007 w 640481"/>
                      <a:gd name="connsiteY10" fmla="*/ 521335 h 706375"/>
                      <a:gd name="connsiteX11" fmla="*/ 167407 w 640481"/>
                      <a:gd name="connsiteY11" fmla="*/ 459423 h 706375"/>
                      <a:gd name="connsiteX12" fmla="*/ 76919 w 640481"/>
                      <a:gd name="connsiteY12" fmla="*/ 554673 h 706375"/>
                      <a:gd name="connsiteX13" fmla="*/ 129307 w 640481"/>
                      <a:gd name="connsiteY13" fmla="*/ 640398 h 706375"/>
                      <a:gd name="connsiteX14" fmla="*/ 257894 w 640481"/>
                      <a:gd name="connsiteY14" fmla="*/ 611823 h 706375"/>
                      <a:gd name="connsiteX15" fmla="*/ 310282 w 640481"/>
                      <a:gd name="connsiteY15" fmla="*/ 554673 h 706375"/>
                      <a:gd name="connsiteX16" fmla="*/ 224557 w 640481"/>
                      <a:gd name="connsiteY16" fmla="*/ 678498 h 706375"/>
                      <a:gd name="connsiteX17" fmla="*/ 338857 w 640481"/>
                      <a:gd name="connsiteY17" fmla="*/ 697548 h 706375"/>
                      <a:gd name="connsiteX18" fmla="*/ 548407 w 640481"/>
                      <a:gd name="connsiteY18" fmla="*/ 564198 h 706375"/>
                      <a:gd name="connsiteX19" fmla="*/ 634132 w 640481"/>
                      <a:gd name="connsiteY19" fmla="*/ 373698 h 706375"/>
                      <a:gd name="connsiteX20" fmla="*/ 634132 w 640481"/>
                      <a:gd name="connsiteY20" fmla="*/ 278448 h 706375"/>
                      <a:gd name="connsiteX21" fmla="*/ 634132 w 640481"/>
                      <a:gd name="connsiteY21" fmla="*/ 221298 h 706375"/>
                      <a:gd name="connsiteX22" fmla="*/ 596032 w 640481"/>
                      <a:gd name="connsiteY22" fmla="*/ 230823 h 706375"/>
                      <a:gd name="connsiteX23" fmla="*/ 624607 w 640481"/>
                      <a:gd name="connsiteY23" fmla="*/ 87948 h 706375"/>
                      <a:gd name="connsiteX24" fmla="*/ 557932 w 640481"/>
                      <a:gd name="connsiteY24" fmla="*/ 40323 h 706375"/>
                      <a:gd name="connsiteX25" fmla="*/ 415057 w 640481"/>
                      <a:gd name="connsiteY25" fmla="*/ 2223 h 706375"/>
                      <a:gd name="connsiteX0" fmla="*/ 423166 w 648590"/>
                      <a:gd name="connsiteY0" fmla="*/ 2223 h 706375"/>
                      <a:gd name="connsiteX1" fmla="*/ 385066 w 648590"/>
                      <a:gd name="connsiteY1" fmla="*/ 106998 h 706375"/>
                      <a:gd name="connsiteX2" fmla="*/ 261241 w 648590"/>
                      <a:gd name="connsiteY2" fmla="*/ 30798 h 706375"/>
                      <a:gd name="connsiteX3" fmla="*/ 108841 w 648590"/>
                      <a:gd name="connsiteY3" fmla="*/ 135573 h 706375"/>
                      <a:gd name="connsiteX4" fmla="*/ 42166 w 648590"/>
                      <a:gd name="connsiteY4" fmla="*/ 226061 h 706375"/>
                      <a:gd name="connsiteX5" fmla="*/ 32641 w 648590"/>
                      <a:gd name="connsiteY5" fmla="*/ 307023 h 706375"/>
                      <a:gd name="connsiteX6" fmla="*/ 99316 w 648590"/>
                      <a:gd name="connsiteY6" fmla="*/ 335598 h 706375"/>
                      <a:gd name="connsiteX7" fmla="*/ 165991 w 648590"/>
                      <a:gd name="connsiteY7" fmla="*/ 240348 h 706375"/>
                      <a:gd name="connsiteX8" fmla="*/ 125328 w 648590"/>
                      <a:gd name="connsiteY8" fmla="*/ 303539 h 706375"/>
                      <a:gd name="connsiteX9" fmla="*/ 11029 w 648590"/>
                      <a:gd name="connsiteY9" fmla="*/ 441652 h 706375"/>
                      <a:gd name="connsiteX10" fmla="*/ 23116 w 648590"/>
                      <a:gd name="connsiteY10" fmla="*/ 521335 h 706375"/>
                      <a:gd name="connsiteX11" fmla="*/ 175516 w 648590"/>
                      <a:gd name="connsiteY11" fmla="*/ 459423 h 706375"/>
                      <a:gd name="connsiteX12" fmla="*/ 85028 w 648590"/>
                      <a:gd name="connsiteY12" fmla="*/ 554673 h 706375"/>
                      <a:gd name="connsiteX13" fmla="*/ 137416 w 648590"/>
                      <a:gd name="connsiteY13" fmla="*/ 640398 h 706375"/>
                      <a:gd name="connsiteX14" fmla="*/ 266003 w 648590"/>
                      <a:gd name="connsiteY14" fmla="*/ 611823 h 706375"/>
                      <a:gd name="connsiteX15" fmla="*/ 318391 w 648590"/>
                      <a:gd name="connsiteY15" fmla="*/ 554673 h 706375"/>
                      <a:gd name="connsiteX16" fmla="*/ 232666 w 648590"/>
                      <a:gd name="connsiteY16" fmla="*/ 678498 h 706375"/>
                      <a:gd name="connsiteX17" fmla="*/ 346966 w 648590"/>
                      <a:gd name="connsiteY17" fmla="*/ 697548 h 706375"/>
                      <a:gd name="connsiteX18" fmla="*/ 556516 w 648590"/>
                      <a:gd name="connsiteY18" fmla="*/ 564198 h 706375"/>
                      <a:gd name="connsiteX19" fmla="*/ 642241 w 648590"/>
                      <a:gd name="connsiteY19" fmla="*/ 373698 h 706375"/>
                      <a:gd name="connsiteX20" fmla="*/ 642241 w 648590"/>
                      <a:gd name="connsiteY20" fmla="*/ 278448 h 706375"/>
                      <a:gd name="connsiteX21" fmla="*/ 642241 w 648590"/>
                      <a:gd name="connsiteY21" fmla="*/ 221298 h 706375"/>
                      <a:gd name="connsiteX22" fmla="*/ 604141 w 648590"/>
                      <a:gd name="connsiteY22" fmla="*/ 230823 h 706375"/>
                      <a:gd name="connsiteX23" fmla="*/ 632716 w 648590"/>
                      <a:gd name="connsiteY23" fmla="*/ 87948 h 706375"/>
                      <a:gd name="connsiteX24" fmla="*/ 566041 w 648590"/>
                      <a:gd name="connsiteY24" fmla="*/ 40323 h 706375"/>
                      <a:gd name="connsiteX25" fmla="*/ 423166 w 648590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597214 w 641663"/>
                      <a:gd name="connsiteY22" fmla="*/ 230823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618041 w 641663"/>
                      <a:gd name="connsiteY22" fmla="*/ 199422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905 h 705057"/>
                      <a:gd name="connsiteX1" fmla="*/ 367856 w 641663"/>
                      <a:gd name="connsiteY1" fmla="*/ 77087 h 705057"/>
                      <a:gd name="connsiteX2" fmla="*/ 254314 w 641663"/>
                      <a:gd name="connsiteY2" fmla="*/ 29480 h 705057"/>
                      <a:gd name="connsiteX3" fmla="*/ 101914 w 641663"/>
                      <a:gd name="connsiteY3" fmla="*/ 134255 h 705057"/>
                      <a:gd name="connsiteX4" fmla="*/ 35239 w 641663"/>
                      <a:gd name="connsiteY4" fmla="*/ 224743 h 705057"/>
                      <a:gd name="connsiteX5" fmla="*/ 25714 w 641663"/>
                      <a:gd name="connsiteY5" fmla="*/ 305705 h 705057"/>
                      <a:gd name="connsiteX6" fmla="*/ 92389 w 641663"/>
                      <a:gd name="connsiteY6" fmla="*/ 334280 h 705057"/>
                      <a:gd name="connsiteX7" fmla="*/ 159064 w 641663"/>
                      <a:gd name="connsiteY7" fmla="*/ 239030 h 705057"/>
                      <a:gd name="connsiteX8" fmla="*/ 118401 w 641663"/>
                      <a:gd name="connsiteY8" fmla="*/ 302221 h 705057"/>
                      <a:gd name="connsiteX9" fmla="*/ 4102 w 641663"/>
                      <a:gd name="connsiteY9" fmla="*/ 440334 h 705057"/>
                      <a:gd name="connsiteX10" fmla="*/ 54289 w 641663"/>
                      <a:gd name="connsiteY10" fmla="*/ 534304 h 705057"/>
                      <a:gd name="connsiteX11" fmla="*/ 168589 w 641663"/>
                      <a:gd name="connsiteY11" fmla="*/ 458105 h 705057"/>
                      <a:gd name="connsiteX12" fmla="*/ 78101 w 641663"/>
                      <a:gd name="connsiteY12" fmla="*/ 553355 h 705057"/>
                      <a:gd name="connsiteX13" fmla="*/ 130489 w 641663"/>
                      <a:gd name="connsiteY13" fmla="*/ 639080 h 705057"/>
                      <a:gd name="connsiteX14" fmla="*/ 259076 w 641663"/>
                      <a:gd name="connsiteY14" fmla="*/ 610505 h 705057"/>
                      <a:gd name="connsiteX15" fmla="*/ 311464 w 641663"/>
                      <a:gd name="connsiteY15" fmla="*/ 553355 h 705057"/>
                      <a:gd name="connsiteX16" fmla="*/ 225739 w 641663"/>
                      <a:gd name="connsiteY16" fmla="*/ 677180 h 705057"/>
                      <a:gd name="connsiteX17" fmla="*/ 340039 w 641663"/>
                      <a:gd name="connsiteY17" fmla="*/ 696230 h 705057"/>
                      <a:gd name="connsiteX18" fmla="*/ 549589 w 641663"/>
                      <a:gd name="connsiteY18" fmla="*/ 562880 h 705057"/>
                      <a:gd name="connsiteX19" fmla="*/ 635314 w 641663"/>
                      <a:gd name="connsiteY19" fmla="*/ 372380 h 705057"/>
                      <a:gd name="connsiteX20" fmla="*/ 635314 w 641663"/>
                      <a:gd name="connsiteY20" fmla="*/ 277130 h 705057"/>
                      <a:gd name="connsiteX21" fmla="*/ 635314 w 641663"/>
                      <a:gd name="connsiteY21" fmla="*/ 219980 h 705057"/>
                      <a:gd name="connsiteX22" fmla="*/ 618041 w 641663"/>
                      <a:gd name="connsiteY22" fmla="*/ 198104 h 705057"/>
                      <a:gd name="connsiteX23" fmla="*/ 625789 w 641663"/>
                      <a:gd name="connsiteY23" fmla="*/ 86630 h 705057"/>
                      <a:gd name="connsiteX24" fmla="*/ 559114 w 641663"/>
                      <a:gd name="connsiteY24" fmla="*/ 39005 h 705057"/>
                      <a:gd name="connsiteX25" fmla="*/ 416239 w 641663"/>
                      <a:gd name="connsiteY25" fmla="*/ 905 h 705057"/>
                      <a:gd name="connsiteX0" fmla="*/ 416239 w 641663"/>
                      <a:gd name="connsiteY0" fmla="*/ 65 h 704217"/>
                      <a:gd name="connsiteX1" fmla="*/ 365350 w 641663"/>
                      <a:gd name="connsiteY1" fmla="*/ 46949 h 704217"/>
                      <a:gd name="connsiteX2" fmla="*/ 254314 w 641663"/>
                      <a:gd name="connsiteY2" fmla="*/ 28640 h 704217"/>
                      <a:gd name="connsiteX3" fmla="*/ 101914 w 641663"/>
                      <a:gd name="connsiteY3" fmla="*/ 133415 h 704217"/>
                      <a:gd name="connsiteX4" fmla="*/ 35239 w 641663"/>
                      <a:gd name="connsiteY4" fmla="*/ 223903 h 704217"/>
                      <a:gd name="connsiteX5" fmla="*/ 25714 w 641663"/>
                      <a:gd name="connsiteY5" fmla="*/ 304865 h 704217"/>
                      <a:gd name="connsiteX6" fmla="*/ 92389 w 641663"/>
                      <a:gd name="connsiteY6" fmla="*/ 333440 h 704217"/>
                      <a:gd name="connsiteX7" fmla="*/ 159064 w 641663"/>
                      <a:gd name="connsiteY7" fmla="*/ 238190 h 704217"/>
                      <a:gd name="connsiteX8" fmla="*/ 118401 w 641663"/>
                      <a:gd name="connsiteY8" fmla="*/ 301381 h 704217"/>
                      <a:gd name="connsiteX9" fmla="*/ 4102 w 641663"/>
                      <a:gd name="connsiteY9" fmla="*/ 439494 h 704217"/>
                      <a:gd name="connsiteX10" fmla="*/ 54289 w 641663"/>
                      <a:gd name="connsiteY10" fmla="*/ 533464 h 704217"/>
                      <a:gd name="connsiteX11" fmla="*/ 168589 w 641663"/>
                      <a:gd name="connsiteY11" fmla="*/ 457265 h 704217"/>
                      <a:gd name="connsiteX12" fmla="*/ 78101 w 641663"/>
                      <a:gd name="connsiteY12" fmla="*/ 552515 h 704217"/>
                      <a:gd name="connsiteX13" fmla="*/ 130489 w 641663"/>
                      <a:gd name="connsiteY13" fmla="*/ 638240 h 704217"/>
                      <a:gd name="connsiteX14" fmla="*/ 259076 w 641663"/>
                      <a:gd name="connsiteY14" fmla="*/ 609665 h 704217"/>
                      <a:gd name="connsiteX15" fmla="*/ 311464 w 641663"/>
                      <a:gd name="connsiteY15" fmla="*/ 552515 h 704217"/>
                      <a:gd name="connsiteX16" fmla="*/ 225739 w 641663"/>
                      <a:gd name="connsiteY16" fmla="*/ 676340 h 704217"/>
                      <a:gd name="connsiteX17" fmla="*/ 340039 w 641663"/>
                      <a:gd name="connsiteY17" fmla="*/ 695390 h 704217"/>
                      <a:gd name="connsiteX18" fmla="*/ 549589 w 641663"/>
                      <a:gd name="connsiteY18" fmla="*/ 562040 h 704217"/>
                      <a:gd name="connsiteX19" fmla="*/ 635314 w 641663"/>
                      <a:gd name="connsiteY19" fmla="*/ 371540 h 704217"/>
                      <a:gd name="connsiteX20" fmla="*/ 635314 w 641663"/>
                      <a:gd name="connsiteY20" fmla="*/ 276290 h 704217"/>
                      <a:gd name="connsiteX21" fmla="*/ 635314 w 641663"/>
                      <a:gd name="connsiteY21" fmla="*/ 219140 h 704217"/>
                      <a:gd name="connsiteX22" fmla="*/ 618041 w 641663"/>
                      <a:gd name="connsiteY22" fmla="*/ 197264 h 704217"/>
                      <a:gd name="connsiteX23" fmla="*/ 625789 w 641663"/>
                      <a:gd name="connsiteY23" fmla="*/ 85790 h 704217"/>
                      <a:gd name="connsiteX24" fmla="*/ 559114 w 641663"/>
                      <a:gd name="connsiteY24" fmla="*/ 38165 h 704217"/>
                      <a:gd name="connsiteX25" fmla="*/ 416239 w 641663"/>
                      <a:gd name="connsiteY25" fmla="*/ 65 h 704217"/>
                      <a:gd name="connsiteX0" fmla="*/ 416239 w 641663"/>
                      <a:gd name="connsiteY0" fmla="*/ 152 h 704304"/>
                      <a:gd name="connsiteX1" fmla="*/ 371306 w 641663"/>
                      <a:gd name="connsiteY1" fmla="*/ 25028 h 704304"/>
                      <a:gd name="connsiteX2" fmla="*/ 254314 w 641663"/>
                      <a:gd name="connsiteY2" fmla="*/ 28727 h 704304"/>
                      <a:gd name="connsiteX3" fmla="*/ 101914 w 641663"/>
                      <a:gd name="connsiteY3" fmla="*/ 133502 h 704304"/>
                      <a:gd name="connsiteX4" fmla="*/ 35239 w 641663"/>
                      <a:gd name="connsiteY4" fmla="*/ 223990 h 704304"/>
                      <a:gd name="connsiteX5" fmla="*/ 25714 w 641663"/>
                      <a:gd name="connsiteY5" fmla="*/ 304952 h 704304"/>
                      <a:gd name="connsiteX6" fmla="*/ 92389 w 641663"/>
                      <a:gd name="connsiteY6" fmla="*/ 333527 h 704304"/>
                      <a:gd name="connsiteX7" fmla="*/ 159064 w 641663"/>
                      <a:gd name="connsiteY7" fmla="*/ 238277 h 704304"/>
                      <a:gd name="connsiteX8" fmla="*/ 118401 w 641663"/>
                      <a:gd name="connsiteY8" fmla="*/ 301468 h 704304"/>
                      <a:gd name="connsiteX9" fmla="*/ 4102 w 641663"/>
                      <a:gd name="connsiteY9" fmla="*/ 439581 h 704304"/>
                      <a:gd name="connsiteX10" fmla="*/ 54289 w 641663"/>
                      <a:gd name="connsiteY10" fmla="*/ 533551 h 704304"/>
                      <a:gd name="connsiteX11" fmla="*/ 168589 w 641663"/>
                      <a:gd name="connsiteY11" fmla="*/ 457352 h 704304"/>
                      <a:gd name="connsiteX12" fmla="*/ 78101 w 641663"/>
                      <a:gd name="connsiteY12" fmla="*/ 552602 h 704304"/>
                      <a:gd name="connsiteX13" fmla="*/ 130489 w 641663"/>
                      <a:gd name="connsiteY13" fmla="*/ 638327 h 704304"/>
                      <a:gd name="connsiteX14" fmla="*/ 259076 w 641663"/>
                      <a:gd name="connsiteY14" fmla="*/ 609752 h 704304"/>
                      <a:gd name="connsiteX15" fmla="*/ 311464 w 641663"/>
                      <a:gd name="connsiteY15" fmla="*/ 552602 h 704304"/>
                      <a:gd name="connsiteX16" fmla="*/ 225739 w 641663"/>
                      <a:gd name="connsiteY16" fmla="*/ 676427 h 704304"/>
                      <a:gd name="connsiteX17" fmla="*/ 340039 w 641663"/>
                      <a:gd name="connsiteY17" fmla="*/ 695477 h 704304"/>
                      <a:gd name="connsiteX18" fmla="*/ 549589 w 641663"/>
                      <a:gd name="connsiteY18" fmla="*/ 562127 h 704304"/>
                      <a:gd name="connsiteX19" fmla="*/ 635314 w 641663"/>
                      <a:gd name="connsiteY19" fmla="*/ 371627 h 704304"/>
                      <a:gd name="connsiteX20" fmla="*/ 635314 w 641663"/>
                      <a:gd name="connsiteY20" fmla="*/ 276377 h 704304"/>
                      <a:gd name="connsiteX21" fmla="*/ 635314 w 641663"/>
                      <a:gd name="connsiteY21" fmla="*/ 219227 h 704304"/>
                      <a:gd name="connsiteX22" fmla="*/ 618041 w 641663"/>
                      <a:gd name="connsiteY22" fmla="*/ 197351 h 704304"/>
                      <a:gd name="connsiteX23" fmla="*/ 625789 w 641663"/>
                      <a:gd name="connsiteY23" fmla="*/ 85877 h 704304"/>
                      <a:gd name="connsiteX24" fmla="*/ 559114 w 641663"/>
                      <a:gd name="connsiteY24" fmla="*/ 38252 h 704304"/>
                      <a:gd name="connsiteX25" fmla="*/ 416239 w 641663"/>
                      <a:gd name="connsiteY25" fmla="*/ 152 h 704304"/>
                      <a:gd name="connsiteX0" fmla="*/ 416239 w 641663"/>
                      <a:gd name="connsiteY0" fmla="*/ 489 h 704641"/>
                      <a:gd name="connsiteX1" fmla="*/ 336693 w 641663"/>
                      <a:gd name="connsiteY1" fmla="*/ 17754 h 704641"/>
                      <a:gd name="connsiteX2" fmla="*/ 254314 w 641663"/>
                      <a:gd name="connsiteY2" fmla="*/ 29064 h 704641"/>
                      <a:gd name="connsiteX3" fmla="*/ 101914 w 641663"/>
                      <a:gd name="connsiteY3" fmla="*/ 133839 h 704641"/>
                      <a:gd name="connsiteX4" fmla="*/ 35239 w 641663"/>
                      <a:gd name="connsiteY4" fmla="*/ 224327 h 704641"/>
                      <a:gd name="connsiteX5" fmla="*/ 25714 w 641663"/>
                      <a:gd name="connsiteY5" fmla="*/ 305289 h 704641"/>
                      <a:gd name="connsiteX6" fmla="*/ 92389 w 641663"/>
                      <a:gd name="connsiteY6" fmla="*/ 333864 h 704641"/>
                      <a:gd name="connsiteX7" fmla="*/ 159064 w 641663"/>
                      <a:gd name="connsiteY7" fmla="*/ 238614 h 704641"/>
                      <a:gd name="connsiteX8" fmla="*/ 118401 w 641663"/>
                      <a:gd name="connsiteY8" fmla="*/ 301805 h 704641"/>
                      <a:gd name="connsiteX9" fmla="*/ 4102 w 641663"/>
                      <a:gd name="connsiteY9" fmla="*/ 439918 h 704641"/>
                      <a:gd name="connsiteX10" fmla="*/ 54289 w 641663"/>
                      <a:gd name="connsiteY10" fmla="*/ 533888 h 704641"/>
                      <a:gd name="connsiteX11" fmla="*/ 168589 w 641663"/>
                      <a:gd name="connsiteY11" fmla="*/ 457689 h 704641"/>
                      <a:gd name="connsiteX12" fmla="*/ 78101 w 641663"/>
                      <a:gd name="connsiteY12" fmla="*/ 552939 h 704641"/>
                      <a:gd name="connsiteX13" fmla="*/ 130489 w 641663"/>
                      <a:gd name="connsiteY13" fmla="*/ 638664 h 704641"/>
                      <a:gd name="connsiteX14" fmla="*/ 259076 w 641663"/>
                      <a:gd name="connsiteY14" fmla="*/ 610089 h 704641"/>
                      <a:gd name="connsiteX15" fmla="*/ 311464 w 641663"/>
                      <a:gd name="connsiteY15" fmla="*/ 552939 h 704641"/>
                      <a:gd name="connsiteX16" fmla="*/ 225739 w 641663"/>
                      <a:gd name="connsiteY16" fmla="*/ 676764 h 704641"/>
                      <a:gd name="connsiteX17" fmla="*/ 340039 w 641663"/>
                      <a:gd name="connsiteY17" fmla="*/ 695814 h 704641"/>
                      <a:gd name="connsiteX18" fmla="*/ 549589 w 641663"/>
                      <a:gd name="connsiteY18" fmla="*/ 562464 h 704641"/>
                      <a:gd name="connsiteX19" fmla="*/ 635314 w 641663"/>
                      <a:gd name="connsiteY19" fmla="*/ 371964 h 704641"/>
                      <a:gd name="connsiteX20" fmla="*/ 635314 w 641663"/>
                      <a:gd name="connsiteY20" fmla="*/ 276714 h 704641"/>
                      <a:gd name="connsiteX21" fmla="*/ 635314 w 641663"/>
                      <a:gd name="connsiteY21" fmla="*/ 219564 h 704641"/>
                      <a:gd name="connsiteX22" fmla="*/ 618041 w 641663"/>
                      <a:gd name="connsiteY22" fmla="*/ 197688 h 704641"/>
                      <a:gd name="connsiteX23" fmla="*/ 625789 w 641663"/>
                      <a:gd name="connsiteY23" fmla="*/ 86214 h 704641"/>
                      <a:gd name="connsiteX24" fmla="*/ 559114 w 641663"/>
                      <a:gd name="connsiteY24" fmla="*/ 38589 h 704641"/>
                      <a:gd name="connsiteX25" fmla="*/ 416239 w 641663"/>
                      <a:gd name="connsiteY25" fmla="*/ 489 h 704641"/>
                      <a:gd name="connsiteX0" fmla="*/ 416239 w 641663"/>
                      <a:gd name="connsiteY0" fmla="*/ 1850 h 706002"/>
                      <a:gd name="connsiteX1" fmla="*/ 335783 w 641663"/>
                      <a:gd name="connsiteY1" fmla="*/ 8462 h 706002"/>
                      <a:gd name="connsiteX2" fmla="*/ 254314 w 641663"/>
                      <a:gd name="connsiteY2" fmla="*/ 30425 h 706002"/>
                      <a:gd name="connsiteX3" fmla="*/ 101914 w 641663"/>
                      <a:gd name="connsiteY3" fmla="*/ 135200 h 706002"/>
                      <a:gd name="connsiteX4" fmla="*/ 35239 w 641663"/>
                      <a:gd name="connsiteY4" fmla="*/ 225688 h 706002"/>
                      <a:gd name="connsiteX5" fmla="*/ 25714 w 641663"/>
                      <a:gd name="connsiteY5" fmla="*/ 306650 h 706002"/>
                      <a:gd name="connsiteX6" fmla="*/ 92389 w 641663"/>
                      <a:gd name="connsiteY6" fmla="*/ 335225 h 706002"/>
                      <a:gd name="connsiteX7" fmla="*/ 159064 w 641663"/>
                      <a:gd name="connsiteY7" fmla="*/ 239975 h 706002"/>
                      <a:gd name="connsiteX8" fmla="*/ 118401 w 641663"/>
                      <a:gd name="connsiteY8" fmla="*/ 303166 h 706002"/>
                      <a:gd name="connsiteX9" fmla="*/ 4102 w 641663"/>
                      <a:gd name="connsiteY9" fmla="*/ 441279 h 706002"/>
                      <a:gd name="connsiteX10" fmla="*/ 54289 w 641663"/>
                      <a:gd name="connsiteY10" fmla="*/ 535249 h 706002"/>
                      <a:gd name="connsiteX11" fmla="*/ 168589 w 641663"/>
                      <a:gd name="connsiteY11" fmla="*/ 459050 h 706002"/>
                      <a:gd name="connsiteX12" fmla="*/ 78101 w 641663"/>
                      <a:gd name="connsiteY12" fmla="*/ 554300 h 706002"/>
                      <a:gd name="connsiteX13" fmla="*/ 130489 w 641663"/>
                      <a:gd name="connsiteY13" fmla="*/ 640025 h 706002"/>
                      <a:gd name="connsiteX14" fmla="*/ 259076 w 641663"/>
                      <a:gd name="connsiteY14" fmla="*/ 611450 h 706002"/>
                      <a:gd name="connsiteX15" fmla="*/ 311464 w 641663"/>
                      <a:gd name="connsiteY15" fmla="*/ 554300 h 706002"/>
                      <a:gd name="connsiteX16" fmla="*/ 225739 w 641663"/>
                      <a:gd name="connsiteY16" fmla="*/ 678125 h 706002"/>
                      <a:gd name="connsiteX17" fmla="*/ 340039 w 641663"/>
                      <a:gd name="connsiteY17" fmla="*/ 697175 h 706002"/>
                      <a:gd name="connsiteX18" fmla="*/ 549589 w 641663"/>
                      <a:gd name="connsiteY18" fmla="*/ 563825 h 706002"/>
                      <a:gd name="connsiteX19" fmla="*/ 635314 w 641663"/>
                      <a:gd name="connsiteY19" fmla="*/ 373325 h 706002"/>
                      <a:gd name="connsiteX20" fmla="*/ 635314 w 641663"/>
                      <a:gd name="connsiteY20" fmla="*/ 278075 h 706002"/>
                      <a:gd name="connsiteX21" fmla="*/ 635314 w 641663"/>
                      <a:gd name="connsiteY21" fmla="*/ 220925 h 706002"/>
                      <a:gd name="connsiteX22" fmla="*/ 618041 w 641663"/>
                      <a:gd name="connsiteY22" fmla="*/ 199049 h 706002"/>
                      <a:gd name="connsiteX23" fmla="*/ 625789 w 641663"/>
                      <a:gd name="connsiteY23" fmla="*/ 87575 h 706002"/>
                      <a:gd name="connsiteX24" fmla="*/ 559114 w 641663"/>
                      <a:gd name="connsiteY24" fmla="*/ 39950 h 706002"/>
                      <a:gd name="connsiteX25" fmla="*/ 416239 w 641663"/>
                      <a:gd name="connsiteY25" fmla="*/ 1850 h 706002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18041 w 641663"/>
                      <a:gd name="connsiteY22" fmla="*/ 202317 h 709270"/>
                      <a:gd name="connsiteX23" fmla="*/ 625789 w 641663"/>
                      <a:gd name="connsiteY23" fmla="*/ 90843 h 709270"/>
                      <a:gd name="connsiteX24" fmla="*/ 559114 w 641663"/>
                      <a:gd name="connsiteY24" fmla="*/ 43218 h 709270"/>
                      <a:gd name="connsiteX25" fmla="*/ 486463 w 641663"/>
                      <a:gd name="connsiteY25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3947 w 641663"/>
                      <a:gd name="connsiteY21" fmla="*/ 208216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39618"/>
                      <a:gd name="connsiteY0" fmla="*/ 1463 h 709270"/>
                      <a:gd name="connsiteX1" fmla="*/ 335783 w 639618"/>
                      <a:gd name="connsiteY1" fmla="*/ 11730 h 709270"/>
                      <a:gd name="connsiteX2" fmla="*/ 254314 w 639618"/>
                      <a:gd name="connsiteY2" fmla="*/ 33693 h 709270"/>
                      <a:gd name="connsiteX3" fmla="*/ 101914 w 639618"/>
                      <a:gd name="connsiteY3" fmla="*/ 138468 h 709270"/>
                      <a:gd name="connsiteX4" fmla="*/ 35239 w 639618"/>
                      <a:gd name="connsiteY4" fmla="*/ 228956 h 709270"/>
                      <a:gd name="connsiteX5" fmla="*/ 25714 w 639618"/>
                      <a:gd name="connsiteY5" fmla="*/ 309918 h 709270"/>
                      <a:gd name="connsiteX6" fmla="*/ 92389 w 639618"/>
                      <a:gd name="connsiteY6" fmla="*/ 338493 h 709270"/>
                      <a:gd name="connsiteX7" fmla="*/ 159064 w 639618"/>
                      <a:gd name="connsiteY7" fmla="*/ 243243 h 709270"/>
                      <a:gd name="connsiteX8" fmla="*/ 118401 w 639618"/>
                      <a:gd name="connsiteY8" fmla="*/ 306434 h 709270"/>
                      <a:gd name="connsiteX9" fmla="*/ 4102 w 639618"/>
                      <a:gd name="connsiteY9" fmla="*/ 444547 h 709270"/>
                      <a:gd name="connsiteX10" fmla="*/ 54289 w 639618"/>
                      <a:gd name="connsiteY10" fmla="*/ 538517 h 709270"/>
                      <a:gd name="connsiteX11" fmla="*/ 168589 w 639618"/>
                      <a:gd name="connsiteY11" fmla="*/ 462318 h 709270"/>
                      <a:gd name="connsiteX12" fmla="*/ 78101 w 639618"/>
                      <a:gd name="connsiteY12" fmla="*/ 557568 h 709270"/>
                      <a:gd name="connsiteX13" fmla="*/ 130489 w 639618"/>
                      <a:gd name="connsiteY13" fmla="*/ 643293 h 709270"/>
                      <a:gd name="connsiteX14" fmla="*/ 259076 w 639618"/>
                      <a:gd name="connsiteY14" fmla="*/ 614718 h 709270"/>
                      <a:gd name="connsiteX15" fmla="*/ 311464 w 639618"/>
                      <a:gd name="connsiteY15" fmla="*/ 557568 h 709270"/>
                      <a:gd name="connsiteX16" fmla="*/ 225739 w 639618"/>
                      <a:gd name="connsiteY16" fmla="*/ 681393 h 709270"/>
                      <a:gd name="connsiteX17" fmla="*/ 340039 w 639618"/>
                      <a:gd name="connsiteY17" fmla="*/ 700443 h 709270"/>
                      <a:gd name="connsiteX18" fmla="*/ 549589 w 639618"/>
                      <a:gd name="connsiteY18" fmla="*/ 567093 h 709270"/>
                      <a:gd name="connsiteX19" fmla="*/ 635314 w 639618"/>
                      <a:gd name="connsiteY19" fmla="*/ 376593 h 709270"/>
                      <a:gd name="connsiteX20" fmla="*/ 627677 w 639618"/>
                      <a:gd name="connsiteY20" fmla="*/ 314238 h 709270"/>
                      <a:gd name="connsiteX21" fmla="*/ 633947 w 639618"/>
                      <a:gd name="connsiteY21" fmla="*/ 208216 h 709270"/>
                      <a:gd name="connsiteX22" fmla="*/ 625789 w 639618"/>
                      <a:gd name="connsiteY22" fmla="*/ 90843 h 709270"/>
                      <a:gd name="connsiteX23" fmla="*/ 559114 w 639618"/>
                      <a:gd name="connsiteY23" fmla="*/ 43218 h 709270"/>
                      <a:gd name="connsiteX24" fmla="*/ 486463 w 639618"/>
                      <a:gd name="connsiteY24" fmla="*/ 1463 h 709270"/>
                      <a:gd name="connsiteX0" fmla="*/ 486463 w 634072"/>
                      <a:gd name="connsiteY0" fmla="*/ 1463 h 709270"/>
                      <a:gd name="connsiteX1" fmla="*/ 335783 w 634072"/>
                      <a:gd name="connsiteY1" fmla="*/ 11730 h 709270"/>
                      <a:gd name="connsiteX2" fmla="*/ 254314 w 634072"/>
                      <a:gd name="connsiteY2" fmla="*/ 33693 h 709270"/>
                      <a:gd name="connsiteX3" fmla="*/ 101914 w 634072"/>
                      <a:gd name="connsiteY3" fmla="*/ 138468 h 709270"/>
                      <a:gd name="connsiteX4" fmla="*/ 35239 w 634072"/>
                      <a:gd name="connsiteY4" fmla="*/ 228956 h 709270"/>
                      <a:gd name="connsiteX5" fmla="*/ 25714 w 634072"/>
                      <a:gd name="connsiteY5" fmla="*/ 309918 h 709270"/>
                      <a:gd name="connsiteX6" fmla="*/ 92389 w 634072"/>
                      <a:gd name="connsiteY6" fmla="*/ 338493 h 709270"/>
                      <a:gd name="connsiteX7" fmla="*/ 159064 w 634072"/>
                      <a:gd name="connsiteY7" fmla="*/ 243243 h 709270"/>
                      <a:gd name="connsiteX8" fmla="*/ 118401 w 634072"/>
                      <a:gd name="connsiteY8" fmla="*/ 306434 h 709270"/>
                      <a:gd name="connsiteX9" fmla="*/ 4102 w 634072"/>
                      <a:gd name="connsiteY9" fmla="*/ 444547 h 709270"/>
                      <a:gd name="connsiteX10" fmla="*/ 54289 w 634072"/>
                      <a:gd name="connsiteY10" fmla="*/ 538517 h 709270"/>
                      <a:gd name="connsiteX11" fmla="*/ 168589 w 634072"/>
                      <a:gd name="connsiteY11" fmla="*/ 462318 h 709270"/>
                      <a:gd name="connsiteX12" fmla="*/ 78101 w 634072"/>
                      <a:gd name="connsiteY12" fmla="*/ 557568 h 709270"/>
                      <a:gd name="connsiteX13" fmla="*/ 130489 w 634072"/>
                      <a:gd name="connsiteY13" fmla="*/ 643293 h 709270"/>
                      <a:gd name="connsiteX14" fmla="*/ 259076 w 634072"/>
                      <a:gd name="connsiteY14" fmla="*/ 614718 h 709270"/>
                      <a:gd name="connsiteX15" fmla="*/ 311464 w 634072"/>
                      <a:gd name="connsiteY15" fmla="*/ 557568 h 709270"/>
                      <a:gd name="connsiteX16" fmla="*/ 225739 w 634072"/>
                      <a:gd name="connsiteY16" fmla="*/ 681393 h 709270"/>
                      <a:gd name="connsiteX17" fmla="*/ 340039 w 634072"/>
                      <a:gd name="connsiteY17" fmla="*/ 700443 h 709270"/>
                      <a:gd name="connsiteX18" fmla="*/ 549589 w 634072"/>
                      <a:gd name="connsiteY18" fmla="*/ 567093 h 709270"/>
                      <a:gd name="connsiteX19" fmla="*/ 619759 w 634072"/>
                      <a:gd name="connsiteY19" fmla="*/ 377997 h 709270"/>
                      <a:gd name="connsiteX20" fmla="*/ 627677 w 634072"/>
                      <a:gd name="connsiteY20" fmla="*/ 314238 h 709270"/>
                      <a:gd name="connsiteX21" fmla="*/ 633947 w 634072"/>
                      <a:gd name="connsiteY21" fmla="*/ 208216 h 709270"/>
                      <a:gd name="connsiteX22" fmla="*/ 625789 w 634072"/>
                      <a:gd name="connsiteY22" fmla="*/ 90843 h 709270"/>
                      <a:gd name="connsiteX23" fmla="*/ 559114 w 634072"/>
                      <a:gd name="connsiteY23" fmla="*/ 43218 h 709270"/>
                      <a:gd name="connsiteX24" fmla="*/ 486463 w 634072"/>
                      <a:gd name="connsiteY24" fmla="*/ 1463 h 709270"/>
                      <a:gd name="connsiteX0" fmla="*/ 486463 w 634072"/>
                      <a:gd name="connsiteY0" fmla="*/ 3196 h 711003"/>
                      <a:gd name="connsiteX1" fmla="*/ 353475 w 634072"/>
                      <a:gd name="connsiteY1" fmla="*/ 6498 h 711003"/>
                      <a:gd name="connsiteX2" fmla="*/ 254314 w 634072"/>
                      <a:gd name="connsiteY2" fmla="*/ 35426 h 711003"/>
                      <a:gd name="connsiteX3" fmla="*/ 101914 w 634072"/>
                      <a:gd name="connsiteY3" fmla="*/ 140201 h 711003"/>
                      <a:gd name="connsiteX4" fmla="*/ 35239 w 634072"/>
                      <a:gd name="connsiteY4" fmla="*/ 230689 h 711003"/>
                      <a:gd name="connsiteX5" fmla="*/ 25714 w 634072"/>
                      <a:gd name="connsiteY5" fmla="*/ 311651 h 711003"/>
                      <a:gd name="connsiteX6" fmla="*/ 92389 w 634072"/>
                      <a:gd name="connsiteY6" fmla="*/ 340226 h 711003"/>
                      <a:gd name="connsiteX7" fmla="*/ 159064 w 634072"/>
                      <a:gd name="connsiteY7" fmla="*/ 244976 h 711003"/>
                      <a:gd name="connsiteX8" fmla="*/ 118401 w 634072"/>
                      <a:gd name="connsiteY8" fmla="*/ 308167 h 711003"/>
                      <a:gd name="connsiteX9" fmla="*/ 4102 w 634072"/>
                      <a:gd name="connsiteY9" fmla="*/ 446280 h 711003"/>
                      <a:gd name="connsiteX10" fmla="*/ 54289 w 634072"/>
                      <a:gd name="connsiteY10" fmla="*/ 540250 h 711003"/>
                      <a:gd name="connsiteX11" fmla="*/ 168589 w 634072"/>
                      <a:gd name="connsiteY11" fmla="*/ 464051 h 711003"/>
                      <a:gd name="connsiteX12" fmla="*/ 78101 w 634072"/>
                      <a:gd name="connsiteY12" fmla="*/ 559301 h 711003"/>
                      <a:gd name="connsiteX13" fmla="*/ 130489 w 634072"/>
                      <a:gd name="connsiteY13" fmla="*/ 645026 h 711003"/>
                      <a:gd name="connsiteX14" fmla="*/ 259076 w 634072"/>
                      <a:gd name="connsiteY14" fmla="*/ 616451 h 711003"/>
                      <a:gd name="connsiteX15" fmla="*/ 311464 w 634072"/>
                      <a:gd name="connsiteY15" fmla="*/ 559301 h 711003"/>
                      <a:gd name="connsiteX16" fmla="*/ 225739 w 634072"/>
                      <a:gd name="connsiteY16" fmla="*/ 683126 h 711003"/>
                      <a:gd name="connsiteX17" fmla="*/ 340039 w 634072"/>
                      <a:gd name="connsiteY17" fmla="*/ 702176 h 711003"/>
                      <a:gd name="connsiteX18" fmla="*/ 549589 w 634072"/>
                      <a:gd name="connsiteY18" fmla="*/ 568826 h 711003"/>
                      <a:gd name="connsiteX19" fmla="*/ 619759 w 634072"/>
                      <a:gd name="connsiteY19" fmla="*/ 379730 h 711003"/>
                      <a:gd name="connsiteX20" fmla="*/ 627677 w 634072"/>
                      <a:gd name="connsiteY20" fmla="*/ 315971 h 711003"/>
                      <a:gd name="connsiteX21" fmla="*/ 633947 w 634072"/>
                      <a:gd name="connsiteY21" fmla="*/ 209949 h 711003"/>
                      <a:gd name="connsiteX22" fmla="*/ 625789 w 634072"/>
                      <a:gd name="connsiteY22" fmla="*/ 92576 h 711003"/>
                      <a:gd name="connsiteX23" fmla="*/ 559114 w 634072"/>
                      <a:gd name="connsiteY23" fmla="*/ 44951 h 711003"/>
                      <a:gd name="connsiteX24" fmla="*/ 486463 w 634072"/>
                      <a:gd name="connsiteY24" fmla="*/ 3196 h 711003"/>
                      <a:gd name="connsiteX0" fmla="*/ 486463 w 634072"/>
                      <a:gd name="connsiteY0" fmla="*/ 10201 h 718008"/>
                      <a:gd name="connsiteX1" fmla="*/ 353475 w 634072"/>
                      <a:gd name="connsiteY1" fmla="*/ 13503 h 718008"/>
                      <a:gd name="connsiteX2" fmla="*/ 254314 w 634072"/>
                      <a:gd name="connsiteY2" fmla="*/ 42431 h 718008"/>
                      <a:gd name="connsiteX3" fmla="*/ 101914 w 634072"/>
                      <a:gd name="connsiteY3" fmla="*/ 147206 h 718008"/>
                      <a:gd name="connsiteX4" fmla="*/ 35239 w 634072"/>
                      <a:gd name="connsiteY4" fmla="*/ 237694 h 718008"/>
                      <a:gd name="connsiteX5" fmla="*/ 25714 w 634072"/>
                      <a:gd name="connsiteY5" fmla="*/ 318656 h 718008"/>
                      <a:gd name="connsiteX6" fmla="*/ 92389 w 634072"/>
                      <a:gd name="connsiteY6" fmla="*/ 347231 h 718008"/>
                      <a:gd name="connsiteX7" fmla="*/ 159064 w 634072"/>
                      <a:gd name="connsiteY7" fmla="*/ 251981 h 718008"/>
                      <a:gd name="connsiteX8" fmla="*/ 118401 w 634072"/>
                      <a:gd name="connsiteY8" fmla="*/ 315172 h 718008"/>
                      <a:gd name="connsiteX9" fmla="*/ 4102 w 634072"/>
                      <a:gd name="connsiteY9" fmla="*/ 453285 h 718008"/>
                      <a:gd name="connsiteX10" fmla="*/ 54289 w 634072"/>
                      <a:gd name="connsiteY10" fmla="*/ 547255 h 718008"/>
                      <a:gd name="connsiteX11" fmla="*/ 168589 w 634072"/>
                      <a:gd name="connsiteY11" fmla="*/ 471056 h 718008"/>
                      <a:gd name="connsiteX12" fmla="*/ 78101 w 634072"/>
                      <a:gd name="connsiteY12" fmla="*/ 566306 h 718008"/>
                      <a:gd name="connsiteX13" fmla="*/ 130489 w 634072"/>
                      <a:gd name="connsiteY13" fmla="*/ 652031 h 718008"/>
                      <a:gd name="connsiteX14" fmla="*/ 259076 w 634072"/>
                      <a:gd name="connsiteY14" fmla="*/ 623456 h 718008"/>
                      <a:gd name="connsiteX15" fmla="*/ 311464 w 634072"/>
                      <a:gd name="connsiteY15" fmla="*/ 566306 h 718008"/>
                      <a:gd name="connsiteX16" fmla="*/ 225739 w 634072"/>
                      <a:gd name="connsiteY16" fmla="*/ 690131 h 718008"/>
                      <a:gd name="connsiteX17" fmla="*/ 340039 w 634072"/>
                      <a:gd name="connsiteY17" fmla="*/ 709181 h 718008"/>
                      <a:gd name="connsiteX18" fmla="*/ 549589 w 634072"/>
                      <a:gd name="connsiteY18" fmla="*/ 575831 h 718008"/>
                      <a:gd name="connsiteX19" fmla="*/ 619759 w 634072"/>
                      <a:gd name="connsiteY19" fmla="*/ 386735 h 718008"/>
                      <a:gd name="connsiteX20" fmla="*/ 627677 w 634072"/>
                      <a:gd name="connsiteY20" fmla="*/ 322976 h 718008"/>
                      <a:gd name="connsiteX21" fmla="*/ 633947 w 634072"/>
                      <a:gd name="connsiteY21" fmla="*/ 216954 h 718008"/>
                      <a:gd name="connsiteX22" fmla="*/ 625789 w 634072"/>
                      <a:gd name="connsiteY22" fmla="*/ 99581 h 718008"/>
                      <a:gd name="connsiteX23" fmla="*/ 559114 w 634072"/>
                      <a:gd name="connsiteY23" fmla="*/ 51956 h 718008"/>
                      <a:gd name="connsiteX24" fmla="*/ 486463 w 634072"/>
                      <a:gd name="connsiteY24" fmla="*/ 10201 h 718008"/>
                      <a:gd name="connsiteX0" fmla="*/ 486463 w 634072"/>
                      <a:gd name="connsiteY0" fmla="*/ 3374 h 711181"/>
                      <a:gd name="connsiteX1" fmla="*/ 353475 w 634072"/>
                      <a:gd name="connsiteY1" fmla="*/ 6676 h 711181"/>
                      <a:gd name="connsiteX2" fmla="*/ 254314 w 634072"/>
                      <a:gd name="connsiteY2" fmla="*/ 35604 h 711181"/>
                      <a:gd name="connsiteX3" fmla="*/ 101914 w 634072"/>
                      <a:gd name="connsiteY3" fmla="*/ 140379 h 711181"/>
                      <a:gd name="connsiteX4" fmla="*/ 35239 w 634072"/>
                      <a:gd name="connsiteY4" fmla="*/ 230867 h 711181"/>
                      <a:gd name="connsiteX5" fmla="*/ 25714 w 634072"/>
                      <a:gd name="connsiteY5" fmla="*/ 311829 h 711181"/>
                      <a:gd name="connsiteX6" fmla="*/ 92389 w 634072"/>
                      <a:gd name="connsiteY6" fmla="*/ 340404 h 711181"/>
                      <a:gd name="connsiteX7" fmla="*/ 159064 w 634072"/>
                      <a:gd name="connsiteY7" fmla="*/ 245154 h 711181"/>
                      <a:gd name="connsiteX8" fmla="*/ 118401 w 634072"/>
                      <a:gd name="connsiteY8" fmla="*/ 308345 h 711181"/>
                      <a:gd name="connsiteX9" fmla="*/ 4102 w 634072"/>
                      <a:gd name="connsiteY9" fmla="*/ 446458 h 711181"/>
                      <a:gd name="connsiteX10" fmla="*/ 54289 w 634072"/>
                      <a:gd name="connsiteY10" fmla="*/ 540428 h 711181"/>
                      <a:gd name="connsiteX11" fmla="*/ 168589 w 634072"/>
                      <a:gd name="connsiteY11" fmla="*/ 464229 h 711181"/>
                      <a:gd name="connsiteX12" fmla="*/ 78101 w 634072"/>
                      <a:gd name="connsiteY12" fmla="*/ 559479 h 711181"/>
                      <a:gd name="connsiteX13" fmla="*/ 130489 w 634072"/>
                      <a:gd name="connsiteY13" fmla="*/ 645204 h 711181"/>
                      <a:gd name="connsiteX14" fmla="*/ 259076 w 634072"/>
                      <a:gd name="connsiteY14" fmla="*/ 616629 h 711181"/>
                      <a:gd name="connsiteX15" fmla="*/ 311464 w 634072"/>
                      <a:gd name="connsiteY15" fmla="*/ 559479 h 711181"/>
                      <a:gd name="connsiteX16" fmla="*/ 225739 w 634072"/>
                      <a:gd name="connsiteY16" fmla="*/ 683304 h 711181"/>
                      <a:gd name="connsiteX17" fmla="*/ 340039 w 634072"/>
                      <a:gd name="connsiteY17" fmla="*/ 702354 h 711181"/>
                      <a:gd name="connsiteX18" fmla="*/ 549589 w 634072"/>
                      <a:gd name="connsiteY18" fmla="*/ 569004 h 711181"/>
                      <a:gd name="connsiteX19" fmla="*/ 619759 w 634072"/>
                      <a:gd name="connsiteY19" fmla="*/ 379908 h 711181"/>
                      <a:gd name="connsiteX20" fmla="*/ 627677 w 634072"/>
                      <a:gd name="connsiteY20" fmla="*/ 316149 h 711181"/>
                      <a:gd name="connsiteX21" fmla="*/ 633947 w 634072"/>
                      <a:gd name="connsiteY21" fmla="*/ 210127 h 711181"/>
                      <a:gd name="connsiteX22" fmla="*/ 625789 w 634072"/>
                      <a:gd name="connsiteY22" fmla="*/ 92754 h 711181"/>
                      <a:gd name="connsiteX23" fmla="*/ 559114 w 634072"/>
                      <a:gd name="connsiteY23" fmla="*/ 45129 h 711181"/>
                      <a:gd name="connsiteX24" fmla="*/ 486463 w 634072"/>
                      <a:gd name="connsiteY24" fmla="*/ 3374 h 711181"/>
                      <a:gd name="connsiteX0" fmla="*/ 486463 w 634072"/>
                      <a:gd name="connsiteY0" fmla="*/ 5125 h 712932"/>
                      <a:gd name="connsiteX1" fmla="*/ 353475 w 634072"/>
                      <a:gd name="connsiteY1" fmla="*/ 8427 h 712932"/>
                      <a:gd name="connsiteX2" fmla="*/ 254314 w 634072"/>
                      <a:gd name="connsiteY2" fmla="*/ 37355 h 712932"/>
                      <a:gd name="connsiteX3" fmla="*/ 101914 w 634072"/>
                      <a:gd name="connsiteY3" fmla="*/ 142130 h 712932"/>
                      <a:gd name="connsiteX4" fmla="*/ 35239 w 634072"/>
                      <a:gd name="connsiteY4" fmla="*/ 232618 h 712932"/>
                      <a:gd name="connsiteX5" fmla="*/ 25714 w 634072"/>
                      <a:gd name="connsiteY5" fmla="*/ 313580 h 712932"/>
                      <a:gd name="connsiteX6" fmla="*/ 92389 w 634072"/>
                      <a:gd name="connsiteY6" fmla="*/ 342155 h 712932"/>
                      <a:gd name="connsiteX7" fmla="*/ 159064 w 634072"/>
                      <a:gd name="connsiteY7" fmla="*/ 246905 h 712932"/>
                      <a:gd name="connsiteX8" fmla="*/ 118401 w 634072"/>
                      <a:gd name="connsiteY8" fmla="*/ 310096 h 712932"/>
                      <a:gd name="connsiteX9" fmla="*/ 4102 w 634072"/>
                      <a:gd name="connsiteY9" fmla="*/ 448209 h 712932"/>
                      <a:gd name="connsiteX10" fmla="*/ 54289 w 634072"/>
                      <a:gd name="connsiteY10" fmla="*/ 542179 h 712932"/>
                      <a:gd name="connsiteX11" fmla="*/ 168589 w 634072"/>
                      <a:gd name="connsiteY11" fmla="*/ 465980 h 712932"/>
                      <a:gd name="connsiteX12" fmla="*/ 78101 w 634072"/>
                      <a:gd name="connsiteY12" fmla="*/ 561230 h 712932"/>
                      <a:gd name="connsiteX13" fmla="*/ 130489 w 634072"/>
                      <a:gd name="connsiteY13" fmla="*/ 646955 h 712932"/>
                      <a:gd name="connsiteX14" fmla="*/ 259076 w 634072"/>
                      <a:gd name="connsiteY14" fmla="*/ 618380 h 712932"/>
                      <a:gd name="connsiteX15" fmla="*/ 311464 w 634072"/>
                      <a:gd name="connsiteY15" fmla="*/ 561230 h 712932"/>
                      <a:gd name="connsiteX16" fmla="*/ 225739 w 634072"/>
                      <a:gd name="connsiteY16" fmla="*/ 685055 h 712932"/>
                      <a:gd name="connsiteX17" fmla="*/ 340039 w 634072"/>
                      <a:gd name="connsiteY17" fmla="*/ 704105 h 712932"/>
                      <a:gd name="connsiteX18" fmla="*/ 549589 w 634072"/>
                      <a:gd name="connsiteY18" fmla="*/ 570755 h 712932"/>
                      <a:gd name="connsiteX19" fmla="*/ 619759 w 634072"/>
                      <a:gd name="connsiteY19" fmla="*/ 381659 h 712932"/>
                      <a:gd name="connsiteX20" fmla="*/ 627677 w 634072"/>
                      <a:gd name="connsiteY20" fmla="*/ 317900 h 712932"/>
                      <a:gd name="connsiteX21" fmla="*/ 633947 w 634072"/>
                      <a:gd name="connsiteY21" fmla="*/ 211878 h 712932"/>
                      <a:gd name="connsiteX22" fmla="*/ 625789 w 634072"/>
                      <a:gd name="connsiteY22" fmla="*/ 94505 h 712932"/>
                      <a:gd name="connsiteX23" fmla="*/ 559114 w 634072"/>
                      <a:gd name="connsiteY23" fmla="*/ 46880 h 712932"/>
                      <a:gd name="connsiteX24" fmla="*/ 486463 w 634072"/>
                      <a:gd name="connsiteY24" fmla="*/ 5125 h 712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34072" h="712932">
                        <a:moveTo>
                          <a:pt x="486463" y="5125"/>
                        </a:moveTo>
                        <a:cubicBezTo>
                          <a:pt x="452190" y="-1284"/>
                          <a:pt x="402079" y="-3208"/>
                          <a:pt x="353475" y="8427"/>
                        </a:cubicBezTo>
                        <a:cubicBezTo>
                          <a:pt x="304871" y="20062"/>
                          <a:pt x="296241" y="15071"/>
                          <a:pt x="254314" y="37355"/>
                        </a:cubicBezTo>
                        <a:cubicBezTo>
                          <a:pt x="212387" y="59639"/>
                          <a:pt x="138426" y="109586"/>
                          <a:pt x="101914" y="142130"/>
                        </a:cubicBezTo>
                        <a:cubicBezTo>
                          <a:pt x="65402" y="174674"/>
                          <a:pt x="47939" y="204043"/>
                          <a:pt x="35239" y="232618"/>
                        </a:cubicBezTo>
                        <a:cubicBezTo>
                          <a:pt x="22539" y="261193"/>
                          <a:pt x="16189" y="295324"/>
                          <a:pt x="25714" y="313580"/>
                        </a:cubicBezTo>
                        <a:cubicBezTo>
                          <a:pt x="35239" y="331836"/>
                          <a:pt x="70164" y="353267"/>
                          <a:pt x="92389" y="342155"/>
                        </a:cubicBezTo>
                        <a:cubicBezTo>
                          <a:pt x="114614" y="331043"/>
                          <a:pt x="154729" y="252248"/>
                          <a:pt x="159064" y="246905"/>
                        </a:cubicBezTo>
                        <a:cubicBezTo>
                          <a:pt x="163399" y="241562"/>
                          <a:pt x="142641" y="291627"/>
                          <a:pt x="118401" y="310096"/>
                        </a:cubicBezTo>
                        <a:cubicBezTo>
                          <a:pt x="94161" y="328566"/>
                          <a:pt x="21137" y="411910"/>
                          <a:pt x="4102" y="448209"/>
                        </a:cubicBezTo>
                        <a:cubicBezTo>
                          <a:pt x="-12933" y="484508"/>
                          <a:pt x="26874" y="539217"/>
                          <a:pt x="54289" y="542179"/>
                        </a:cubicBezTo>
                        <a:cubicBezTo>
                          <a:pt x="81704" y="545141"/>
                          <a:pt x="164620" y="462805"/>
                          <a:pt x="168589" y="465980"/>
                        </a:cubicBezTo>
                        <a:cubicBezTo>
                          <a:pt x="172558" y="469155"/>
                          <a:pt x="84451" y="531068"/>
                          <a:pt x="78101" y="561230"/>
                        </a:cubicBezTo>
                        <a:cubicBezTo>
                          <a:pt x="71751" y="591392"/>
                          <a:pt x="100327" y="637430"/>
                          <a:pt x="130489" y="646955"/>
                        </a:cubicBezTo>
                        <a:cubicBezTo>
                          <a:pt x="160651" y="656480"/>
                          <a:pt x="228914" y="632667"/>
                          <a:pt x="259076" y="618380"/>
                        </a:cubicBezTo>
                        <a:cubicBezTo>
                          <a:pt x="289238" y="604093"/>
                          <a:pt x="317020" y="550118"/>
                          <a:pt x="311464" y="561230"/>
                        </a:cubicBezTo>
                        <a:cubicBezTo>
                          <a:pt x="305908" y="572343"/>
                          <a:pt x="220977" y="661243"/>
                          <a:pt x="225739" y="685055"/>
                        </a:cubicBezTo>
                        <a:cubicBezTo>
                          <a:pt x="230501" y="708867"/>
                          <a:pt x="286064" y="723155"/>
                          <a:pt x="340039" y="704105"/>
                        </a:cubicBezTo>
                        <a:cubicBezTo>
                          <a:pt x="394014" y="685055"/>
                          <a:pt x="502969" y="624496"/>
                          <a:pt x="549589" y="570755"/>
                        </a:cubicBezTo>
                        <a:cubicBezTo>
                          <a:pt x="596209" y="517014"/>
                          <a:pt x="606744" y="423802"/>
                          <a:pt x="619759" y="381659"/>
                        </a:cubicBezTo>
                        <a:cubicBezTo>
                          <a:pt x="632774" y="339517"/>
                          <a:pt x="627677" y="317900"/>
                          <a:pt x="627677" y="317900"/>
                        </a:cubicBezTo>
                        <a:cubicBezTo>
                          <a:pt x="627221" y="293524"/>
                          <a:pt x="634403" y="236254"/>
                          <a:pt x="633947" y="211878"/>
                        </a:cubicBezTo>
                        <a:cubicBezTo>
                          <a:pt x="632359" y="180128"/>
                          <a:pt x="638489" y="124668"/>
                          <a:pt x="625789" y="94505"/>
                        </a:cubicBezTo>
                        <a:cubicBezTo>
                          <a:pt x="613089" y="64343"/>
                          <a:pt x="582335" y="61777"/>
                          <a:pt x="559114" y="46880"/>
                        </a:cubicBezTo>
                        <a:cubicBezTo>
                          <a:pt x="535893" y="31983"/>
                          <a:pt x="520736" y="11534"/>
                          <a:pt x="486463" y="5125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18" name="Group 117">
                    <a:extLst>
                      <a:ext uri="{FF2B5EF4-FFF2-40B4-BE49-F238E27FC236}">
                        <a16:creationId xmlns:a16="http://schemas.microsoft.com/office/drawing/2014/main" id="{2FA42766-26CF-4181-9DD2-9EB1C5907FAC}"/>
                      </a:ext>
                    </a:extLst>
                  </p:cNvPr>
                  <p:cNvGrpSpPr/>
                  <p:nvPr/>
                </p:nvGrpSpPr>
                <p:grpSpPr>
                  <a:xfrm rot="194516" flipH="1">
                    <a:off x="5729308" y="3064311"/>
                    <a:ext cx="307393" cy="1099215"/>
                    <a:chOff x="1018808" y="2859083"/>
                    <a:chExt cx="307393" cy="1099215"/>
                  </a:xfrm>
                  <a:solidFill>
                    <a:schemeClr val="accent2">
                      <a:lumMod val="40000"/>
                      <a:lumOff val="60000"/>
                    </a:schemeClr>
                  </a:solidFill>
                </p:grpSpPr>
                <p:sp>
                  <p:nvSpPr>
                    <p:cNvPr id="119" name="Rectangle: Rounded Corners 118">
                      <a:extLst>
                        <a:ext uri="{FF2B5EF4-FFF2-40B4-BE49-F238E27FC236}">
                          <a16:creationId xmlns:a16="http://schemas.microsoft.com/office/drawing/2014/main" id="{B68D4103-94DA-40EB-AFA3-95512B568FF1}"/>
                        </a:ext>
                      </a:extLst>
                    </p:cNvPr>
                    <p:cNvSpPr/>
                    <p:nvPr/>
                  </p:nvSpPr>
                  <p:spPr>
                    <a:xfrm rot="39616">
                      <a:off x="1139795" y="3276270"/>
                      <a:ext cx="186406" cy="682028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0" name="Rectangle: Rounded Corners 119">
                      <a:extLst>
                        <a:ext uri="{FF2B5EF4-FFF2-40B4-BE49-F238E27FC236}">
                          <a16:creationId xmlns:a16="http://schemas.microsoft.com/office/drawing/2014/main" id="{2511421A-F586-4E8B-9581-1935EC0C7B47}"/>
                        </a:ext>
                      </a:extLst>
                    </p:cNvPr>
                    <p:cNvSpPr/>
                    <p:nvPr/>
                  </p:nvSpPr>
                  <p:spPr>
                    <a:xfrm rot="194516">
                      <a:off x="1018808" y="2859083"/>
                      <a:ext cx="307239" cy="547318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4632EAE2-6162-4E73-A939-52AD6F8C2728}"/>
                    </a:ext>
                  </a:extLst>
                </p:cNvPr>
                <p:cNvGrpSpPr/>
                <p:nvPr/>
              </p:nvGrpSpPr>
              <p:grpSpPr>
                <a:xfrm rot="21045049">
                  <a:off x="7173890" y="3064736"/>
                  <a:ext cx="330249" cy="1020918"/>
                  <a:chOff x="7250028" y="3118751"/>
                  <a:chExt cx="307239" cy="1067882"/>
                </a:xfrm>
              </p:grpSpPr>
              <p:sp>
                <p:nvSpPr>
                  <p:cNvPr id="115" name="Rectangle: Rounded Corners 114">
                    <a:extLst>
                      <a:ext uri="{FF2B5EF4-FFF2-40B4-BE49-F238E27FC236}">
                        <a16:creationId xmlns:a16="http://schemas.microsoft.com/office/drawing/2014/main" id="{A95749B0-066C-4D35-8CD4-03D5BEBE8B19}"/>
                      </a:ext>
                    </a:extLst>
                  </p:cNvPr>
                  <p:cNvSpPr/>
                  <p:nvPr/>
                </p:nvSpPr>
                <p:spPr>
                  <a:xfrm rot="554951">
                    <a:off x="7250028" y="3118751"/>
                    <a:ext cx="307239" cy="54731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EC083D37-3183-47A4-9E3E-F1AAF6F9F832}"/>
                      </a:ext>
                    </a:extLst>
                  </p:cNvPr>
                  <p:cNvSpPr/>
                  <p:nvPr/>
                </p:nvSpPr>
                <p:spPr>
                  <a:xfrm rot="554951">
                    <a:off x="7304160" y="3573650"/>
                    <a:ext cx="194168" cy="612983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CD499908-355F-42EA-AF3A-F30C6F468797}"/>
                    </a:ext>
                  </a:extLst>
                </p:cNvPr>
                <p:cNvSpPr/>
                <p:nvPr/>
              </p:nvSpPr>
              <p:spPr>
                <a:xfrm>
                  <a:off x="5740442" y="966332"/>
                  <a:ext cx="1899057" cy="1960317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0F4C8763-B066-4941-92C7-01CADDC0B999}"/>
                    </a:ext>
                  </a:extLst>
                </p:cNvPr>
                <p:cNvSpPr/>
                <p:nvPr/>
              </p:nvSpPr>
              <p:spPr>
                <a:xfrm>
                  <a:off x="6280292" y="1719333"/>
                  <a:ext cx="251576" cy="3283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B17112B3-8C39-4085-8445-FFEEC0660D1E}"/>
                    </a:ext>
                  </a:extLst>
                </p:cNvPr>
                <p:cNvSpPr/>
                <p:nvPr/>
              </p:nvSpPr>
              <p:spPr>
                <a:xfrm>
                  <a:off x="6315097" y="1798948"/>
                  <a:ext cx="151789" cy="16613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C3D0BC1D-51F6-4D5F-AB8F-B2006B8EF558}"/>
                    </a:ext>
                  </a:extLst>
                </p:cNvPr>
                <p:cNvSpPr/>
                <p:nvPr/>
              </p:nvSpPr>
              <p:spPr>
                <a:xfrm>
                  <a:off x="6851567" y="1716068"/>
                  <a:ext cx="251576" cy="3283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96C9C91A-05FB-40AD-B0CC-B6D6BE28D1AD}"/>
                    </a:ext>
                  </a:extLst>
                </p:cNvPr>
                <p:cNvSpPr/>
                <p:nvPr/>
              </p:nvSpPr>
              <p:spPr>
                <a:xfrm>
                  <a:off x="6886372" y="1795683"/>
                  <a:ext cx="151789" cy="16613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Rectangle: Rounded Corners 111">
                  <a:extLst>
                    <a:ext uri="{FF2B5EF4-FFF2-40B4-BE49-F238E27FC236}">
                      <a16:creationId xmlns:a16="http://schemas.microsoft.com/office/drawing/2014/main" id="{4D839BD3-7B9E-4199-A82F-DA8E17C8D9FF}"/>
                    </a:ext>
                  </a:extLst>
                </p:cNvPr>
                <p:cNvSpPr/>
                <p:nvPr/>
              </p:nvSpPr>
              <p:spPr>
                <a:xfrm>
                  <a:off x="5777642" y="3057300"/>
                  <a:ext cx="1644819" cy="1589649"/>
                </a:xfrm>
                <a:prstGeom prst="round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F542802-B50F-4BB4-9C11-0B8CEA767F7D}"/>
                  </a:ext>
                </a:extLst>
              </p:cNvPr>
              <p:cNvSpPr/>
              <p:nvPr/>
            </p:nvSpPr>
            <p:spPr>
              <a:xfrm>
                <a:off x="6674902" y="3408858"/>
                <a:ext cx="1561127" cy="1027538"/>
              </a:xfrm>
              <a:custGeom>
                <a:avLst/>
                <a:gdLst>
                  <a:gd name="connsiteX0" fmla="*/ 676546 w 1352630"/>
                  <a:gd name="connsiteY0" fmla="*/ 0 h 786406"/>
                  <a:gd name="connsiteX1" fmla="*/ 1339537 w 1352630"/>
                  <a:gd name="connsiteY1" fmla="*/ 629701 h 786406"/>
                  <a:gd name="connsiteX2" fmla="*/ 1352630 w 1352630"/>
                  <a:gd name="connsiteY2" fmla="*/ 781060 h 786406"/>
                  <a:gd name="connsiteX3" fmla="*/ 1346669 w 1352630"/>
                  <a:gd name="connsiteY3" fmla="*/ 778591 h 786406"/>
                  <a:gd name="connsiteX4" fmla="*/ 18865 w 1352630"/>
                  <a:gd name="connsiteY4" fmla="*/ 778591 h 786406"/>
                  <a:gd name="connsiteX5" fmla="*/ 0 w 1352630"/>
                  <a:gd name="connsiteY5" fmla="*/ 786406 h 786406"/>
                  <a:gd name="connsiteX6" fmla="*/ 13555 w 1352630"/>
                  <a:gd name="connsiteY6" fmla="*/ 629701 h 786406"/>
                  <a:gd name="connsiteX7" fmla="*/ 676546 w 1352630"/>
                  <a:gd name="connsiteY7" fmla="*/ 0 h 786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2630" h="786406">
                    <a:moveTo>
                      <a:pt x="676546" y="0"/>
                    </a:moveTo>
                    <a:cubicBezTo>
                      <a:pt x="1003580" y="0"/>
                      <a:pt x="1276434" y="270331"/>
                      <a:pt x="1339537" y="629701"/>
                    </a:cubicBezTo>
                    <a:lnTo>
                      <a:pt x="1352630" y="781060"/>
                    </a:lnTo>
                    <a:lnTo>
                      <a:pt x="1346669" y="778591"/>
                    </a:lnTo>
                    <a:lnTo>
                      <a:pt x="18865" y="778591"/>
                    </a:lnTo>
                    <a:lnTo>
                      <a:pt x="0" y="786406"/>
                    </a:lnTo>
                    <a:lnTo>
                      <a:pt x="13555" y="629701"/>
                    </a:lnTo>
                    <a:cubicBezTo>
                      <a:pt x="76659" y="270331"/>
                      <a:pt x="349512" y="0"/>
                      <a:pt x="67654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57FE2B2-7885-43B4-9604-2823F0403308}"/>
                </a:ext>
              </a:extLst>
            </p:cNvPr>
            <p:cNvSpPr/>
            <p:nvPr/>
          </p:nvSpPr>
          <p:spPr>
            <a:xfrm>
              <a:off x="6870910" y="3396662"/>
              <a:ext cx="1129179" cy="493128"/>
            </a:xfrm>
            <a:custGeom>
              <a:avLst/>
              <a:gdLst>
                <a:gd name="connsiteX0" fmla="*/ 493054 w 983232"/>
                <a:gd name="connsiteY0" fmla="*/ 0 h 427405"/>
                <a:gd name="connsiteX1" fmla="*/ 958950 w 983232"/>
                <a:gd name="connsiteY1" fmla="*/ 318778 h 427405"/>
                <a:gd name="connsiteX2" fmla="*/ 983232 w 983232"/>
                <a:gd name="connsiteY2" fmla="*/ 399526 h 427405"/>
                <a:gd name="connsiteX3" fmla="*/ 971952 w 983232"/>
                <a:gd name="connsiteY3" fmla="*/ 405978 h 427405"/>
                <a:gd name="connsiteX4" fmla="*/ 909856 w 983232"/>
                <a:gd name="connsiteY4" fmla="*/ 416614 h 427405"/>
                <a:gd name="connsiteX5" fmla="*/ 750326 w 983232"/>
                <a:gd name="connsiteY5" fmla="*/ 281273 h 427405"/>
                <a:gd name="connsiteX6" fmla="*/ 762083 w 983232"/>
                <a:gd name="connsiteY6" fmla="*/ 231868 h 427405"/>
                <a:gd name="connsiteX7" fmla="*/ 710435 w 983232"/>
                <a:gd name="connsiteY7" fmla="*/ 223198 h 427405"/>
                <a:gd name="connsiteX8" fmla="*/ 650915 w 983232"/>
                <a:gd name="connsiteY8" fmla="*/ 182448 h 427405"/>
                <a:gd name="connsiteX9" fmla="*/ 646188 w 983232"/>
                <a:gd name="connsiteY9" fmla="*/ 169580 h 427405"/>
                <a:gd name="connsiteX10" fmla="*/ 602012 w 983232"/>
                <a:gd name="connsiteY10" fmla="*/ 176996 h 427405"/>
                <a:gd name="connsiteX11" fmla="*/ 506353 w 983232"/>
                <a:gd name="connsiteY11" fmla="*/ 144053 h 427405"/>
                <a:gd name="connsiteX12" fmla="*/ 501015 w 983232"/>
                <a:gd name="connsiteY12" fmla="*/ 137470 h 427405"/>
                <a:gd name="connsiteX13" fmla="*/ 495003 w 983232"/>
                <a:gd name="connsiteY13" fmla="*/ 144885 h 427405"/>
                <a:gd name="connsiteX14" fmla="*/ 399344 w 983232"/>
                <a:gd name="connsiteY14" fmla="*/ 177828 h 427405"/>
                <a:gd name="connsiteX15" fmla="*/ 355361 w 983232"/>
                <a:gd name="connsiteY15" fmla="*/ 170444 h 427405"/>
                <a:gd name="connsiteX16" fmla="*/ 339322 w 983232"/>
                <a:gd name="connsiteY16" fmla="*/ 214100 h 427405"/>
                <a:gd name="connsiteX17" fmla="*/ 279801 w 983232"/>
                <a:gd name="connsiteY17" fmla="*/ 254849 h 427405"/>
                <a:gd name="connsiteX18" fmla="*/ 232448 w 983232"/>
                <a:gd name="connsiteY18" fmla="*/ 262798 h 427405"/>
                <a:gd name="connsiteX19" fmla="*/ 242674 w 983232"/>
                <a:gd name="connsiteY19" fmla="*/ 301828 h 427405"/>
                <a:gd name="connsiteX20" fmla="*/ 79698 w 983232"/>
                <a:gd name="connsiteY20" fmla="*/ 427405 h 427405"/>
                <a:gd name="connsiteX21" fmla="*/ 16260 w 983232"/>
                <a:gd name="connsiteY21" fmla="*/ 417537 h 427405"/>
                <a:gd name="connsiteX22" fmla="*/ 0 w 983232"/>
                <a:gd name="connsiteY22" fmla="*/ 409090 h 427405"/>
                <a:gd name="connsiteX23" fmla="*/ 27158 w 983232"/>
                <a:gd name="connsiteY23" fmla="*/ 318778 h 427405"/>
                <a:gd name="connsiteX24" fmla="*/ 493054 w 983232"/>
                <a:gd name="connsiteY24" fmla="*/ 0 h 42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83232" h="427405">
                  <a:moveTo>
                    <a:pt x="493054" y="0"/>
                  </a:moveTo>
                  <a:cubicBezTo>
                    <a:pt x="702493" y="0"/>
                    <a:pt x="882191" y="131446"/>
                    <a:pt x="958950" y="318778"/>
                  </a:cubicBezTo>
                  <a:lnTo>
                    <a:pt x="983232" y="399526"/>
                  </a:lnTo>
                  <a:lnTo>
                    <a:pt x="971952" y="405978"/>
                  </a:lnTo>
                  <a:cubicBezTo>
                    <a:pt x="952867" y="412827"/>
                    <a:pt x="931883" y="416614"/>
                    <a:pt x="909856" y="416614"/>
                  </a:cubicBezTo>
                  <a:cubicBezTo>
                    <a:pt x="821750" y="416614"/>
                    <a:pt x="750326" y="356019"/>
                    <a:pt x="750326" y="281273"/>
                  </a:cubicBezTo>
                  <a:lnTo>
                    <a:pt x="762083" y="231868"/>
                  </a:lnTo>
                  <a:lnTo>
                    <a:pt x="710435" y="223198"/>
                  </a:lnTo>
                  <a:cubicBezTo>
                    <a:pt x="686157" y="214660"/>
                    <a:pt x="665501" y="200399"/>
                    <a:pt x="650915" y="182448"/>
                  </a:cubicBezTo>
                  <a:lnTo>
                    <a:pt x="646188" y="169580"/>
                  </a:lnTo>
                  <a:lnTo>
                    <a:pt x="602012" y="176996"/>
                  </a:lnTo>
                  <a:cubicBezTo>
                    <a:pt x="564655" y="176996"/>
                    <a:pt x="530834" y="164407"/>
                    <a:pt x="506353" y="144053"/>
                  </a:cubicBezTo>
                  <a:lnTo>
                    <a:pt x="501015" y="137470"/>
                  </a:lnTo>
                  <a:lnTo>
                    <a:pt x="495003" y="144885"/>
                  </a:lnTo>
                  <a:cubicBezTo>
                    <a:pt x="470522" y="165238"/>
                    <a:pt x="436701" y="177828"/>
                    <a:pt x="399344" y="177828"/>
                  </a:cubicBezTo>
                  <a:lnTo>
                    <a:pt x="355361" y="170444"/>
                  </a:lnTo>
                  <a:lnTo>
                    <a:pt x="339322" y="214100"/>
                  </a:lnTo>
                  <a:cubicBezTo>
                    <a:pt x="324735" y="232050"/>
                    <a:pt x="304078" y="246312"/>
                    <a:pt x="279801" y="254849"/>
                  </a:cubicBezTo>
                  <a:lnTo>
                    <a:pt x="232448" y="262798"/>
                  </a:lnTo>
                  <a:lnTo>
                    <a:pt x="242674" y="301828"/>
                  </a:lnTo>
                  <a:cubicBezTo>
                    <a:pt x="242674" y="371183"/>
                    <a:pt x="169707" y="427405"/>
                    <a:pt x="79698" y="427405"/>
                  </a:cubicBezTo>
                  <a:cubicBezTo>
                    <a:pt x="57196" y="427405"/>
                    <a:pt x="35759" y="423891"/>
                    <a:pt x="16260" y="417537"/>
                  </a:cubicBezTo>
                  <a:lnTo>
                    <a:pt x="0" y="409090"/>
                  </a:lnTo>
                  <a:lnTo>
                    <a:pt x="27158" y="318778"/>
                  </a:lnTo>
                  <a:cubicBezTo>
                    <a:pt x="103917" y="131446"/>
                    <a:pt x="283615" y="0"/>
                    <a:pt x="49305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DC50C6F-81BA-4B22-9FD8-3010DA1E0530}"/>
              </a:ext>
            </a:extLst>
          </p:cNvPr>
          <p:cNvGrpSpPr/>
          <p:nvPr/>
        </p:nvGrpSpPr>
        <p:grpSpPr>
          <a:xfrm>
            <a:off x="4777942" y="4677103"/>
            <a:ext cx="1033747" cy="2035170"/>
            <a:chOff x="4175191" y="3321278"/>
            <a:chExt cx="1707774" cy="3384486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DBFFFC3-7EAB-44DA-859F-10E5D1FCF314}"/>
                </a:ext>
              </a:extLst>
            </p:cNvPr>
            <p:cNvGrpSpPr/>
            <p:nvPr/>
          </p:nvGrpSpPr>
          <p:grpSpPr>
            <a:xfrm>
              <a:off x="4175191" y="3321278"/>
              <a:ext cx="1534956" cy="3384486"/>
              <a:chOff x="4249028" y="1990940"/>
              <a:chExt cx="2137690" cy="4713482"/>
            </a:xfrm>
          </p:grpSpPr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F3625EBB-9491-4282-9494-9CA49CD6CD1E}"/>
                  </a:ext>
                </a:extLst>
              </p:cNvPr>
              <p:cNvSpPr/>
              <p:nvPr/>
            </p:nvSpPr>
            <p:spPr>
              <a:xfrm>
                <a:off x="5296043" y="3890631"/>
                <a:ext cx="211915" cy="36256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95D21A0B-0614-4C22-9692-704EC32FE39E}"/>
                  </a:ext>
                </a:extLst>
              </p:cNvPr>
              <p:cNvSpPr/>
              <p:nvPr/>
            </p:nvSpPr>
            <p:spPr>
              <a:xfrm rot="10800000">
                <a:off x="4428389" y="4518379"/>
                <a:ext cx="186406" cy="96634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ctangle: Rounded Corners 125">
                <a:extLst>
                  <a:ext uri="{FF2B5EF4-FFF2-40B4-BE49-F238E27FC236}">
                    <a16:creationId xmlns:a16="http://schemas.microsoft.com/office/drawing/2014/main" id="{B68498ED-AAED-4F0C-8912-FCA42545E82D}"/>
                  </a:ext>
                </a:extLst>
              </p:cNvPr>
              <p:cNvSpPr/>
              <p:nvPr/>
            </p:nvSpPr>
            <p:spPr>
              <a:xfrm rot="10800000">
                <a:off x="6086000" y="4556038"/>
                <a:ext cx="132609" cy="96634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4F4AF86F-EF2F-4055-BD31-6B4019347BA4}"/>
                  </a:ext>
                </a:extLst>
              </p:cNvPr>
              <p:cNvSpPr/>
              <p:nvPr/>
            </p:nvSpPr>
            <p:spPr>
              <a:xfrm>
                <a:off x="4787164" y="5634539"/>
                <a:ext cx="179149" cy="901517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Rectangle: Rounded Corners 127">
                <a:extLst>
                  <a:ext uri="{FF2B5EF4-FFF2-40B4-BE49-F238E27FC236}">
                    <a16:creationId xmlns:a16="http://schemas.microsoft.com/office/drawing/2014/main" id="{F0455DF9-ECDF-4EA4-A191-2F45785EBB54}"/>
                  </a:ext>
                </a:extLst>
              </p:cNvPr>
              <p:cNvSpPr/>
              <p:nvPr/>
            </p:nvSpPr>
            <p:spPr>
              <a:xfrm>
                <a:off x="5637670" y="5666003"/>
                <a:ext cx="179149" cy="901517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D5EE4EA3-96AB-43DA-9360-66ECC0ABAFD2}"/>
                  </a:ext>
                </a:extLst>
              </p:cNvPr>
              <p:cNvGrpSpPr/>
              <p:nvPr/>
            </p:nvGrpSpPr>
            <p:grpSpPr>
              <a:xfrm>
                <a:off x="4249028" y="1990940"/>
                <a:ext cx="2137690" cy="1977350"/>
                <a:chOff x="2433554" y="1558909"/>
                <a:chExt cx="1329516" cy="1229793"/>
              </a:xfrm>
            </p:grpSpPr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33A13C93-95F6-40B1-AF42-8043F49606EB}"/>
                    </a:ext>
                  </a:extLst>
                </p:cNvPr>
                <p:cNvSpPr/>
                <p:nvPr/>
              </p:nvSpPr>
              <p:spPr>
                <a:xfrm>
                  <a:off x="2433554" y="1978171"/>
                  <a:ext cx="281034" cy="26779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884A1F47-917E-46B3-8C76-C2EE1E2DE305}"/>
                    </a:ext>
                  </a:extLst>
                </p:cNvPr>
                <p:cNvSpPr/>
                <p:nvPr/>
              </p:nvSpPr>
              <p:spPr>
                <a:xfrm>
                  <a:off x="3482036" y="1965110"/>
                  <a:ext cx="281034" cy="26779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0798FA9F-EE66-405C-A1FF-1043EB13DC54}"/>
                    </a:ext>
                  </a:extLst>
                </p:cNvPr>
                <p:cNvSpPr/>
                <p:nvPr/>
              </p:nvSpPr>
              <p:spPr>
                <a:xfrm rot="20679902">
                  <a:off x="2507762" y="1569502"/>
                  <a:ext cx="1181100" cy="12192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CEF2CAB0-F4EF-4B81-9C9A-AAD1ABD4EEEF}"/>
                    </a:ext>
                  </a:extLst>
                </p:cNvPr>
                <p:cNvSpPr/>
                <p:nvPr/>
              </p:nvSpPr>
              <p:spPr>
                <a:xfrm>
                  <a:off x="2707977" y="1823483"/>
                  <a:ext cx="165237" cy="189843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D88D6034-4C0F-47A5-AABA-9CF3C7C21D53}"/>
                    </a:ext>
                  </a:extLst>
                </p:cNvPr>
                <p:cNvSpPr/>
                <p:nvPr/>
              </p:nvSpPr>
              <p:spPr>
                <a:xfrm>
                  <a:off x="2823952" y="1903168"/>
                  <a:ext cx="165238" cy="100548"/>
                </a:xfrm>
                <a:custGeom>
                  <a:avLst/>
                  <a:gdLst>
                    <a:gd name="connsiteX0" fmla="*/ 82619 w 165238"/>
                    <a:gd name="connsiteY0" fmla="*/ 0 h 100548"/>
                    <a:gd name="connsiteX1" fmla="*/ 165238 w 165238"/>
                    <a:gd name="connsiteY1" fmla="*/ 94922 h 100548"/>
                    <a:gd name="connsiteX2" fmla="*/ 164249 w 165238"/>
                    <a:gd name="connsiteY2" fmla="*/ 100548 h 100548"/>
                    <a:gd name="connsiteX3" fmla="*/ 989 w 165238"/>
                    <a:gd name="connsiteY3" fmla="*/ 100548 h 100548"/>
                    <a:gd name="connsiteX4" fmla="*/ 0 w 165238"/>
                    <a:gd name="connsiteY4" fmla="*/ 94922 h 100548"/>
                    <a:gd name="connsiteX5" fmla="*/ 82619 w 165238"/>
                    <a:gd name="connsiteY5" fmla="*/ 0 h 100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5238" h="100548">
                      <a:moveTo>
                        <a:pt x="82619" y="0"/>
                      </a:moveTo>
                      <a:cubicBezTo>
                        <a:pt x="128248" y="0"/>
                        <a:pt x="165238" y="42498"/>
                        <a:pt x="165238" y="94922"/>
                      </a:cubicBezTo>
                      <a:lnTo>
                        <a:pt x="164249" y="100548"/>
                      </a:lnTo>
                      <a:lnTo>
                        <a:pt x="989" y="100548"/>
                      </a:lnTo>
                      <a:lnTo>
                        <a:pt x="0" y="94922"/>
                      </a:lnTo>
                      <a:cubicBezTo>
                        <a:pt x="0" y="42498"/>
                        <a:pt x="36990" y="0"/>
                        <a:pt x="82619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9C69DBA4-B872-4276-8F23-38871407DB3A}"/>
                    </a:ext>
                  </a:extLst>
                </p:cNvPr>
                <p:cNvSpPr/>
                <p:nvPr/>
              </p:nvSpPr>
              <p:spPr>
                <a:xfrm>
                  <a:off x="3162495" y="1900962"/>
                  <a:ext cx="165238" cy="100548"/>
                </a:xfrm>
                <a:custGeom>
                  <a:avLst/>
                  <a:gdLst>
                    <a:gd name="connsiteX0" fmla="*/ 82619 w 165238"/>
                    <a:gd name="connsiteY0" fmla="*/ 0 h 100548"/>
                    <a:gd name="connsiteX1" fmla="*/ 165238 w 165238"/>
                    <a:gd name="connsiteY1" fmla="*/ 94922 h 100548"/>
                    <a:gd name="connsiteX2" fmla="*/ 164249 w 165238"/>
                    <a:gd name="connsiteY2" fmla="*/ 100548 h 100548"/>
                    <a:gd name="connsiteX3" fmla="*/ 989 w 165238"/>
                    <a:gd name="connsiteY3" fmla="*/ 100548 h 100548"/>
                    <a:gd name="connsiteX4" fmla="*/ 0 w 165238"/>
                    <a:gd name="connsiteY4" fmla="*/ 94922 h 100548"/>
                    <a:gd name="connsiteX5" fmla="*/ 82619 w 165238"/>
                    <a:gd name="connsiteY5" fmla="*/ 0 h 100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5238" h="100548">
                      <a:moveTo>
                        <a:pt x="82619" y="0"/>
                      </a:moveTo>
                      <a:cubicBezTo>
                        <a:pt x="128248" y="0"/>
                        <a:pt x="165238" y="42498"/>
                        <a:pt x="165238" y="94922"/>
                      </a:cubicBezTo>
                      <a:lnTo>
                        <a:pt x="164249" y="100548"/>
                      </a:lnTo>
                      <a:lnTo>
                        <a:pt x="989" y="100548"/>
                      </a:lnTo>
                      <a:lnTo>
                        <a:pt x="0" y="94922"/>
                      </a:lnTo>
                      <a:cubicBezTo>
                        <a:pt x="0" y="42498"/>
                        <a:pt x="36990" y="0"/>
                        <a:pt x="82619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96AE8C7F-CF34-4937-8AC4-2638FBE26451}"/>
                    </a:ext>
                  </a:extLst>
                </p:cNvPr>
                <p:cNvSpPr/>
                <p:nvPr/>
              </p:nvSpPr>
              <p:spPr>
                <a:xfrm>
                  <a:off x="2799528" y="2243491"/>
                  <a:ext cx="163260" cy="89296"/>
                </a:xfrm>
                <a:custGeom>
                  <a:avLst/>
                  <a:gdLst>
                    <a:gd name="connsiteX0" fmla="*/ 0 w 163260"/>
                    <a:gd name="connsiteY0" fmla="*/ 0 h 89296"/>
                    <a:gd name="connsiteX1" fmla="*/ 163260 w 163260"/>
                    <a:gd name="connsiteY1" fmla="*/ 0 h 89296"/>
                    <a:gd name="connsiteX2" fmla="*/ 157756 w 163260"/>
                    <a:gd name="connsiteY2" fmla="*/ 31322 h 89296"/>
                    <a:gd name="connsiteX3" fmla="*/ 81630 w 163260"/>
                    <a:gd name="connsiteY3" fmla="*/ 89296 h 89296"/>
                    <a:gd name="connsiteX4" fmla="*/ 5504 w 163260"/>
                    <a:gd name="connsiteY4" fmla="*/ 31322 h 89296"/>
                    <a:gd name="connsiteX5" fmla="*/ 0 w 163260"/>
                    <a:gd name="connsiteY5" fmla="*/ 0 h 8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3260" h="89296">
                      <a:moveTo>
                        <a:pt x="0" y="0"/>
                      </a:moveTo>
                      <a:lnTo>
                        <a:pt x="163260" y="0"/>
                      </a:lnTo>
                      <a:lnTo>
                        <a:pt x="157756" y="31322"/>
                      </a:lnTo>
                      <a:cubicBezTo>
                        <a:pt x="145214" y="65391"/>
                        <a:pt x="115852" y="89296"/>
                        <a:pt x="81630" y="89296"/>
                      </a:cubicBezTo>
                      <a:cubicBezTo>
                        <a:pt x="47408" y="89296"/>
                        <a:pt x="18046" y="65391"/>
                        <a:pt x="5504" y="3132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5C4ACD99-76EB-439F-8A02-F95161627090}"/>
                    </a:ext>
                  </a:extLst>
                </p:cNvPr>
                <p:cNvSpPr/>
                <p:nvPr/>
              </p:nvSpPr>
              <p:spPr>
                <a:xfrm>
                  <a:off x="3127822" y="2240867"/>
                  <a:ext cx="163260" cy="89296"/>
                </a:xfrm>
                <a:custGeom>
                  <a:avLst/>
                  <a:gdLst>
                    <a:gd name="connsiteX0" fmla="*/ 0 w 163260"/>
                    <a:gd name="connsiteY0" fmla="*/ 0 h 89296"/>
                    <a:gd name="connsiteX1" fmla="*/ 163260 w 163260"/>
                    <a:gd name="connsiteY1" fmla="*/ 0 h 89296"/>
                    <a:gd name="connsiteX2" fmla="*/ 157756 w 163260"/>
                    <a:gd name="connsiteY2" fmla="*/ 31322 h 89296"/>
                    <a:gd name="connsiteX3" fmla="*/ 81630 w 163260"/>
                    <a:gd name="connsiteY3" fmla="*/ 89296 h 89296"/>
                    <a:gd name="connsiteX4" fmla="*/ 5504 w 163260"/>
                    <a:gd name="connsiteY4" fmla="*/ 31322 h 89296"/>
                    <a:gd name="connsiteX5" fmla="*/ 0 w 163260"/>
                    <a:gd name="connsiteY5" fmla="*/ 0 h 8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3260" h="89296">
                      <a:moveTo>
                        <a:pt x="0" y="0"/>
                      </a:moveTo>
                      <a:lnTo>
                        <a:pt x="163260" y="0"/>
                      </a:lnTo>
                      <a:lnTo>
                        <a:pt x="157756" y="31322"/>
                      </a:lnTo>
                      <a:cubicBezTo>
                        <a:pt x="145214" y="65391"/>
                        <a:pt x="115852" y="89296"/>
                        <a:pt x="81630" y="89296"/>
                      </a:cubicBezTo>
                      <a:cubicBezTo>
                        <a:pt x="47408" y="89296"/>
                        <a:pt x="18046" y="65391"/>
                        <a:pt x="5504" y="3132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8EF53F2F-884B-4052-9BE1-742807C14EAC}"/>
                    </a:ext>
                  </a:extLst>
                </p:cNvPr>
                <p:cNvSpPr/>
                <p:nvPr/>
              </p:nvSpPr>
              <p:spPr>
                <a:xfrm>
                  <a:off x="2476277" y="1558909"/>
                  <a:ext cx="1212584" cy="109775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1" name="Rectangle: Rounded Corners 130">
                <a:extLst>
                  <a:ext uri="{FF2B5EF4-FFF2-40B4-BE49-F238E27FC236}">
                    <a16:creationId xmlns:a16="http://schemas.microsoft.com/office/drawing/2014/main" id="{51049E4E-C9E3-4DAA-B7E8-3711D588CEC5}"/>
                  </a:ext>
                </a:extLst>
              </p:cNvPr>
              <p:cNvSpPr/>
              <p:nvPr/>
            </p:nvSpPr>
            <p:spPr>
              <a:xfrm>
                <a:off x="4493696" y="4095599"/>
                <a:ext cx="1644819" cy="1589649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: Rounded Corners 132">
                <a:extLst>
                  <a:ext uri="{FF2B5EF4-FFF2-40B4-BE49-F238E27FC236}">
                    <a16:creationId xmlns:a16="http://schemas.microsoft.com/office/drawing/2014/main" id="{2D9ADE71-938F-44A5-950F-A5711CF4E3BD}"/>
                  </a:ext>
                </a:extLst>
              </p:cNvPr>
              <p:cNvSpPr/>
              <p:nvPr/>
            </p:nvSpPr>
            <p:spPr>
              <a:xfrm rot="21413316">
                <a:off x="5928286" y="4152944"/>
                <a:ext cx="307240" cy="547316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Rectangle: Top Corners Rounded 136">
                <a:extLst>
                  <a:ext uri="{FF2B5EF4-FFF2-40B4-BE49-F238E27FC236}">
                    <a16:creationId xmlns:a16="http://schemas.microsoft.com/office/drawing/2014/main" id="{6630005B-F3B7-4CAF-8FBE-BB8015235311}"/>
                  </a:ext>
                </a:extLst>
              </p:cNvPr>
              <p:cNvSpPr/>
              <p:nvPr/>
            </p:nvSpPr>
            <p:spPr>
              <a:xfrm>
                <a:off x="4609995" y="6518928"/>
                <a:ext cx="518715" cy="1854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Rectangle: Top Corners Rounded 137">
                <a:extLst>
                  <a:ext uri="{FF2B5EF4-FFF2-40B4-BE49-F238E27FC236}">
                    <a16:creationId xmlns:a16="http://schemas.microsoft.com/office/drawing/2014/main" id="{DA67AD93-9D1B-4B6C-A30D-067AF6FB5F6A}"/>
                  </a:ext>
                </a:extLst>
              </p:cNvPr>
              <p:cNvSpPr/>
              <p:nvPr/>
            </p:nvSpPr>
            <p:spPr>
              <a:xfrm>
                <a:off x="5507957" y="6391341"/>
                <a:ext cx="518715" cy="1854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61B66F99-43EA-4360-9FFB-57A7EA83F75B}"/>
                  </a:ext>
                </a:extLst>
              </p:cNvPr>
              <p:cNvSpPr/>
              <p:nvPr/>
            </p:nvSpPr>
            <p:spPr>
              <a:xfrm rot="420331">
                <a:off x="4405102" y="4180032"/>
                <a:ext cx="307241" cy="547315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A5F33841-213B-4232-AD63-D273890D84D3}"/>
                </a:ext>
              </a:extLst>
            </p:cNvPr>
            <p:cNvSpPr/>
            <p:nvPr/>
          </p:nvSpPr>
          <p:spPr>
            <a:xfrm>
              <a:off x="4321838" y="3707638"/>
              <a:ext cx="1561127" cy="84673"/>
            </a:xfrm>
            <a:custGeom>
              <a:avLst/>
              <a:gdLst>
                <a:gd name="connsiteX0" fmla="*/ 887055 w 1774110"/>
                <a:gd name="connsiteY0" fmla="*/ 0 h 632889"/>
                <a:gd name="connsiteX1" fmla="*/ 1761965 w 1774110"/>
                <a:gd name="connsiteY1" fmla="*/ 598637 h 632889"/>
                <a:gd name="connsiteX2" fmla="*/ 1774110 w 1774110"/>
                <a:gd name="connsiteY2" fmla="*/ 632889 h 632889"/>
                <a:gd name="connsiteX3" fmla="*/ 0 w 1774110"/>
                <a:gd name="connsiteY3" fmla="*/ 632889 h 632889"/>
                <a:gd name="connsiteX4" fmla="*/ 12145 w 1774110"/>
                <a:gd name="connsiteY4" fmla="*/ 598637 h 632889"/>
                <a:gd name="connsiteX5" fmla="*/ 887055 w 1774110"/>
                <a:gd name="connsiteY5" fmla="*/ 0 h 63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4110" h="632889">
                  <a:moveTo>
                    <a:pt x="887055" y="0"/>
                  </a:moveTo>
                  <a:cubicBezTo>
                    <a:pt x="1280363" y="0"/>
                    <a:pt x="1617819" y="246843"/>
                    <a:pt x="1761965" y="598637"/>
                  </a:cubicBezTo>
                  <a:lnTo>
                    <a:pt x="1774110" y="632889"/>
                  </a:lnTo>
                  <a:lnTo>
                    <a:pt x="0" y="632889"/>
                  </a:lnTo>
                  <a:lnTo>
                    <a:pt x="12145" y="598637"/>
                  </a:lnTo>
                  <a:cubicBezTo>
                    <a:pt x="156291" y="246843"/>
                    <a:pt x="493748" y="0"/>
                    <a:pt x="88705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" name="Text-to-Speech_23-Nov-2024_20-07">
            <a:hlinkClick r:id="" action="ppaction://media"/>
            <a:extLst>
              <a:ext uri="{FF2B5EF4-FFF2-40B4-BE49-F238E27FC236}">
                <a16:creationId xmlns:a16="http://schemas.microsoft.com/office/drawing/2014/main" id="{5F47516B-F75C-4ACD-A80B-74C47FEBAB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9" name="Text-to-Speech_23-Nov-2024_21-09">
            <a:hlinkClick r:id="" action="ppaction://media"/>
            <a:extLst>
              <a:ext uri="{FF2B5EF4-FFF2-40B4-BE49-F238E27FC236}">
                <a16:creationId xmlns:a16="http://schemas.microsoft.com/office/drawing/2014/main" id="{D3285681-9CB9-42BA-8E82-761E93DEE0A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3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6 0.08171 L 0.00118 -0.0921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870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 0.08426 L 0.01042 -0.08888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-865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3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32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39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E864F-0981-4574-93FC-D6B846AB8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5D066EE-1348-483C-A53F-1328C27D927A}"/>
              </a:ext>
            </a:extLst>
          </p:cNvPr>
          <p:cNvGrpSpPr/>
          <p:nvPr/>
        </p:nvGrpSpPr>
        <p:grpSpPr>
          <a:xfrm>
            <a:off x="6301059" y="4007249"/>
            <a:ext cx="1516904" cy="2743608"/>
            <a:chOff x="5918142" y="3880031"/>
            <a:chExt cx="1156295" cy="209137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0B9AFB-7DF2-455E-94A9-E997A70ACB13}"/>
                </a:ext>
              </a:extLst>
            </p:cNvPr>
            <p:cNvGrpSpPr/>
            <p:nvPr/>
          </p:nvGrpSpPr>
          <p:grpSpPr>
            <a:xfrm>
              <a:off x="5918142" y="3880031"/>
              <a:ext cx="1156295" cy="2091378"/>
              <a:chOff x="5918142" y="3880031"/>
              <a:chExt cx="1156295" cy="209137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7B6DAE8-605B-5B3E-D324-B2EDFA46AC29}"/>
                  </a:ext>
                </a:extLst>
              </p:cNvPr>
              <p:cNvGrpSpPr/>
              <p:nvPr/>
            </p:nvGrpSpPr>
            <p:grpSpPr>
              <a:xfrm>
                <a:off x="5918142" y="3880031"/>
                <a:ext cx="1156295" cy="2091378"/>
                <a:chOff x="6674902" y="3396662"/>
                <a:chExt cx="1561127" cy="2952956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DD24844-8B56-90B4-92F5-D28240383013}"/>
                    </a:ext>
                  </a:extLst>
                </p:cNvPr>
                <p:cNvGrpSpPr/>
                <p:nvPr/>
              </p:nvGrpSpPr>
              <p:grpSpPr>
                <a:xfrm>
                  <a:off x="6674902" y="3408858"/>
                  <a:ext cx="1561127" cy="2940760"/>
                  <a:chOff x="6674902" y="3408858"/>
                  <a:chExt cx="1561127" cy="2940760"/>
                </a:xfrm>
              </p:grpSpPr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9C585689-F038-EA58-0DC6-84F187047ABE}"/>
                      </a:ext>
                    </a:extLst>
                  </p:cNvPr>
                  <p:cNvSpPr/>
                  <p:nvPr/>
                </p:nvSpPr>
                <p:spPr>
                  <a:xfrm>
                    <a:off x="6674902" y="3408858"/>
                    <a:ext cx="1561127" cy="1027538"/>
                  </a:xfrm>
                  <a:custGeom>
                    <a:avLst/>
                    <a:gdLst>
                      <a:gd name="connsiteX0" fmla="*/ 676546 w 1352630"/>
                      <a:gd name="connsiteY0" fmla="*/ 0 h 786406"/>
                      <a:gd name="connsiteX1" fmla="*/ 1339537 w 1352630"/>
                      <a:gd name="connsiteY1" fmla="*/ 629701 h 786406"/>
                      <a:gd name="connsiteX2" fmla="*/ 1352630 w 1352630"/>
                      <a:gd name="connsiteY2" fmla="*/ 781060 h 786406"/>
                      <a:gd name="connsiteX3" fmla="*/ 1346669 w 1352630"/>
                      <a:gd name="connsiteY3" fmla="*/ 778591 h 786406"/>
                      <a:gd name="connsiteX4" fmla="*/ 18865 w 1352630"/>
                      <a:gd name="connsiteY4" fmla="*/ 778591 h 786406"/>
                      <a:gd name="connsiteX5" fmla="*/ 0 w 1352630"/>
                      <a:gd name="connsiteY5" fmla="*/ 786406 h 786406"/>
                      <a:gd name="connsiteX6" fmla="*/ 13555 w 1352630"/>
                      <a:gd name="connsiteY6" fmla="*/ 629701 h 786406"/>
                      <a:gd name="connsiteX7" fmla="*/ 676546 w 1352630"/>
                      <a:gd name="connsiteY7" fmla="*/ 0 h 786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52630" h="786406">
                        <a:moveTo>
                          <a:pt x="676546" y="0"/>
                        </a:moveTo>
                        <a:cubicBezTo>
                          <a:pt x="1003580" y="0"/>
                          <a:pt x="1276434" y="270331"/>
                          <a:pt x="1339537" y="629701"/>
                        </a:cubicBezTo>
                        <a:lnTo>
                          <a:pt x="1352630" y="781060"/>
                        </a:lnTo>
                        <a:lnTo>
                          <a:pt x="1346669" y="778591"/>
                        </a:lnTo>
                        <a:lnTo>
                          <a:pt x="18865" y="778591"/>
                        </a:lnTo>
                        <a:lnTo>
                          <a:pt x="0" y="786406"/>
                        </a:lnTo>
                        <a:lnTo>
                          <a:pt x="13555" y="629701"/>
                        </a:lnTo>
                        <a:cubicBezTo>
                          <a:pt x="76659" y="270331"/>
                          <a:pt x="349512" y="0"/>
                          <a:pt x="676546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DF2CD265-705B-18C2-7310-E0C75B1181A7}"/>
                      </a:ext>
                    </a:extLst>
                  </p:cNvPr>
                  <p:cNvGrpSpPr/>
                  <p:nvPr/>
                </p:nvGrpSpPr>
                <p:grpSpPr>
                  <a:xfrm>
                    <a:off x="6833680" y="3437360"/>
                    <a:ext cx="1198498" cy="2912258"/>
                    <a:chOff x="5679564" y="966332"/>
                    <a:chExt cx="1959935" cy="4762489"/>
                  </a:xfrm>
                </p:grpSpPr>
                <p:sp>
                  <p:nvSpPr>
                    <p:cNvPr id="79" name="Rectangle: Rounded Corners 78">
                      <a:extLst>
                        <a:ext uri="{FF2B5EF4-FFF2-40B4-BE49-F238E27FC236}">
                          <a16:creationId xmlns:a16="http://schemas.microsoft.com/office/drawing/2014/main" id="{2E324FAB-F0DB-897A-BC82-E28F5A3B18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6504" y="4644381"/>
                      <a:ext cx="179148" cy="90151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0" name="Rectangle: Rounded Corners 79">
                      <a:extLst>
                        <a:ext uri="{FF2B5EF4-FFF2-40B4-BE49-F238E27FC236}">
                          <a16:creationId xmlns:a16="http://schemas.microsoft.com/office/drawing/2014/main" id="{EA20C28E-0BFD-836E-E0EC-4B68DC7643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1616" y="4627704"/>
                      <a:ext cx="179149" cy="90151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1" name="Rectangle: Rounded Corners 80">
                      <a:extLst>
                        <a:ext uri="{FF2B5EF4-FFF2-40B4-BE49-F238E27FC236}">
                          <a16:creationId xmlns:a16="http://schemas.microsoft.com/office/drawing/2014/main" id="{1C3107D6-3501-9C79-FAC7-34D1165F5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7642" y="3057300"/>
                      <a:ext cx="1644819" cy="1589649"/>
                    </a:xfrm>
                    <a:prstGeom prst="round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2" name="Rectangle: Rounded Corners 81">
                      <a:extLst>
                        <a:ext uri="{FF2B5EF4-FFF2-40B4-BE49-F238E27FC236}">
                          <a16:creationId xmlns:a16="http://schemas.microsoft.com/office/drawing/2014/main" id="{2C6A0F98-0874-EFF1-8202-1A42D0E4B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9989" y="2852332"/>
                      <a:ext cx="211915" cy="362567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3" name="Rectangle: Top Corners Rounded 82">
                      <a:extLst>
                        <a:ext uri="{FF2B5EF4-FFF2-40B4-BE49-F238E27FC236}">
                          <a16:creationId xmlns:a16="http://schemas.microsoft.com/office/drawing/2014/main" id="{680BE512-381B-54BD-3BBE-0C2BD961D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1180" y="5543328"/>
                      <a:ext cx="518715" cy="185493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" name="Rectangle: Top Corners Rounded 83">
                      <a:extLst>
                        <a:ext uri="{FF2B5EF4-FFF2-40B4-BE49-F238E27FC236}">
                          <a16:creationId xmlns:a16="http://schemas.microsoft.com/office/drawing/2014/main" id="{B738EBDF-E0F0-6D03-6DB4-CDAF974A1C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33" y="5400504"/>
                      <a:ext cx="518715" cy="185493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85" name="Group 84">
                      <a:extLst>
                        <a:ext uri="{FF2B5EF4-FFF2-40B4-BE49-F238E27FC236}">
                          <a16:creationId xmlns:a16="http://schemas.microsoft.com/office/drawing/2014/main" id="{8130E882-DF6E-751B-EE67-F9293B2C3F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79564" y="3064441"/>
                      <a:ext cx="330658" cy="1308599"/>
                      <a:chOff x="5679564" y="3064441"/>
                      <a:chExt cx="330658" cy="1308599"/>
                    </a:xfrm>
                  </p:grpSpPr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805E0868-B8A6-CD25-2308-A1ACA00C32C4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94516" flipH="1">
                        <a:off x="5702983" y="3064441"/>
                        <a:ext cx="307239" cy="1101180"/>
                        <a:chOff x="1045181" y="2860704"/>
                        <a:chExt cx="307239" cy="1101180"/>
                      </a:xfr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grpSpPr>
                    <p:sp>
                      <p:nvSpPr>
                        <p:cNvPr id="88" name="Rectangle: Rounded Corners 87">
                          <a:extLst>
                            <a:ext uri="{FF2B5EF4-FFF2-40B4-BE49-F238E27FC236}">
                              <a16:creationId xmlns:a16="http://schemas.microsoft.com/office/drawing/2014/main" id="{B72E314A-1A38-FC7C-5E41-0075174AFB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4516">
                          <a:off x="1045181" y="2860704"/>
                          <a:ext cx="307239" cy="547317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9" name="Rectangle: Rounded Corners 88">
                          <a:extLst>
                            <a:ext uri="{FF2B5EF4-FFF2-40B4-BE49-F238E27FC236}">
                              <a16:creationId xmlns:a16="http://schemas.microsoft.com/office/drawing/2014/main" id="{94079EAC-84C1-C89E-938D-C7F2CB28ED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4516">
                          <a:off x="1117235" y="3279858"/>
                          <a:ext cx="186406" cy="682026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3F22CEE5-FB5A-F28D-F2CE-27312CF821D5}"/>
                          </a:ext>
                        </a:extLst>
                      </p:cNvPr>
                      <p:cNvSpPr/>
                      <p:nvPr/>
                    </p:nvSpPr>
                    <p:spPr>
                      <a:xfrm rot="2278390" flipH="1">
                        <a:off x="5679564" y="3934159"/>
                        <a:ext cx="308173" cy="438881"/>
                      </a:xfrm>
                      <a:custGeom>
                        <a:avLst/>
                        <a:gdLst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03557 w 681406"/>
                          <a:gd name="connsiteY8" fmla="*/ 326073 h 709978"/>
                          <a:gd name="connsiteX9" fmla="*/ 8307 w 681406"/>
                          <a:gd name="connsiteY9" fmla="*/ 392748 h 709978"/>
                          <a:gd name="connsiteX10" fmla="*/ 17832 w 681406"/>
                          <a:gd name="connsiteY10" fmla="*/ 516573 h 709978"/>
                          <a:gd name="connsiteX11" fmla="*/ 122607 w 681406"/>
                          <a:gd name="connsiteY11" fmla="*/ 535623 h 709978"/>
                          <a:gd name="connsiteX12" fmla="*/ 227382 w 681406"/>
                          <a:gd name="connsiteY12" fmla="*/ 497523 h 709978"/>
                          <a:gd name="connsiteX13" fmla="*/ 122607 w 681406"/>
                          <a:gd name="connsiteY13" fmla="*/ 621348 h 709978"/>
                          <a:gd name="connsiteX14" fmla="*/ 170232 w 681406"/>
                          <a:gd name="connsiteY14" fmla="*/ 640398 h 709978"/>
                          <a:gd name="connsiteX15" fmla="*/ 303582 w 681406"/>
                          <a:gd name="connsiteY15" fmla="*/ 630873 h 709978"/>
                          <a:gd name="connsiteX16" fmla="*/ 351207 w 681406"/>
                          <a:gd name="connsiteY16" fmla="*/ 554673 h 709978"/>
                          <a:gd name="connsiteX17" fmla="*/ 246432 w 681406"/>
                          <a:gd name="connsiteY17" fmla="*/ 688023 h 709978"/>
                          <a:gd name="connsiteX18" fmla="*/ 379782 w 681406"/>
                          <a:gd name="connsiteY18" fmla="*/ 697548 h 709978"/>
                          <a:gd name="connsiteX19" fmla="*/ 589332 w 681406"/>
                          <a:gd name="connsiteY19" fmla="*/ 564198 h 709978"/>
                          <a:gd name="connsiteX20" fmla="*/ 675057 w 681406"/>
                          <a:gd name="connsiteY20" fmla="*/ 373698 h 709978"/>
                          <a:gd name="connsiteX21" fmla="*/ 675057 w 681406"/>
                          <a:gd name="connsiteY21" fmla="*/ 278448 h 709978"/>
                          <a:gd name="connsiteX22" fmla="*/ 675057 w 681406"/>
                          <a:gd name="connsiteY22" fmla="*/ 221298 h 709978"/>
                          <a:gd name="connsiteX23" fmla="*/ 636957 w 681406"/>
                          <a:gd name="connsiteY23" fmla="*/ 230823 h 709978"/>
                          <a:gd name="connsiteX24" fmla="*/ 665532 w 681406"/>
                          <a:gd name="connsiteY24" fmla="*/ 87948 h 709978"/>
                          <a:gd name="connsiteX25" fmla="*/ 598857 w 681406"/>
                          <a:gd name="connsiteY25" fmla="*/ 40323 h 709978"/>
                          <a:gd name="connsiteX26" fmla="*/ 455982 w 681406"/>
                          <a:gd name="connsiteY26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08332 w 681406"/>
                          <a:gd name="connsiteY13" fmla="*/ 4594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4558 w 679982"/>
                          <a:gd name="connsiteY0" fmla="*/ 2223 h 709978"/>
                          <a:gd name="connsiteX1" fmla="*/ 416458 w 679982"/>
                          <a:gd name="connsiteY1" fmla="*/ 106998 h 709978"/>
                          <a:gd name="connsiteX2" fmla="*/ 292633 w 679982"/>
                          <a:gd name="connsiteY2" fmla="*/ 30798 h 709978"/>
                          <a:gd name="connsiteX3" fmla="*/ 140233 w 679982"/>
                          <a:gd name="connsiteY3" fmla="*/ 135573 h 709978"/>
                          <a:gd name="connsiteX4" fmla="*/ 73558 w 679982"/>
                          <a:gd name="connsiteY4" fmla="*/ 226061 h 709978"/>
                          <a:gd name="connsiteX5" fmla="*/ 64033 w 679982"/>
                          <a:gd name="connsiteY5" fmla="*/ 307023 h 709978"/>
                          <a:gd name="connsiteX6" fmla="*/ 130708 w 679982"/>
                          <a:gd name="connsiteY6" fmla="*/ 335598 h 709978"/>
                          <a:gd name="connsiteX7" fmla="*/ 197383 w 679982"/>
                          <a:gd name="connsiteY7" fmla="*/ 240348 h 709978"/>
                          <a:gd name="connsiteX8" fmla="*/ 156720 w 679982"/>
                          <a:gd name="connsiteY8" fmla="*/ 303539 h 709978"/>
                          <a:gd name="connsiteX9" fmla="*/ 102133 w 679982"/>
                          <a:gd name="connsiteY9" fmla="*/ 326073 h 709978"/>
                          <a:gd name="connsiteX10" fmla="*/ 6883 w 679982"/>
                          <a:gd name="connsiteY10" fmla="*/ 392748 h 709978"/>
                          <a:gd name="connsiteX11" fmla="*/ 16408 w 679982"/>
                          <a:gd name="connsiteY11" fmla="*/ 516573 h 709978"/>
                          <a:gd name="connsiteX12" fmla="*/ 87845 w 679982"/>
                          <a:gd name="connsiteY12" fmla="*/ 516573 h 709978"/>
                          <a:gd name="connsiteX13" fmla="*/ 206908 w 679982"/>
                          <a:gd name="connsiteY13" fmla="*/ 459423 h 709978"/>
                          <a:gd name="connsiteX14" fmla="*/ 121183 w 679982"/>
                          <a:gd name="connsiteY14" fmla="*/ 621348 h 709978"/>
                          <a:gd name="connsiteX15" fmla="*/ 168808 w 679982"/>
                          <a:gd name="connsiteY15" fmla="*/ 640398 h 709978"/>
                          <a:gd name="connsiteX16" fmla="*/ 302158 w 679982"/>
                          <a:gd name="connsiteY16" fmla="*/ 630873 h 709978"/>
                          <a:gd name="connsiteX17" fmla="*/ 349783 w 679982"/>
                          <a:gd name="connsiteY17" fmla="*/ 554673 h 709978"/>
                          <a:gd name="connsiteX18" fmla="*/ 245008 w 679982"/>
                          <a:gd name="connsiteY18" fmla="*/ 688023 h 709978"/>
                          <a:gd name="connsiteX19" fmla="*/ 378358 w 679982"/>
                          <a:gd name="connsiteY19" fmla="*/ 697548 h 709978"/>
                          <a:gd name="connsiteX20" fmla="*/ 587908 w 679982"/>
                          <a:gd name="connsiteY20" fmla="*/ 564198 h 709978"/>
                          <a:gd name="connsiteX21" fmla="*/ 673633 w 679982"/>
                          <a:gd name="connsiteY21" fmla="*/ 373698 h 709978"/>
                          <a:gd name="connsiteX22" fmla="*/ 673633 w 679982"/>
                          <a:gd name="connsiteY22" fmla="*/ 278448 h 709978"/>
                          <a:gd name="connsiteX23" fmla="*/ 673633 w 679982"/>
                          <a:gd name="connsiteY23" fmla="*/ 221298 h 709978"/>
                          <a:gd name="connsiteX24" fmla="*/ 635533 w 679982"/>
                          <a:gd name="connsiteY24" fmla="*/ 230823 h 709978"/>
                          <a:gd name="connsiteX25" fmla="*/ 664108 w 679982"/>
                          <a:gd name="connsiteY25" fmla="*/ 87948 h 709978"/>
                          <a:gd name="connsiteX26" fmla="*/ 597433 w 679982"/>
                          <a:gd name="connsiteY26" fmla="*/ 40323 h 709978"/>
                          <a:gd name="connsiteX27" fmla="*/ 454558 w 679982"/>
                          <a:gd name="connsiteY27" fmla="*/ 2223 h 709978"/>
                          <a:gd name="connsiteX0" fmla="*/ 455545 w 680969"/>
                          <a:gd name="connsiteY0" fmla="*/ 2223 h 709978"/>
                          <a:gd name="connsiteX1" fmla="*/ 417445 w 680969"/>
                          <a:gd name="connsiteY1" fmla="*/ 106998 h 709978"/>
                          <a:gd name="connsiteX2" fmla="*/ 293620 w 680969"/>
                          <a:gd name="connsiteY2" fmla="*/ 30798 h 709978"/>
                          <a:gd name="connsiteX3" fmla="*/ 141220 w 680969"/>
                          <a:gd name="connsiteY3" fmla="*/ 135573 h 709978"/>
                          <a:gd name="connsiteX4" fmla="*/ 74545 w 680969"/>
                          <a:gd name="connsiteY4" fmla="*/ 226061 h 709978"/>
                          <a:gd name="connsiteX5" fmla="*/ 65020 w 680969"/>
                          <a:gd name="connsiteY5" fmla="*/ 307023 h 709978"/>
                          <a:gd name="connsiteX6" fmla="*/ 131695 w 680969"/>
                          <a:gd name="connsiteY6" fmla="*/ 335598 h 709978"/>
                          <a:gd name="connsiteX7" fmla="*/ 198370 w 680969"/>
                          <a:gd name="connsiteY7" fmla="*/ 240348 h 709978"/>
                          <a:gd name="connsiteX8" fmla="*/ 157707 w 680969"/>
                          <a:gd name="connsiteY8" fmla="*/ 303539 h 709978"/>
                          <a:gd name="connsiteX9" fmla="*/ 103120 w 680969"/>
                          <a:gd name="connsiteY9" fmla="*/ 326073 h 709978"/>
                          <a:gd name="connsiteX10" fmla="*/ 7870 w 680969"/>
                          <a:gd name="connsiteY10" fmla="*/ 392748 h 709978"/>
                          <a:gd name="connsiteX11" fmla="*/ 17395 w 680969"/>
                          <a:gd name="connsiteY11" fmla="*/ 516573 h 709978"/>
                          <a:gd name="connsiteX12" fmla="*/ 112645 w 680969"/>
                          <a:gd name="connsiteY12" fmla="*/ 516573 h 709978"/>
                          <a:gd name="connsiteX13" fmla="*/ 207895 w 680969"/>
                          <a:gd name="connsiteY13" fmla="*/ 459423 h 709978"/>
                          <a:gd name="connsiteX14" fmla="*/ 122170 w 680969"/>
                          <a:gd name="connsiteY14" fmla="*/ 621348 h 709978"/>
                          <a:gd name="connsiteX15" fmla="*/ 169795 w 680969"/>
                          <a:gd name="connsiteY15" fmla="*/ 640398 h 709978"/>
                          <a:gd name="connsiteX16" fmla="*/ 303145 w 680969"/>
                          <a:gd name="connsiteY16" fmla="*/ 630873 h 709978"/>
                          <a:gd name="connsiteX17" fmla="*/ 350770 w 680969"/>
                          <a:gd name="connsiteY17" fmla="*/ 554673 h 709978"/>
                          <a:gd name="connsiteX18" fmla="*/ 245995 w 680969"/>
                          <a:gd name="connsiteY18" fmla="*/ 688023 h 709978"/>
                          <a:gd name="connsiteX19" fmla="*/ 379345 w 680969"/>
                          <a:gd name="connsiteY19" fmla="*/ 697548 h 709978"/>
                          <a:gd name="connsiteX20" fmla="*/ 588895 w 680969"/>
                          <a:gd name="connsiteY20" fmla="*/ 564198 h 709978"/>
                          <a:gd name="connsiteX21" fmla="*/ 674620 w 680969"/>
                          <a:gd name="connsiteY21" fmla="*/ 373698 h 709978"/>
                          <a:gd name="connsiteX22" fmla="*/ 674620 w 680969"/>
                          <a:gd name="connsiteY22" fmla="*/ 278448 h 709978"/>
                          <a:gd name="connsiteX23" fmla="*/ 674620 w 680969"/>
                          <a:gd name="connsiteY23" fmla="*/ 221298 h 709978"/>
                          <a:gd name="connsiteX24" fmla="*/ 636520 w 680969"/>
                          <a:gd name="connsiteY24" fmla="*/ 230823 h 709978"/>
                          <a:gd name="connsiteX25" fmla="*/ 665095 w 680969"/>
                          <a:gd name="connsiteY25" fmla="*/ 87948 h 709978"/>
                          <a:gd name="connsiteX26" fmla="*/ 598420 w 680969"/>
                          <a:gd name="connsiteY26" fmla="*/ 40323 h 709978"/>
                          <a:gd name="connsiteX27" fmla="*/ 455545 w 680969"/>
                          <a:gd name="connsiteY27" fmla="*/ 2223 h 709978"/>
                          <a:gd name="connsiteX0" fmla="*/ 460771 w 686195"/>
                          <a:gd name="connsiteY0" fmla="*/ 2223 h 709978"/>
                          <a:gd name="connsiteX1" fmla="*/ 422671 w 686195"/>
                          <a:gd name="connsiteY1" fmla="*/ 106998 h 709978"/>
                          <a:gd name="connsiteX2" fmla="*/ 298846 w 686195"/>
                          <a:gd name="connsiteY2" fmla="*/ 30798 h 709978"/>
                          <a:gd name="connsiteX3" fmla="*/ 146446 w 686195"/>
                          <a:gd name="connsiteY3" fmla="*/ 135573 h 709978"/>
                          <a:gd name="connsiteX4" fmla="*/ 79771 w 686195"/>
                          <a:gd name="connsiteY4" fmla="*/ 226061 h 709978"/>
                          <a:gd name="connsiteX5" fmla="*/ 70246 w 686195"/>
                          <a:gd name="connsiteY5" fmla="*/ 307023 h 709978"/>
                          <a:gd name="connsiteX6" fmla="*/ 136921 w 686195"/>
                          <a:gd name="connsiteY6" fmla="*/ 335598 h 709978"/>
                          <a:gd name="connsiteX7" fmla="*/ 203596 w 686195"/>
                          <a:gd name="connsiteY7" fmla="*/ 240348 h 709978"/>
                          <a:gd name="connsiteX8" fmla="*/ 162933 w 686195"/>
                          <a:gd name="connsiteY8" fmla="*/ 303539 h 709978"/>
                          <a:gd name="connsiteX9" fmla="*/ 108346 w 686195"/>
                          <a:gd name="connsiteY9" fmla="*/ 326073 h 709978"/>
                          <a:gd name="connsiteX10" fmla="*/ 13096 w 686195"/>
                          <a:gd name="connsiteY10" fmla="*/ 392748 h 709978"/>
                          <a:gd name="connsiteX11" fmla="*/ 22621 w 686195"/>
                          <a:gd name="connsiteY11" fmla="*/ 516573 h 709978"/>
                          <a:gd name="connsiteX12" fmla="*/ 213121 w 686195"/>
                          <a:gd name="connsiteY12" fmla="*/ 459423 h 709978"/>
                          <a:gd name="connsiteX13" fmla="*/ 127396 w 686195"/>
                          <a:gd name="connsiteY13" fmla="*/ 621348 h 709978"/>
                          <a:gd name="connsiteX14" fmla="*/ 175021 w 686195"/>
                          <a:gd name="connsiteY14" fmla="*/ 640398 h 709978"/>
                          <a:gd name="connsiteX15" fmla="*/ 308371 w 686195"/>
                          <a:gd name="connsiteY15" fmla="*/ 630873 h 709978"/>
                          <a:gd name="connsiteX16" fmla="*/ 355996 w 686195"/>
                          <a:gd name="connsiteY16" fmla="*/ 554673 h 709978"/>
                          <a:gd name="connsiteX17" fmla="*/ 251221 w 686195"/>
                          <a:gd name="connsiteY17" fmla="*/ 688023 h 709978"/>
                          <a:gd name="connsiteX18" fmla="*/ 384571 w 686195"/>
                          <a:gd name="connsiteY18" fmla="*/ 697548 h 709978"/>
                          <a:gd name="connsiteX19" fmla="*/ 594121 w 686195"/>
                          <a:gd name="connsiteY19" fmla="*/ 564198 h 709978"/>
                          <a:gd name="connsiteX20" fmla="*/ 679846 w 686195"/>
                          <a:gd name="connsiteY20" fmla="*/ 373698 h 709978"/>
                          <a:gd name="connsiteX21" fmla="*/ 679846 w 686195"/>
                          <a:gd name="connsiteY21" fmla="*/ 278448 h 709978"/>
                          <a:gd name="connsiteX22" fmla="*/ 679846 w 686195"/>
                          <a:gd name="connsiteY22" fmla="*/ 221298 h 709978"/>
                          <a:gd name="connsiteX23" fmla="*/ 641746 w 686195"/>
                          <a:gd name="connsiteY23" fmla="*/ 230823 h 709978"/>
                          <a:gd name="connsiteX24" fmla="*/ 670321 w 686195"/>
                          <a:gd name="connsiteY24" fmla="*/ 87948 h 709978"/>
                          <a:gd name="connsiteX25" fmla="*/ 603646 w 686195"/>
                          <a:gd name="connsiteY25" fmla="*/ 40323 h 709978"/>
                          <a:gd name="connsiteX26" fmla="*/ 460771 w 686195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5913 w 674712"/>
                          <a:gd name="connsiteY13" fmla="*/ 621348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2125 w 674712"/>
                          <a:gd name="connsiteY15" fmla="*/ 61182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6375"/>
                          <a:gd name="connsiteX1" fmla="*/ 411188 w 674712"/>
                          <a:gd name="connsiteY1" fmla="*/ 106998 h 706375"/>
                          <a:gd name="connsiteX2" fmla="*/ 287363 w 674712"/>
                          <a:gd name="connsiteY2" fmla="*/ 30798 h 706375"/>
                          <a:gd name="connsiteX3" fmla="*/ 134963 w 674712"/>
                          <a:gd name="connsiteY3" fmla="*/ 135573 h 706375"/>
                          <a:gd name="connsiteX4" fmla="*/ 68288 w 674712"/>
                          <a:gd name="connsiteY4" fmla="*/ 226061 h 706375"/>
                          <a:gd name="connsiteX5" fmla="*/ 58763 w 674712"/>
                          <a:gd name="connsiteY5" fmla="*/ 307023 h 706375"/>
                          <a:gd name="connsiteX6" fmla="*/ 125438 w 674712"/>
                          <a:gd name="connsiteY6" fmla="*/ 335598 h 706375"/>
                          <a:gd name="connsiteX7" fmla="*/ 192113 w 674712"/>
                          <a:gd name="connsiteY7" fmla="*/ 240348 h 706375"/>
                          <a:gd name="connsiteX8" fmla="*/ 151450 w 674712"/>
                          <a:gd name="connsiteY8" fmla="*/ 303539 h 706375"/>
                          <a:gd name="connsiteX9" fmla="*/ 96863 w 674712"/>
                          <a:gd name="connsiteY9" fmla="*/ 326073 h 706375"/>
                          <a:gd name="connsiteX10" fmla="*/ 1613 w 674712"/>
                          <a:gd name="connsiteY10" fmla="*/ 392748 h 706375"/>
                          <a:gd name="connsiteX11" fmla="*/ 49238 w 674712"/>
                          <a:gd name="connsiteY11" fmla="*/ 521335 h 706375"/>
                          <a:gd name="connsiteX12" fmla="*/ 201638 w 674712"/>
                          <a:gd name="connsiteY12" fmla="*/ 459423 h 706375"/>
                          <a:gd name="connsiteX13" fmla="*/ 111150 w 674712"/>
                          <a:gd name="connsiteY13" fmla="*/ 554673 h 706375"/>
                          <a:gd name="connsiteX14" fmla="*/ 163538 w 674712"/>
                          <a:gd name="connsiteY14" fmla="*/ 640398 h 706375"/>
                          <a:gd name="connsiteX15" fmla="*/ 292125 w 674712"/>
                          <a:gd name="connsiteY15" fmla="*/ 611823 h 706375"/>
                          <a:gd name="connsiteX16" fmla="*/ 344513 w 674712"/>
                          <a:gd name="connsiteY16" fmla="*/ 554673 h 706375"/>
                          <a:gd name="connsiteX17" fmla="*/ 258788 w 674712"/>
                          <a:gd name="connsiteY17" fmla="*/ 678498 h 706375"/>
                          <a:gd name="connsiteX18" fmla="*/ 373088 w 674712"/>
                          <a:gd name="connsiteY18" fmla="*/ 697548 h 706375"/>
                          <a:gd name="connsiteX19" fmla="*/ 582638 w 674712"/>
                          <a:gd name="connsiteY19" fmla="*/ 564198 h 706375"/>
                          <a:gd name="connsiteX20" fmla="*/ 668363 w 674712"/>
                          <a:gd name="connsiteY20" fmla="*/ 373698 h 706375"/>
                          <a:gd name="connsiteX21" fmla="*/ 668363 w 674712"/>
                          <a:gd name="connsiteY21" fmla="*/ 278448 h 706375"/>
                          <a:gd name="connsiteX22" fmla="*/ 668363 w 674712"/>
                          <a:gd name="connsiteY22" fmla="*/ 221298 h 706375"/>
                          <a:gd name="connsiteX23" fmla="*/ 630263 w 674712"/>
                          <a:gd name="connsiteY23" fmla="*/ 230823 h 706375"/>
                          <a:gd name="connsiteX24" fmla="*/ 658838 w 674712"/>
                          <a:gd name="connsiteY24" fmla="*/ 87948 h 706375"/>
                          <a:gd name="connsiteX25" fmla="*/ 592163 w 674712"/>
                          <a:gd name="connsiteY25" fmla="*/ 40323 h 706375"/>
                          <a:gd name="connsiteX26" fmla="*/ 449288 w 674712"/>
                          <a:gd name="connsiteY26" fmla="*/ 2223 h 706375"/>
                          <a:gd name="connsiteX0" fmla="*/ 452467 w 677891"/>
                          <a:gd name="connsiteY0" fmla="*/ 2223 h 706375"/>
                          <a:gd name="connsiteX1" fmla="*/ 414367 w 677891"/>
                          <a:gd name="connsiteY1" fmla="*/ 106998 h 706375"/>
                          <a:gd name="connsiteX2" fmla="*/ 290542 w 677891"/>
                          <a:gd name="connsiteY2" fmla="*/ 30798 h 706375"/>
                          <a:gd name="connsiteX3" fmla="*/ 138142 w 677891"/>
                          <a:gd name="connsiteY3" fmla="*/ 135573 h 706375"/>
                          <a:gd name="connsiteX4" fmla="*/ 71467 w 677891"/>
                          <a:gd name="connsiteY4" fmla="*/ 226061 h 706375"/>
                          <a:gd name="connsiteX5" fmla="*/ 61942 w 677891"/>
                          <a:gd name="connsiteY5" fmla="*/ 307023 h 706375"/>
                          <a:gd name="connsiteX6" fmla="*/ 128617 w 677891"/>
                          <a:gd name="connsiteY6" fmla="*/ 335598 h 706375"/>
                          <a:gd name="connsiteX7" fmla="*/ 195292 w 677891"/>
                          <a:gd name="connsiteY7" fmla="*/ 240348 h 706375"/>
                          <a:gd name="connsiteX8" fmla="*/ 154629 w 677891"/>
                          <a:gd name="connsiteY8" fmla="*/ 303539 h 706375"/>
                          <a:gd name="connsiteX9" fmla="*/ 4792 w 677891"/>
                          <a:gd name="connsiteY9" fmla="*/ 392748 h 706375"/>
                          <a:gd name="connsiteX10" fmla="*/ 52417 w 677891"/>
                          <a:gd name="connsiteY10" fmla="*/ 521335 h 706375"/>
                          <a:gd name="connsiteX11" fmla="*/ 204817 w 677891"/>
                          <a:gd name="connsiteY11" fmla="*/ 459423 h 706375"/>
                          <a:gd name="connsiteX12" fmla="*/ 114329 w 677891"/>
                          <a:gd name="connsiteY12" fmla="*/ 554673 h 706375"/>
                          <a:gd name="connsiteX13" fmla="*/ 166717 w 677891"/>
                          <a:gd name="connsiteY13" fmla="*/ 640398 h 706375"/>
                          <a:gd name="connsiteX14" fmla="*/ 295304 w 677891"/>
                          <a:gd name="connsiteY14" fmla="*/ 611823 h 706375"/>
                          <a:gd name="connsiteX15" fmla="*/ 347692 w 677891"/>
                          <a:gd name="connsiteY15" fmla="*/ 554673 h 706375"/>
                          <a:gd name="connsiteX16" fmla="*/ 261967 w 677891"/>
                          <a:gd name="connsiteY16" fmla="*/ 678498 h 706375"/>
                          <a:gd name="connsiteX17" fmla="*/ 376267 w 677891"/>
                          <a:gd name="connsiteY17" fmla="*/ 697548 h 706375"/>
                          <a:gd name="connsiteX18" fmla="*/ 585817 w 677891"/>
                          <a:gd name="connsiteY18" fmla="*/ 564198 h 706375"/>
                          <a:gd name="connsiteX19" fmla="*/ 671542 w 677891"/>
                          <a:gd name="connsiteY19" fmla="*/ 373698 h 706375"/>
                          <a:gd name="connsiteX20" fmla="*/ 671542 w 677891"/>
                          <a:gd name="connsiteY20" fmla="*/ 278448 h 706375"/>
                          <a:gd name="connsiteX21" fmla="*/ 671542 w 677891"/>
                          <a:gd name="connsiteY21" fmla="*/ 221298 h 706375"/>
                          <a:gd name="connsiteX22" fmla="*/ 633442 w 677891"/>
                          <a:gd name="connsiteY22" fmla="*/ 230823 h 706375"/>
                          <a:gd name="connsiteX23" fmla="*/ 662017 w 677891"/>
                          <a:gd name="connsiteY23" fmla="*/ 87948 h 706375"/>
                          <a:gd name="connsiteX24" fmla="*/ 595342 w 677891"/>
                          <a:gd name="connsiteY24" fmla="*/ 40323 h 706375"/>
                          <a:gd name="connsiteX25" fmla="*/ 452467 w 677891"/>
                          <a:gd name="connsiteY25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70215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84502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12997 w 638421"/>
                          <a:gd name="connsiteY0" fmla="*/ 2223 h 706375"/>
                          <a:gd name="connsiteX1" fmla="*/ 374897 w 638421"/>
                          <a:gd name="connsiteY1" fmla="*/ 106998 h 706375"/>
                          <a:gd name="connsiteX2" fmla="*/ 251072 w 638421"/>
                          <a:gd name="connsiteY2" fmla="*/ 30798 h 706375"/>
                          <a:gd name="connsiteX3" fmla="*/ 98672 w 638421"/>
                          <a:gd name="connsiteY3" fmla="*/ 135573 h 706375"/>
                          <a:gd name="connsiteX4" fmla="*/ 31997 w 638421"/>
                          <a:gd name="connsiteY4" fmla="*/ 226061 h 706375"/>
                          <a:gd name="connsiteX5" fmla="*/ 22472 w 638421"/>
                          <a:gd name="connsiteY5" fmla="*/ 307023 h 706375"/>
                          <a:gd name="connsiteX6" fmla="*/ 89147 w 638421"/>
                          <a:gd name="connsiteY6" fmla="*/ 335598 h 706375"/>
                          <a:gd name="connsiteX7" fmla="*/ 155822 w 638421"/>
                          <a:gd name="connsiteY7" fmla="*/ 240348 h 706375"/>
                          <a:gd name="connsiteX8" fmla="*/ 115159 w 638421"/>
                          <a:gd name="connsiteY8" fmla="*/ 303539 h 706375"/>
                          <a:gd name="connsiteX9" fmla="*/ 19909 w 638421"/>
                          <a:gd name="connsiteY9" fmla="*/ 384502 h 706375"/>
                          <a:gd name="connsiteX10" fmla="*/ 12947 w 638421"/>
                          <a:gd name="connsiteY10" fmla="*/ 521335 h 706375"/>
                          <a:gd name="connsiteX11" fmla="*/ 165347 w 638421"/>
                          <a:gd name="connsiteY11" fmla="*/ 459423 h 706375"/>
                          <a:gd name="connsiteX12" fmla="*/ 74859 w 638421"/>
                          <a:gd name="connsiteY12" fmla="*/ 554673 h 706375"/>
                          <a:gd name="connsiteX13" fmla="*/ 127247 w 638421"/>
                          <a:gd name="connsiteY13" fmla="*/ 640398 h 706375"/>
                          <a:gd name="connsiteX14" fmla="*/ 255834 w 638421"/>
                          <a:gd name="connsiteY14" fmla="*/ 611823 h 706375"/>
                          <a:gd name="connsiteX15" fmla="*/ 308222 w 638421"/>
                          <a:gd name="connsiteY15" fmla="*/ 554673 h 706375"/>
                          <a:gd name="connsiteX16" fmla="*/ 222497 w 638421"/>
                          <a:gd name="connsiteY16" fmla="*/ 678498 h 706375"/>
                          <a:gd name="connsiteX17" fmla="*/ 336797 w 638421"/>
                          <a:gd name="connsiteY17" fmla="*/ 697548 h 706375"/>
                          <a:gd name="connsiteX18" fmla="*/ 546347 w 638421"/>
                          <a:gd name="connsiteY18" fmla="*/ 564198 h 706375"/>
                          <a:gd name="connsiteX19" fmla="*/ 632072 w 638421"/>
                          <a:gd name="connsiteY19" fmla="*/ 373698 h 706375"/>
                          <a:gd name="connsiteX20" fmla="*/ 632072 w 638421"/>
                          <a:gd name="connsiteY20" fmla="*/ 278448 h 706375"/>
                          <a:gd name="connsiteX21" fmla="*/ 632072 w 638421"/>
                          <a:gd name="connsiteY21" fmla="*/ 221298 h 706375"/>
                          <a:gd name="connsiteX22" fmla="*/ 593972 w 638421"/>
                          <a:gd name="connsiteY22" fmla="*/ 230823 h 706375"/>
                          <a:gd name="connsiteX23" fmla="*/ 622547 w 638421"/>
                          <a:gd name="connsiteY23" fmla="*/ 87948 h 706375"/>
                          <a:gd name="connsiteX24" fmla="*/ 555872 w 638421"/>
                          <a:gd name="connsiteY24" fmla="*/ 40323 h 706375"/>
                          <a:gd name="connsiteX25" fmla="*/ 412997 w 638421"/>
                          <a:gd name="connsiteY25" fmla="*/ 2223 h 706375"/>
                          <a:gd name="connsiteX0" fmla="*/ 415057 w 640481"/>
                          <a:gd name="connsiteY0" fmla="*/ 2223 h 706375"/>
                          <a:gd name="connsiteX1" fmla="*/ 376957 w 640481"/>
                          <a:gd name="connsiteY1" fmla="*/ 106998 h 706375"/>
                          <a:gd name="connsiteX2" fmla="*/ 253132 w 640481"/>
                          <a:gd name="connsiteY2" fmla="*/ 30798 h 706375"/>
                          <a:gd name="connsiteX3" fmla="*/ 100732 w 640481"/>
                          <a:gd name="connsiteY3" fmla="*/ 135573 h 706375"/>
                          <a:gd name="connsiteX4" fmla="*/ 34057 w 640481"/>
                          <a:gd name="connsiteY4" fmla="*/ 226061 h 706375"/>
                          <a:gd name="connsiteX5" fmla="*/ 24532 w 640481"/>
                          <a:gd name="connsiteY5" fmla="*/ 307023 h 706375"/>
                          <a:gd name="connsiteX6" fmla="*/ 91207 w 640481"/>
                          <a:gd name="connsiteY6" fmla="*/ 335598 h 706375"/>
                          <a:gd name="connsiteX7" fmla="*/ 157882 w 640481"/>
                          <a:gd name="connsiteY7" fmla="*/ 240348 h 706375"/>
                          <a:gd name="connsiteX8" fmla="*/ 117219 w 640481"/>
                          <a:gd name="connsiteY8" fmla="*/ 303539 h 706375"/>
                          <a:gd name="connsiteX9" fmla="*/ 17207 w 640481"/>
                          <a:gd name="connsiteY9" fmla="*/ 451177 h 706375"/>
                          <a:gd name="connsiteX10" fmla="*/ 15007 w 640481"/>
                          <a:gd name="connsiteY10" fmla="*/ 521335 h 706375"/>
                          <a:gd name="connsiteX11" fmla="*/ 167407 w 640481"/>
                          <a:gd name="connsiteY11" fmla="*/ 459423 h 706375"/>
                          <a:gd name="connsiteX12" fmla="*/ 76919 w 640481"/>
                          <a:gd name="connsiteY12" fmla="*/ 554673 h 706375"/>
                          <a:gd name="connsiteX13" fmla="*/ 129307 w 640481"/>
                          <a:gd name="connsiteY13" fmla="*/ 640398 h 706375"/>
                          <a:gd name="connsiteX14" fmla="*/ 257894 w 640481"/>
                          <a:gd name="connsiteY14" fmla="*/ 611823 h 706375"/>
                          <a:gd name="connsiteX15" fmla="*/ 310282 w 640481"/>
                          <a:gd name="connsiteY15" fmla="*/ 554673 h 706375"/>
                          <a:gd name="connsiteX16" fmla="*/ 224557 w 640481"/>
                          <a:gd name="connsiteY16" fmla="*/ 678498 h 706375"/>
                          <a:gd name="connsiteX17" fmla="*/ 338857 w 640481"/>
                          <a:gd name="connsiteY17" fmla="*/ 697548 h 706375"/>
                          <a:gd name="connsiteX18" fmla="*/ 548407 w 640481"/>
                          <a:gd name="connsiteY18" fmla="*/ 564198 h 706375"/>
                          <a:gd name="connsiteX19" fmla="*/ 634132 w 640481"/>
                          <a:gd name="connsiteY19" fmla="*/ 373698 h 706375"/>
                          <a:gd name="connsiteX20" fmla="*/ 634132 w 640481"/>
                          <a:gd name="connsiteY20" fmla="*/ 278448 h 706375"/>
                          <a:gd name="connsiteX21" fmla="*/ 634132 w 640481"/>
                          <a:gd name="connsiteY21" fmla="*/ 221298 h 706375"/>
                          <a:gd name="connsiteX22" fmla="*/ 596032 w 640481"/>
                          <a:gd name="connsiteY22" fmla="*/ 230823 h 706375"/>
                          <a:gd name="connsiteX23" fmla="*/ 624607 w 640481"/>
                          <a:gd name="connsiteY23" fmla="*/ 87948 h 706375"/>
                          <a:gd name="connsiteX24" fmla="*/ 557932 w 640481"/>
                          <a:gd name="connsiteY24" fmla="*/ 40323 h 706375"/>
                          <a:gd name="connsiteX25" fmla="*/ 415057 w 640481"/>
                          <a:gd name="connsiteY25" fmla="*/ 2223 h 706375"/>
                          <a:gd name="connsiteX0" fmla="*/ 423166 w 648590"/>
                          <a:gd name="connsiteY0" fmla="*/ 2223 h 706375"/>
                          <a:gd name="connsiteX1" fmla="*/ 385066 w 648590"/>
                          <a:gd name="connsiteY1" fmla="*/ 106998 h 706375"/>
                          <a:gd name="connsiteX2" fmla="*/ 261241 w 648590"/>
                          <a:gd name="connsiteY2" fmla="*/ 30798 h 706375"/>
                          <a:gd name="connsiteX3" fmla="*/ 108841 w 648590"/>
                          <a:gd name="connsiteY3" fmla="*/ 135573 h 706375"/>
                          <a:gd name="connsiteX4" fmla="*/ 42166 w 648590"/>
                          <a:gd name="connsiteY4" fmla="*/ 226061 h 706375"/>
                          <a:gd name="connsiteX5" fmla="*/ 32641 w 648590"/>
                          <a:gd name="connsiteY5" fmla="*/ 307023 h 706375"/>
                          <a:gd name="connsiteX6" fmla="*/ 99316 w 648590"/>
                          <a:gd name="connsiteY6" fmla="*/ 335598 h 706375"/>
                          <a:gd name="connsiteX7" fmla="*/ 165991 w 648590"/>
                          <a:gd name="connsiteY7" fmla="*/ 240348 h 706375"/>
                          <a:gd name="connsiteX8" fmla="*/ 125328 w 648590"/>
                          <a:gd name="connsiteY8" fmla="*/ 303539 h 706375"/>
                          <a:gd name="connsiteX9" fmla="*/ 11029 w 648590"/>
                          <a:gd name="connsiteY9" fmla="*/ 441652 h 706375"/>
                          <a:gd name="connsiteX10" fmla="*/ 23116 w 648590"/>
                          <a:gd name="connsiteY10" fmla="*/ 521335 h 706375"/>
                          <a:gd name="connsiteX11" fmla="*/ 175516 w 648590"/>
                          <a:gd name="connsiteY11" fmla="*/ 459423 h 706375"/>
                          <a:gd name="connsiteX12" fmla="*/ 85028 w 648590"/>
                          <a:gd name="connsiteY12" fmla="*/ 554673 h 706375"/>
                          <a:gd name="connsiteX13" fmla="*/ 137416 w 648590"/>
                          <a:gd name="connsiteY13" fmla="*/ 640398 h 706375"/>
                          <a:gd name="connsiteX14" fmla="*/ 266003 w 648590"/>
                          <a:gd name="connsiteY14" fmla="*/ 611823 h 706375"/>
                          <a:gd name="connsiteX15" fmla="*/ 318391 w 648590"/>
                          <a:gd name="connsiteY15" fmla="*/ 554673 h 706375"/>
                          <a:gd name="connsiteX16" fmla="*/ 232666 w 648590"/>
                          <a:gd name="connsiteY16" fmla="*/ 678498 h 706375"/>
                          <a:gd name="connsiteX17" fmla="*/ 346966 w 648590"/>
                          <a:gd name="connsiteY17" fmla="*/ 697548 h 706375"/>
                          <a:gd name="connsiteX18" fmla="*/ 556516 w 648590"/>
                          <a:gd name="connsiteY18" fmla="*/ 564198 h 706375"/>
                          <a:gd name="connsiteX19" fmla="*/ 642241 w 648590"/>
                          <a:gd name="connsiteY19" fmla="*/ 373698 h 706375"/>
                          <a:gd name="connsiteX20" fmla="*/ 642241 w 648590"/>
                          <a:gd name="connsiteY20" fmla="*/ 278448 h 706375"/>
                          <a:gd name="connsiteX21" fmla="*/ 642241 w 648590"/>
                          <a:gd name="connsiteY21" fmla="*/ 221298 h 706375"/>
                          <a:gd name="connsiteX22" fmla="*/ 604141 w 648590"/>
                          <a:gd name="connsiteY22" fmla="*/ 230823 h 706375"/>
                          <a:gd name="connsiteX23" fmla="*/ 632716 w 648590"/>
                          <a:gd name="connsiteY23" fmla="*/ 87948 h 706375"/>
                          <a:gd name="connsiteX24" fmla="*/ 566041 w 648590"/>
                          <a:gd name="connsiteY24" fmla="*/ 40323 h 706375"/>
                          <a:gd name="connsiteX25" fmla="*/ 423166 w 648590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597214 w 641663"/>
                          <a:gd name="connsiteY22" fmla="*/ 230823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618041 w 641663"/>
                          <a:gd name="connsiteY22" fmla="*/ 199422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905 h 705057"/>
                          <a:gd name="connsiteX1" fmla="*/ 367856 w 641663"/>
                          <a:gd name="connsiteY1" fmla="*/ 77087 h 705057"/>
                          <a:gd name="connsiteX2" fmla="*/ 254314 w 641663"/>
                          <a:gd name="connsiteY2" fmla="*/ 29480 h 705057"/>
                          <a:gd name="connsiteX3" fmla="*/ 101914 w 641663"/>
                          <a:gd name="connsiteY3" fmla="*/ 134255 h 705057"/>
                          <a:gd name="connsiteX4" fmla="*/ 35239 w 641663"/>
                          <a:gd name="connsiteY4" fmla="*/ 224743 h 705057"/>
                          <a:gd name="connsiteX5" fmla="*/ 25714 w 641663"/>
                          <a:gd name="connsiteY5" fmla="*/ 305705 h 705057"/>
                          <a:gd name="connsiteX6" fmla="*/ 92389 w 641663"/>
                          <a:gd name="connsiteY6" fmla="*/ 334280 h 705057"/>
                          <a:gd name="connsiteX7" fmla="*/ 159064 w 641663"/>
                          <a:gd name="connsiteY7" fmla="*/ 239030 h 705057"/>
                          <a:gd name="connsiteX8" fmla="*/ 118401 w 641663"/>
                          <a:gd name="connsiteY8" fmla="*/ 302221 h 705057"/>
                          <a:gd name="connsiteX9" fmla="*/ 4102 w 641663"/>
                          <a:gd name="connsiteY9" fmla="*/ 440334 h 705057"/>
                          <a:gd name="connsiteX10" fmla="*/ 54289 w 641663"/>
                          <a:gd name="connsiteY10" fmla="*/ 534304 h 705057"/>
                          <a:gd name="connsiteX11" fmla="*/ 168589 w 641663"/>
                          <a:gd name="connsiteY11" fmla="*/ 458105 h 705057"/>
                          <a:gd name="connsiteX12" fmla="*/ 78101 w 641663"/>
                          <a:gd name="connsiteY12" fmla="*/ 553355 h 705057"/>
                          <a:gd name="connsiteX13" fmla="*/ 130489 w 641663"/>
                          <a:gd name="connsiteY13" fmla="*/ 639080 h 705057"/>
                          <a:gd name="connsiteX14" fmla="*/ 259076 w 641663"/>
                          <a:gd name="connsiteY14" fmla="*/ 610505 h 705057"/>
                          <a:gd name="connsiteX15" fmla="*/ 311464 w 641663"/>
                          <a:gd name="connsiteY15" fmla="*/ 553355 h 705057"/>
                          <a:gd name="connsiteX16" fmla="*/ 225739 w 641663"/>
                          <a:gd name="connsiteY16" fmla="*/ 677180 h 705057"/>
                          <a:gd name="connsiteX17" fmla="*/ 340039 w 641663"/>
                          <a:gd name="connsiteY17" fmla="*/ 696230 h 705057"/>
                          <a:gd name="connsiteX18" fmla="*/ 549589 w 641663"/>
                          <a:gd name="connsiteY18" fmla="*/ 562880 h 705057"/>
                          <a:gd name="connsiteX19" fmla="*/ 635314 w 641663"/>
                          <a:gd name="connsiteY19" fmla="*/ 372380 h 705057"/>
                          <a:gd name="connsiteX20" fmla="*/ 635314 w 641663"/>
                          <a:gd name="connsiteY20" fmla="*/ 277130 h 705057"/>
                          <a:gd name="connsiteX21" fmla="*/ 635314 w 641663"/>
                          <a:gd name="connsiteY21" fmla="*/ 219980 h 705057"/>
                          <a:gd name="connsiteX22" fmla="*/ 618041 w 641663"/>
                          <a:gd name="connsiteY22" fmla="*/ 198104 h 705057"/>
                          <a:gd name="connsiteX23" fmla="*/ 625789 w 641663"/>
                          <a:gd name="connsiteY23" fmla="*/ 86630 h 705057"/>
                          <a:gd name="connsiteX24" fmla="*/ 559114 w 641663"/>
                          <a:gd name="connsiteY24" fmla="*/ 39005 h 705057"/>
                          <a:gd name="connsiteX25" fmla="*/ 416239 w 641663"/>
                          <a:gd name="connsiteY25" fmla="*/ 905 h 705057"/>
                          <a:gd name="connsiteX0" fmla="*/ 416239 w 641663"/>
                          <a:gd name="connsiteY0" fmla="*/ 65 h 704217"/>
                          <a:gd name="connsiteX1" fmla="*/ 365350 w 641663"/>
                          <a:gd name="connsiteY1" fmla="*/ 46949 h 704217"/>
                          <a:gd name="connsiteX2" fmla="*/ 254314 w 641663"/>
                          <a:gd name="connsiteY2" fmla="*/ 28640 h 704217"/>
                          <a:gd name="connsiteX3" fmla="*/ 101914 w 641663"/>
                          <a:gd name="connsiteY3" fmla="*/ 133415 h 704217"/>
                          <a:gd name="connsiteX4" fmla="*/ 35239 w 641663"/>
                          <a:gd name="connsiteY4" fmla="*/ 223903 h 704217"/>
                          <a:gd name="connsiteX5" fmla="*/ 25714 w 641663"/>
                          <a:gd name="connsiteY5" fmla="*/ 304865 h 704217"/>
                          <a:gd name="connsiteX6" fmla="*/ 92389 w 641663"/>
                          <a:gd name="connsiteY6" fmla="*/ 333440 h 704217"/>
                          <a:gd name="connsiteX7" fmla="*/ 159064 w 641663"/>
                          <a:gd name="connsiteY7" fmla="*/ 238190 h 704217"/>
                          <a:gd name="connsiteX8" fmla="*/ 118401 w 641663"/>
                          <a:gd name="connsiteY8" fmla="*/ 301381 h 704217"/>
                          <a:gd name="connsiteX9" fmla="*/ 4102 w 641663"/>
                          <a:gd name="connsiteY9" fmla="*/ 439494 h 704217"/>
                          <a:gd name="connsiteX10" fmla="*/ 54289 w 641663"/>
                          <a:gd name="connsiteY10" fmla="*/ 533464 h 704217"/>
                          <a:gd name="connsiteX11" fmla="*/ 168589 w 641663"/>
                          <a:gd name="connsiteY11" fmla="*/ 457265 h 704217"/>
                          <a:gd name="connsiteX12" fmla="*/ 78101 w 641663"/>
                          <a:gd name="connsiteY12" fmla="*/ 552515 h 704217"/>
                          <a:gd name="connsiteX13" fmla="*/ 130489 w 641663"/>
                          <a:gd name="connsiteY13" fmla="*/ 638240 h 704217"/>
                          <a:gd name="connsiteX14" fmla="*/ 259076 w 641663"/>
                          <a:gd name="connsiteY14" fmla="*/ 609665 h 704217"/>
                          <a:gd name="connsiteX15" fmla="*/ 311464 w 641663"/>
                          <a:gd name="connsiteY15" fmla="*/ 552515 h 704217"/>
                          <a:gd name="connsiteX16" fmla="*/ 225739 w 641663"/>
                          <a:gd name="connsiteY16" fmla="*/ 676340 h 704217"/>
                          <a:gd name="connsiteX17" fmla="*/ 340039 w 641663"/>
                          <a:gd name="connsiteY17" fmla="*/ 695390 h 704217"/>
                          <a:gd name="connsiteX18" fmla="*/ 549589 w 641663"/>
                          <a:gd name="connsiteY18" fmla="*/ 562040 h 704217"/>
                          <a:gd name="connsiteX19" fmla="*/ 635314 w 641663"/>
                          <a:gd name="connsiteY19" fmla="*/ 371540 h 704217"/>
                          <a:gd name="connsiteX20" fmla="*/ 635314 w 641663"/>
                          <a:gd name="connsiteY20" fmla="*/ 276290 h 704217"/>
                          <a:gd name="connsiteX21" fmla="*/ 635314 w 641663"/>
                          <a:gd name="connsiteY21" fmla="*/ 219140 h 704217"/>
                          <a:gd name="connsiteX22" fmla="*/ 618041 w 641663"/>
                          <a:gd name="connsiteY22" fmla="*/ 197264 h 704217"/>
                          <a:gd name="connsiteX23" fmla="*/ 625789 w 641663"/>
                          <a:gd name="connsiteY23" fmla="*/ 85790 h 704217"/>
                          <a:gd name="connsiteX24" fmla="*/ 559114 w 641663"/>
                          <a:gd name="connsiteY24" fmla="*/ 38165 h 704217"/>
                          <a:gd name="connsiteX25" fmla="*/ 416239 w 641663"/>
                          <a:gd name="connsiteY25" fmla="*/ 65 h 704217"/>
                          <a:gd name="connsiteX0" fmla="*/ 416239 w 641663"/>
                          <a:gd name="connsiteY0" fmla="*/ 152 h 704304"/>
                          <a:gd name="connsiteX1" fmla="*/ 371306 w 641663"/>
                          <a:gd name="connsiteY1" fmla="*/ 25028 h 704304"/>
                          <a:gd name="connsiteX2" fmla="*/ 254314 w 641663"/>
                          <a:gd name="connsiteY2" fmla="*/ 28727 h 704304"/>
                          <a:gd name="connsiteX3" fmla="*/ 101914 w 641663"/>
                          <a:gd name="connsiteY3" fmla="*/ 133502 h 704304"/>
                          <a:gd name="connsiteX4" fmla="*/ 35239 w 641663"/>
                          <a:gd name="connsiteY4" fmla="*/ 223990 h 704304"/>
                          <a:gd name="connsiteX5" fmla="*/ 25714 w 641663"/>
                          <a:gd name="connsiteY5" fmla="*/ 304952 h 704304"/>
                          <a:gd name="connsiteX6" fmla="*/ 92389 w 641663"/>
                          <a:gd name="connsiteY6" fmla="*/ 333527 h 704304"/>
                          <a:gd name="connsiteX7" fmla="*/ 159064 w 641663"/>
                          <a:gd name="connsiteY7" fmla="*/ 238277 h 704304"/>
                          <a:gd name="connsiteX8" fmla="*/ 118401 w 641663"/>
                          <a:gd name="connsiteY8" fmla="*/ 301468 h 704304"/>
                          <a:gd name="connsiteX9" fmla="*/ 4102 w 641663"/>
                          <a:gd name="connsiteY9" fmla="*/ 439581 h 704304"/>
                          <a:gd name="connsiteX10" fmla="*/ 54289 w 641663"/>
                          <a:gd name="connsiteY10" fmla="*/ 533551 h 704304"/>
                          <a:gd name="connsiteX11" fmla="*/ 168589 w 641663"/>
                          <a:gd name="connsiteY11" fmla="*/ 457352 h 704304"/>
                          <a:gd name="connsiteX12" fmla="*/ 78101 w 641663"/>
                          <a:gd name="connsiteY12" fmla="*/ 552602 h 704304"/>
                          <a:gd name="connsiteX13" fmla="*/ 130489 w 641663"/>
                          <a:gd name="connsiteY13" fmla="*/ 638327 h 704304"/>
                          <a:gd name="connsiteX14" fmla="*/ 259076 w 641663"/>
                          <a:gd name="connsiteY14" fmla="*/ 609752 h 704304"/>
                          <a:gd name="connsiteX15" fmla="*/ 311464 w 641663"/>
                          <a:gd name="connsiteY15" fmla="*/ 552602 h 704304"/>
                          <a:gd name="connsiteX16" fmla="*/ 225739 w 641663"/>
                          <a:gd name="connsiteY16" fmla="*/ 676427 h 704304"/>
                          <a:gd name="connsiteX17" fmla="*/ 340039 w 641663"/>
                          <a:gd name="connsiteY17" fmla="*/ 695477 h 704304"/>
                          <a:gd name="connsiteX18" fmla="*/ 549589 w 641663"/>
                          <a:gd name="connsiteY18" fmla="*/ 562127 h 704304"/>
                          <a:gd name="connsiteX19" fmla="*/ 635314 w 641663"/>
                          <a:gd name="connsiteY19" fmla="*/ 371627 h 704304"/>
                          <a:gd name="connsiteX20" fmla="*/ 635314 w 641663"/>
                          <a:gd name="connsiteY20" fmla="*/ 276377 h 704304"/>
                          <a:gd name="connsiteX21" fmla="*/ 635314 w 641663"/>
                          <a:gd name="connsiteY21" fmla="*/ 219227 h 704304"/>
                          <a:gd name="connsiteX22" fmla="*/ 618041 w 641663"/>
                          <a:gd name="connsiteY22" fmla="*/ 197351 h 704304"/>
                          <a:gd name="connsiteX23" fmla="*/ 625789 w 641663"/>
                          <a:gd name="connsiteY23" fmla="*/ 85877 h 704304"/>
                          <a:gd name="connsiteX24" fmla="*/ 559114 w 641663"/>
                          <a:gd name="connsiteY24" fmla="*/ 38252 h 704304"/>
                          <a:gd name="connsiteX25" fmla="*/ 416239 w 641663"/>
                          <a:gd name="connsiteY25" fmla="*/ 152 h 704304"/>
                          <a:gd name="connsiteX0" fmla="*/ 416239 w 641663"/>
                          <a:gd name="connsiteY0" fmla="*/ 489 h 704641"/>
                          <a:gd name="connsiteX1" fmla="*/ 336693 w 641663"/>
                          <a:gd name="connsiteY1" fmla="*/ 17754 h 704641"/>
                          <a:gd name="connsiteX2" fmla="*/ 254314 w 641663"/>
                          <a:gd name="connsiteY2" fmla="*/ 29064 h 704641"/>
                          <a:gd name="connsiteX3" fmla="*/ 101914 w 641663"/>
                          <a:gd name="connsiteY3" fmla="*/ 133839 h 704641"/>
                          <a:gd name="connsiteX4" fmla="*/ 35239 w 641663"/>
                          <a:gd name="connsiteY4" fmla="*/ 224327 h 704641"/>
                          <a:gd name="connsiteX5" fmla="*/ 25714 w 641663"/>
                          <a:gd name="connsiteY5" fmla="*/ 305289 h 704641"/>
                          <a:gd name="connsiteX6" fmla="*/ 92389 w 641663"/>
                          <a:gd name="connsiteY6" fmla="*/ 333864 h 704641"/>
                          <a:gd name="connsiteX7" fmla="*/ 159064 w 641663"/>
                          <a:gd name="connsiteY7" fmla="*/ 238614 h 704641"/>
                          <a:gd name="connsiteX8" fmla="*/ 118401 w 641663"/>
                          <a:gd name="connsiteY8" fmla="*/ 301805 h 704641"/>
                          <a:gd name="connsiteX9" fmla="*/ 4102 w 641663"/>
                          <a:gd name="connsiteY9" fmla="*/ 439918 h 704641"/>
                          <a:gd name="connsiteX10" fmla="*/ 54289 w 641663"/>
                          <a:gd name="connsiteY10" fmla="*/ 533888 h 704641"/>
                          <a:gd name="connsiteX11" fmla="*/ 168589 w 641663"/>
                          <a:gd name="connsiteY11" fmla="*/ 457689 h 704641"/>
                          <a:gd name="connsiteX12" fmla="*/ 78101 w 641663"/>
                          <a:gd name="connsiteY12" fmla="*/ 552939 h 704641"/>
                          <a:gd name="connsiteX13" fmla="*/ 130489 w 641663"/>
                          <a:gd name="connsiteY13" fmla="*/ 638664 h 704641"/>
                          <a:gd name="connsiteX14" fmla="*/ 259076 w 641663"/>
                          <a:gd name="connsiteY14" fmla="*/ 610089 h 704641"/>
                          <a:gd name="connsiteX15" fmla="*/ 311464 w 641663"/>
                          <a:gd name="connsiteY15" fmla="*/ 552939 h 704641"/>
                          <a:gd name="connsiteX16" fmla="*/ 225739 w 641663"/>
                          <a:gd name="connsiteY16" fmla="*/ 676764 h 704641"/>
                          <a:gd name="connsiteX17" fmla="*/ 340039 w 641663"/>
                          <a:gd name="connsiteY17" fmla="*/ 695814 h 704641"/>
                          <a:gd name="connsiteX18" fmla="*/ 549589 w 641663"/>
                          <a:gd name="connsiteY18" fmla="*/ 562464 h 704641"/>
                          <a:gd name="connsiteX19" fmla="*/ 635314 w 641663"/>
                          <a:gd name="connsiteY19" fmla="*/ 371964 h 704641"/>
                          <a:gd name="connsiteX20" fmla="*/ 635314 w 641663"/>
                          <a:gd name="connsiteY20" fmla="*/ 276714 h 704641"/>
                          <a:gd name="connsiteX21" fmla="*/ 635314 w 641663"/>
                          <a:gd name="connsiteY21" fmla="*/ 219564 h 704641"/>
                          <a:gd name="connsiteX22" fmla="*/ 618041 w 641663"/>
                          <a:gd name="connsiteY22" fmla="*/ 197688 h 704641"/>
                          <a:gd name="connsiteX23" fmla="*/ 625789 w 641663"/>
                          <a:gd name="connsiteY23" fmla="*/ 86214 h 704641"/>
                          <a:gd name="connsiteX24" fmla="*/ 559114 w 641663"/>
                          <a:gd name="connsiteY24" fmla="*/ 38589 h 704641"/>
                          <a:gd name="connsiteX25" fmla="*/ 416239 w 641663"/>
                          <a:gd name="connsiteY25" fmla="*/ 489 h 704641"/>
                          <a:gd name="connsiteX0" fmla="*/ 416239 w 641663"/>
                          <a:gd name="connsiteY0" fmla="*/ 1850 h 706002"/>
                          <a:gd name="connsiteX1" fmla="*/ 335783 w 641663"/>
                          <a:gd name="connsiteY1" fmla="*/ 8462 h 706002"/>
                          <a:gd name="connsiteX2" fmla="*/ 254314 w 641663"/>
                          <a:gd name="connsiteY2" fmla="*/ 30425 h 706002"/>
                          <a:gd name="connsiteX3" fmla="*/ 101914 w 641663"/>
                          <a:gd name="connsiteY3" fmla="*/ 135200 h 706002"/>
                          <a:gd name="connsiteX4" fmla="*/ 35239 w 641663"/>
                          <a:gd name="connsiteY4" fmla="*/ 225688 h 706002"/>
                          <a:gd name="connsiteX5" fmla="*/ 25714 w 641663"/>
                          <a:gd name="connsiteY5" fmla="*/ 306650 h 706002"/>
                          <a:gd name="connsiteX6" fmla="*/ 92389 w 641663"/>
                          <a:gd name="connsiteY6" fmla="*/ 335225 h 706002"/>
                          <a:gd name="connsiteX7" fmla="*/ 159064 w 641663"/>
                          <a:gd name="connsiteY7" fmla="*/ 239975 h 706002"/>
                          <a:gd name="connsiteX8" fmla="*/ 118401 w 641663"/>
                          <a:gd name="connsiteY8" fmla="*/ 303166 h 706002"/>
                          <a:gd name="connsiteX9" fmla="*/ 4102 w 641663"/>
                          <a:gd name="connsiteY9" fmla="*/ 441279 h 706002"/>
                          <a:gd name="connsiteX10" fmla="*/ 54289 w 641663"/>
                          <a:gd name="connsiteY10" fmla="*/ 535249 h 706002"/>
                          <a:gd name="connsiteX11" fmla="*/ 168589 w 641663"/>
                          <a:gd name="connsiteY11" fmla="*/ 459050 h 706002"/>
                          <a:gd name="connsiteX12" fmla="*/ 78101 w 641663"/>
                          <a:gd name="connsiteY12" fmla="*/ 554300 h 706002"/>
                          <a:gd name="connsiteX13" fmla="*/ 130489 w 641663"/>
                          <a:gd name="connsiteY13" fmla="*/ 640025 h 706002"/>
                          <a:gd name="connsiteX14" fmla="*/ 259076 w 641663"/>
                          <a:gd name="connsiteY14" fmla="*/ 611450 h 706002"/>
                          <a:gd name="connsiteX15" fmla="*/ 311464 w 641663"/>
                          <a:gd name="connsiteY15" fmla="*/ 554300 h 706002"/>
                          <a:gd name="connsiteX16" fmla="*/ 225739 w 641663"/>
                          <a:gd name="connsiteY16" fmla="*/ 678125 h 706002"/>
                          <a:gd name="connsiteX17" fmla="*/ 340039 w 641663"/>
                          <a:gd name="connsiteY17" fmla="*/ 697175 h 706002"/>
                          <a:gd name="connsiteX18" fmla="*/ 549589 w 641663"/>
                          <a:gd name="connsiteY18" fmla="*/ 563825 h 706002"/>
                          <a:gd name="connsiteX19" fmla="*/ 635314 w 641663"/>
                          <a:gd name="connsiteY19" fmla="*/ 373325 h 706002"/>
                          <a:gd name="connsiteX20" fmla="*/ 635314 w 641663"/>
                          <a:gd name="connsiteY20" fmla="*/ 278075 h 706002"/>
                          <a:gd name="connsiteX21" fmla="*/ 635314 w 641663"/>
                          <a:gd name="connsiteY21" fmla="*/ 220925 h 706002"/>
                          <a:gd name="connsiteX22" fmla="*/ 618041 w 641663"/>
                          <a:gd name="connsiteY22" fmla="*/ 199049 h 706002"/>
                          <a:gd name="connsiteX23" fmla="*/ 625789 w 641663"/>
                          <a:gd name="connsiteY23" fmla="*/ 87575 h 706002"/>
                          <a:gd name="connsiteX24" fmla="*/ 559114 w 641663"/>
                          <a:gd name="connsiteY24" fmla="*/ 39950 h 706002"/>
                          <a:gd name="connsiteX25" fmla="*/ 416239 w 641663"/>
                          <a:gd name="connsiteY25" fmla="*/ 1850 h 706002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18041 w 641663"/>
                          <a:gd name="connsiteY22" fmla="*/ 202317 h 709270"/>
                          <a:gd name="connsiteX23" fmla="*/ 625789 w 641663"/>
                          <a:gd name="connsiteY23" fmla="*/ 90843 h 709270"/>
                          <a:gd name="connsiteX24" fmla="*/ 559114 w 641663"/>
                          <a:gd name="connsiteY24" fmla="*/ 43218 h 709270"/>
                          <a:gd name="connsiteX25" fmla="*/ 486463 w 641663"/>
                          <a:gd name="connsiteY25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3947 w 641663"/>
                          <a:gd name="connsiteY21" fmla="*/ 208216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39618"/>
                          <a:gd name="connsiteY0" fmla="*/ 1463 h 709270"/>
                          <a:gd name="connsiteX1" fmla="*/ 335783 w 639618"/>
                          <a:gd name="connsiteY1" fmla="*/ 11730 h 709270"/>
                          <a:gd name="connsiteX2" fmla="*/ 254314 w 639618"/>
                          <a:gd name="connsiteY2" fmla="*/ 33693 h 709270"/>
                          <a:gd name="connsiteX3" fmla="*/ 101914 w 639618"/>
                          <a:gd name="connsiteY3" fmla="*/ 138468 h 709270"/>
                          <a:gd name="connsiteX4" fmla="*/ 35239 w 639618"/>
                          <a:gd name="connsiteY4" fmla="*/ 228956 h 709270"/>
                          <a:gd name="connsiteX5" fmla="*/ 25714 w 639618"/>
                          <a:gd name="connsiteY5" fmla="*/ 309918 h 709270"/>
                          <a:gd name="connsiteX6" fmla="*/ 92389 w 639618"/>
                          <a:gd name="connsiteY6" fmla="*/ 338493 h 709270"/>
                          <a:gd name="connsiteX7" fmla="*/ 159064 w 639618"/>
                          <a:gd name="connsiteY7" fmla="*/ 243243 h 709270"/>
                          <a:gd name="connsiteX8" fmla="*/ 118401 w 639618"/>
                          <a:gd name="connsiteY8" fmla="*/ 306434 h 709270"/>
                          <a:gd name="connsiteX9" fmla="*/ 4102 w 639618"/>
                          <a:gd name="connsiteY9" fmla="*/ 444547 h 709270"/>
                          <a:gd name="connsiteX10" fmla="*/ 54289 w 639618"/>
                          <a:gd name="connsiteY10" fmla="*/ 538517 h 709270"/>
                          <a:gd name="connsiteX11" fmla="*/ 168589 w 639618"/>
                          <a:gd name="connsiteY11" fmla="*/ 462318 h 709270"/>
                          <a:gd name="connsiteX12" fmla="*/ 78101 w 639618"/>
                          <a:gd name="connsiteY12" fmla="*/ 557568 h 709270"/>
                          <a:gd name="connsiteX13" fmla="*/ 130489 w 639618"/>
                          <a:gd name="connsiteY13" fmla="*/ 643293 h 709270"/>
                          <a:gd name="connsiteX14" fmla="*/ 259076 w 639618"/>
                          <a:gd name="connsiteY14" fmla="*/ 614718 h 709270"/>
                          <a:gd name="connsiteX15" fmla="*/ 311464 w 639618"/>
                          <a:gd name="connsiteY15" fmla="*/ 557568 h 709270"/>
                          <a:gd name="connsiteX16" fmla="*/ 225739 w 639618"/>
                          <a:gd name="connsiteY16" fmla="*/ 681393 h 709270"/>
                          <a:gd name="connsiteX17" fmla="*/ 340039 w 639618"/>
                          <a:gd name="connsiteY17" fmla="*/ 700443 h 709270"/>
                          <a:gd name="connsiteX18" fmla="*/ 549589 w 639618"/>
                          <a:gd name="connsiteY18" fmla="*/ 567093 h 709270"/>
                          <a:gd name="connsiteX19" fmla="*/ 635314 w 639618"/>
                          <a:gd name="connsiteY19" fmla="*/ 376593 h 709270"/>
                          <a:gd name="connsiteX20" fmla="*/ 627677 w 639618"/>
                          <a:gd name="connsiteY20" fmla="*/ 314238 h 709270"/>
                          <a:gd name="connsiteX21" fmla="*/ 633947 w 639618"/>
                          <a:gd name="connsiteY21" fmla="*/ 208216 h 709270"/>
                          <a:gd name="connsiteX22" fmla="*/ 625789 w 639618"/>
                          <a:gd name="connsiteY22" fmla="*/ 90843 h 709270"/>
                          <a:gd name="connsiteX23" fmla="*/ 559114 w 639618"/>
                          <a:gd name="connsiteY23" fmla="*/ 43218 h 709270"/>
                          <a:gd name="connsiteX24" fmla="*/ 486463 w 639618"/>
                          <a:gd name="connsiteY24" fmla="*/ 1463 h 709270"/>
                          <a:gd name="connsiteX0" fmla="*/ 486463 w 634072"/>
                          <a:gd name="connsiteY0" fmla="*/ 1463 h 709270"/>
                          <a:gd name="connsiteX1" fmla="*/ 335783 w 634072"/>
                          <a:gd name="connsiteY1" fmla="*/ 11730 h 709270"/>
                          <a:gd name="connsiteX2" fmla="*/ 254314 w 634072"/>
                          <a:gd name="connsiteY2" fmla="*/ 33693 h 709270"/>
                          <a:gd name="connsiteX3" fmla="*/ 101914 w 634072"/>
                          <a:gd name="connsiteY3" fmla="*/ 138468 h 709270"/>
                          <a:gd name="connsiteX4" fmla="*/ 35239 w 634072"/>
                          <a:gd name="connsiteY4" fmla="*/ 228956 h 709270"/>
                          <a:gd name="connsiteX5" fmla="*/ 25714 w 634072"/>
                          <a:gd name="connsiteY5" fmla="*/ 309918 h 709270"/>
                          <a:gd name="connsiteX6" fmla="*/ 92389 w 634072"/>
                          <a:gd name="connsiteY6" fmla="*/ 338493 h 709270"/>
                          <a:gd name="connsiteX7" fmla="*/ 159064 w 634072"/>
                          <a:gd name="connsiteY7" fmla="*/ 243243 h 709270"/>
                          <a:gd name="connsiteX8" fmla="*/ 118401 w 634072"/>
                          <a:gd name="connsiteY8" fmla="*/ 306434 h 709270"/>
                          <a:gd name="connsiteX9" fmla="*/ 4102 w 634072"/>
                          <a:gd name="connsiteY9" fmla="*/ 444547 h 709270"/>
                          <a:gd name="connsiteX10" fmla="*/ 54289 w 634072"/>
                          <a:gd name="connsiteY10" fmla="*/ 538517 h 709270"/>
                          <a:gd name="connsiteX11" fmla="*/ 168589 w 634072"/>
                          <a:gd name="connsiteY11" fmla="*/ 462318 h 709270"/>
                          <a:gd name="connsiteX12" fmla="*/ 78101 w 634072"/>
                          <a:gd name="connsiteY12" fmla="*/ 557568 h 709270"/>
                          <a:gd name="connsiteX13" fmla="*/ 130489 w 634072"/>
                          <a:gd name="connsiteY13" fmla="*/ 643293 h 709270"/>
                          <a:gd name="connsiteX14" fmla="*/ 259076 w 634072"/>
                          <a:gd name="connsiteY14" fmla="*/ 614718 h 709270"/>
                          <a:gd name="connsiteX15" fmla="*/ 311464 w 634072"/>
                          <a:gd name="connsiteY15" fmla="*/ 557568 h 709270"/>
                          <a:gd name="connsiteX16" fmla="*/ 225739 w 634072"/>
                          <a:gd name="connsiteY16" fmla="*/ 681393 h 709270"/>
                          <a:gd name="connsiteX17" fmla="*/ 340039 w 634072"/>
                          <a:gd name="connsiteY17" fmla="*/ 700443 h 709270"/>
                          <a:gd name="connsiteX18" fmla="*/ 549589 w 634072"/>
                          <a:gd name="connsiteY18" fmla="*/ 567093 h 709270"/>
                          <a:gd name="connsiteX19" fmla="*/ 619759 w 634072"/>
                          <a:gd name="connsiteY19" fmla="*/ 377997 h 709270"/>
                          <a:gd name="connsiteX20" fmla="*/ 627677 w 634072"/>
                          <a:gd name="connsiteY20" fmla="*/ 314238 h 709270"/>
                          <a:gd name="connsiteX21" fmla="*/ 633947 w 634072"/>
                          <a:gd name="connsiteY21" fmla="*/ 208216 h 709270"/>
                          <a:gd name="connsiteX22" fmla="*/ 625789 w 634072"/>
                          <a:gd name="connsiteY22" fmla="*/ 90843 h 709270"/>
                          <a:gd name="connsiteX23" fmla="*/ 559114 w 634072"/>
                          <a:gd name="connsiteY23" fmla="*/ 43218 h 709270"/>
                          <a:gd name="connsiteX24" fmla="*/ 486463 w 634072"/>
                          <a:gd name="connsiteY24" fmla="*/ 1463 h 709270"/>
                          <a:gd name="connsiteX0" fmla="*/ 486463 w 634072"/>
                          <a:gd name="connsiteY0" fmla="*/ 3196 h 711003"/>
                          <a:gd name="connsiteX1" fmla="*/ 353475 w 634072"/>
                          <a:gd name="connsiteY1" fmla="*/ 6498 h 711003"/>
                          <a:gd name="connsiteX2" fmla="*/ 254314 w 634072"/>
                          <a:gd name="connsiteY2" fmla="*/ 35426 h 711003"/>
                          <a:gd name="connsiteX3" fmla="*/ 101914 w 634072"/>
                          <a:gd name="connsiteY3" fmla="*/ 140201 h 711003"/>
                          <a:gd name="connsiteX4" fmla="*/ 35239 w 634072"/>
                          <a:gd name="connsiteY4" fmla="*/ 230689 h 711003"/>
                          <a:gd name="connsiteX5" fmla="*/ 25714 w 634072"/>
                          <a:gd name="connsiteY5" fmla="*/ 311651 h 711003"/>
                          <a:gd name="connsiteX6" fmla="*/ 92389 w 634072"/>
                          <a:gd name="connsiteY6" fmla="*/ 340226 h 711003"/>
                          <a:gd name="connsiteX7" fmla="*/ 159064 w 634072"/>
                          <a:gd name="connsiteY7" fmla="*/ 244976 h 711003"/>
                          <a:gd name="connsiteX8" fmla="*/ 118401 w 634072"/>
                          <a:gd name="connsiteY8" fmla="*/ 308167 h 711003"/>
                          <a:gd name="connsiteX9" fmla="*/ 4102 w 634072"/>
                          <a:gd name="connsiteY9" fmla="*/ 446280 h 711003"/>
                          <a:gd name="connsiteX10" fmla="*/ 54289 w 634072"/>
                          <a:gd name="connsiteY10" fmla="*/ 540250 h 711003"/>
                          <a:gd name="connsiteX11" fmla="*/ 168589 w 634072"/>
                          <a:gd name="connsiteY11" fmla="*/ 464051 h 711003"/>
                          <a:gd name="connsiteX12" fmla="*/ 78101 w 634072"/>
                          <a:gd name="connsiteY12" fmla="*/ 559301 h 711003"/>
                          <a:gd name="connsiteX13" fmla="*/ 130489 w 634072"/>
                          <a:gd name="connsiteY13" fmla="*/ 645026 h 711003"/>
                          <a:gd name="connsiteX14" fmla="*/ 259076 w 634072"/>
                          <a:gd name="connsiteY14" fmla="*/ 616451 h 711003"/>
                          <a:gd name="connsiteX15" fmla="*/ 311464 w 634072"/>
                          <a:gd name="connsiteY15" fmla="*/ 559301 h 711003"/>
                          <a:gd name="connsiteX16" fmla="*/ 225739 w 634072"/>
                          <a:gd name="connsiteY16" fmla="*/ 683126 h 711003"/>
                          <a:gd name="connsiteX17" fmla="*/ 340039 w 634072"/>
                          <a:gd name="connsiteY17" fmla="*/ 702176 h 711003"/>
                          <a:gd name="connsiteX18" fmla="*/ 549589 w 634072"/>
                          <a:gd name="connsiteY18" fmla="*/ 568826 h 711003"/>
                          <a:gd name="connsiteX19" fmla="*/ 619759 w 634072"/>
                          <a:gd name="connsiteY19" fmla="*/ 379730 h 711003"/>
                          <a:gd name="connsiteX20" fmla="*/ 627677 w 634072"/>
                          <a:gd name="connsiteY20" fmla="*/ 315971 h 711003"/>
                          <a:gd name="connsiteX21" fmla="*/ 633947 w 634072"/>
                          <a:gd name="connsiteY21" fmla="*/ 209949 h 711003"/>
                          <a:gd name="connsiteX22" fmla="*/ 625789 w 634072"/>
                          <a:gd name="connsiteY22" fmla="*/ 92576 h 711003"/>
                          <a:gd name="connsiteX23" fmla="*/ 559114 w 634072"/>
                          <a:gd name="connsiteY23" fmla="*/ 44951 h 711003"/>
                          <a:gd name="connsiteX24" fmla="*/ 486463 w 634072"/>
                          <a:gd name="connsiteY24" fmla="*/ 3196 h 711003"/>
                          <a:gd name="connsiteX0" fmla="*/ 486463 w 634072"/>
                          <a:gd name="connsiteY0" fmla="*/ 10201 h 718008"/>
                          <a:gd name="connsiteX1" fmla="*/ 353475 w 634072"/>
                          <a:gd name="connsiteY1" fmla="*/ 13503 h 718008"/>
                          <a:gd name="connsiteX2" fmla="*/ 254314 w 634072"/>
                          <a:gd name="connsiteY2" fmla="*/ 42431 h 718008"/>
                          <a:gd name="connsiteX3" fmla="*/ 101914 w 634072"/>
                          <a:gd name="connsiteY3" fmla="*/ 147206 h 718008"/>
                          <a:gd name="connsiteX4" fmla="*/ 35239 w 634072"/>
                          <a:gd name="connsiteY4" fmla="*/ 237694 h 718008"/>
                          <a:gd name="connsiteX5" fmla="*/ 25714 w 634072"/>
                          <a:gd name="connsiteY5" fmla="*/ 318656 h 718008"/>
                          <a:gd name="connsiteX6" fmla="*/ 92389 w 634072"/>
                          <a:gd name="connsiteY6" fmla="*/ 347231 h 718008"/>
                          <a:gd name="connsiteX7" fmla="*/ 159064 w 634072"/>
                          <a:gd name="connsiteY7" fmla="*/ 251981 h 718008"/>
                          <a:gd name="connsiteX8" fmla="*/ 118401 w 634072"/>
                          <a:gd name="connsiteY8" fmla="*/ 315172 h 718008"/>
                          <a:gd name="connsiteX9" fmla="*/ 4102 w 634072"/>
                          <a:gd name="connsiteY9" fmla="*/ 453285 h 718008"/>
                          <a:gd name="connsiteX10" fmla="*/ 54289 w 634072"/>
                          <a:gd name="connsiteY10" fmla="*/ 547255 h 718008"/>
                          <a:gd name="connsiteX11" fmla="*/ 168589 w 634072"/>
                          <a:gd name="connsiteY11" fmla="*/ 471056 h 718008"/>
                          <a:gd name="connsiteX12" fmla="*/ 78101 w 634072"/>
                          <a:gd name="connsiteY12" fmla="*/ 566306 h 718008"/>
                          <a:gd name="connsiteX13" fmla="*/ 130489 w 634072"/>
                          <a:gd name="connsiteY13" fmla="*/ 652031 h 718008"/>
                          <a:gd name="connsiteX14" fmla="*/ 259076 w 634072"/>
                          <a:gd name="connsiteY14" fmla="*/ 623456 h 718008"/>
                          <a:gd name="connsiteX15" fmla="*/ 311464 w 634072"/>
                          <a:gd name="connsiteY15" fmla="*/ 566306 h 718008"/>
                          <a:gd name="connsiteX16" fmla="*/ 225739 w 634072"/>
                          <a:gd name="connsiteY16" fmla="*/ 690131 h 718008"/>
                          <a:gd name="connsiteX17" fmla="*/ 340039 w 634072"/>
                          <a:gd name="connsiteY17" fmla="*/ 709181 h 718008"/>
                          <a:gd name="connsiteX18" fmla="*/ 549589 w 634072"/>
                          <a:gd name="connsiteY18" fmla="*/ 575831 h 718008"/>
                          <a:gd name="connsiteX19" fmla="*/ 619759 w 634072"/>
                          <a:gd name="connsiteY19" fmla="*/ 386735 h 718008"/>
                          <a:gd name="connsiteX20" fmla="*/ 627677 w 634072"/>
                          <a:gd name="connsiteY20" fmla="*/ 322976 h 718008"/>
                          <a:gd name="connsiteX21" fmla="*/ 633947 w 634072"/>
                          <a:gd name="connsiteY21" fmla="*/ 216954 h 718008"/>
                          <a:gd name="connsiteX22" fmla="*/ 625789 w 634072"/>
                          <a:gd name="connsiteY22" fmla="*/ 99581 h 718008"/>
                          <a:gd name="connsiteX23" fmla="*/ 559114 w 634072"/>
                          <a:gd name="connsiteY23" fmla="*/ 51956 h 718008"/>
                          <a:gd name="connsiteX24" fmla="*/ 486463 w 634072"/>
                          <a:gd name="connsiteY24" fmla="*/ 10201 h 718008"/>
                          <a:gd name="connsiteX0" fmla="*/ 486463 w 634072"/>
                          <a:gd name="connsiteY0" fmla="*/ 3374 h 711181"/>
                          <a:gd name="connsiteX1" fmla="*/ 353475 w 634072"/>
                          <a:gd name="connsiteY1" fmla="*/ 6676 h 711181"/>
                          <a:gd name="connsiteX2" fmla="*/ 254314 w 634072"/>
                          <a:gd name="connsiteY2" fmla="*/ 35604 h 711181"/>
                          <a:gd name="connsiteX3" fmla="*/ 101914 w 634072"/>
                          <a:gd name="connsiteY3" fmla="*/ 140379 h 711181"/>
                          <a:gd name="connsiteX4" fmla="*/ 35239 w 634072"/>
                          <a:gd name="connsiteY4" fmla="*/ 230867 h 711181"/>
                          <a:gd name="connsiteX5" fmla="*/ 25714 w 634072"/>
                          <a:gd name="connsiteY5" fmla="*/ 311829 h 711181"/>
                          <a:gd name="connsiteX6" fmla="*/ 92389 w 634072"/>
                          <a:gd name="connsiteY6" fmla="*/ 340404 h 711181"/>
                          <a:gd name="connsiteX7" fmla="*/ 159064 w 634072"/>
                          <a:gd name="connsiteY7" fmla="*/ 245154 h 711181"/>
                          <a:gd name="connsiteX8" fmla="*/ 118401 w 634072"/>
                          <a:gd name="connsiteY8" fmla="*/ 308345 h 711181"/>
                          <a:gd name="connsiteX9" fmla="*/ 4102 w 634072"/>
                          <a:gd name="connsiteY9" fmla="*/ 446458 h 711181"/>
                          <a:gd name="connsiteX10" fmla="*/ 54289 w 634072"/>
                          <a:gd name="connsiteY10" fmla="*/ 540428 h 711181"/>
                          <a:gd name="connsiteX11" fmla="*/ 168589 w 634072"/>
                          <a:gd name="connsiteY11" fmla="*/ 464229 h 711181"/>
                          <a:gd name="connsiteX12" fmla="*/ 78101 w 634072"/>
                          <a:gd name="connsiteY12" fmla="*/ 559479 h 711181"/>
                          <a:gd name="connsiteX13" fmla="*/ 130489 w 634072"/>
                          <a:gd name="connsiteY13" fmla="*/ 645204 h 711181"/>
                          <a:gd name="connsiteX14" fmla="*/ 259076 w 634072"/>
                          <a:gd name="connsiteY14" fmla="*/ 616629 h 711181"/>
                          <a:gd name="connsiteX15" fmla="*/ 311464 w 634072"/>
                          <a:gd name="connsiteY15" fmla="*/ 559479 h 711181"/>
                          <a:gd name="connsiteX16" fmla="*/ 225739 w 634072"/>
                          <a:gd name="connsiteY16" fmla="*/ 683304 h 711181"/>
                          <a:gd name="connsiteX17" fmla="*/ 340039 w 634072"/>
                          <a:gd name="connsiteY17" fmla="*/ 702354 h 711181"/>
                          <a:gd name="connsiteX18" fmla="*/ 549589 w 634072"/>
                          <a:gd name="connsiteY18" fmla="*/ 569004 h 711181"/>
                          <a:gd name="connsiteX19" fmla="*/ 619759 w 634072"/>
                          <a:gd name="connsiteY19" fmla="*/ 379908 h 711181"/>
                          <a:gd name="connsiteX20" fmla="*/ 627677 w 634072"/>
                          <a:gd name="connsiteY20" fmla="*/ 316149 h 711181"/>
                          <a:gd name="connsiteX21" fmla="*/ 633947 w 634072"/>
                          <a:gd name="connsiteY21" fmla="*/ 210127 h 711181"/>
                          <a:gd name="connsiteX22" fmla="*/ 625789 w 634072"/>
                          <a:gd name="connsiteY22" fmla="*/ 92754 h 711181"/>
                          <a:gd name="connsiteX23" fmla="*/ 559114 w 634072"/>
                          <a:gd name="connsiteY23" fmla="*/ 45129 h 711181"/>
                          <a:gd name="connsiteX24" fmla="*/ 486463 w 634072"/>
                          <a:gd name="connsiteY24" fmla="*/ 3374 h 711181"/>
                          <a:gd name="connsiteX0" fmla="*/ 486463 w 634072"/>
                          <a:gd name="connsiteY0" fmla="*/ 5125 h 712932"/>
                          <a:gd name="connsiteX1" fmla="*/ 353475 w 634072"/>
                          <a:gd name="connsiteY1" fmla="*/ 8427 h 712932"/>
                          <a:gd name="connsiteX2" fmla="*/ 254314 w 634072"/>
                          <a:gd name="connsiteY2" fmla="*/ 37355 h 712932"/>
                          <a:gd name="connsiteX3" fmla="*/ 101914 w 634072"/>
                          <a:gd name="connsiteY3" fmla="*/ 142130 h 712932"/>
                          <a:gd name="connsiteX4" fmla="*/ 35239 w 634072"/>
                          <a:gd name="connsiteY4" fmla="*/ 232618 h 712932"/>
                          <a:gd name="connsiteX5" fmla="*/ 25714 w 634072"/>
                          <a:gd name="connsiteY5" fmla="*/ 313580 h 712932"/>
                          <a:gd name="connsiteX6" fmla="*/ 92389 w 634072"/>
                          <a:gd name="connsiteY6" fmla="*/ 342155 h 712932"/>
                          <a:gd name="connsiteX7" fmla="*/ 159064 w 634072"/>
                          <a:gd name="connsiteY7" fmla="*/ 246905 h 712932"/>
                          <a:gd name="connsiteX8" fmla="*/ 118401 w 634072"/>
                          <a:gd name="connsiteY8" fmla="*/ 310096 h 712932"/>
                          <a:gd name="connsiteX9" fmla="*/ 4102 w 634072"/>
                          <a:gd name="connsiteY9" fmla="*/ 448209 h 712932"/>
                          <a:gd name="connsiteX10" fmla="*/ 54289 w 634072"/>
                          <a:gd name="connsiteY10" fmla="*/ 542179 h 712932"/>
                          <a:gd name="connsiteX11" fmla="*/ 168589 w 634072"/>
                          <a:gd name="connsiteY11" fmla="*/ 465980 h 712932"/>
                          <a:gd name="connsiteX12" fmla="*/ 78101 w 634072"/>
                          <a:gd name="connsiteY12" fmla="*/ 561230 h 712932"/>
                          <a:gd name="connsiteX13" fmla="*/ 130489 w 634072"/>
                          <a:gd name="connsiteY13" fmla="*/ 646955 h 712932"/>
                          <a:gd name="connsiteX14" fmla="*/ 259076 w 634072"/>
                          <a:gd name="connsiteY14" fmla="*/ 618380 h 712932"/>
                          <a:gd name="connsiteX15" fmla="*/ 311464 w 634072"/>
                          <a:gd name="connsiteY15" fmla="*/ 561230 h 712932"/>
                          <a:gd name="connsiteX16" fmla="*/ 225739 w 634072"/>
                          <a:gd name="connsiteY16" fmla="*/ 685055 h 712932"/>
                          <a:gd name="connsiteX17" fmla="*/ 340039 w 634072"/>
                          <a:gd name="connsiteY17" fmla="*/ 704105 h 712932"/>
                          <a:gd name="connsiteX18" fmla="*/ 549589 w 634072"/>
                          <a:gd name="connsiteY18" fmla="*/ 570755 h 712932"/>
                          <a:gd name="connsiteX19" fmla="*/ 619759 w 634072"/>
                          <a:gd name="connsiteY19" fmla="*/ 381659 h 712932"/>
                          <a:gd name="connsiteX20" fmla="*/ 627677 w 634072"/>
                          <a:gd name="connsiteY20" fmla="*/ 317900 h 712932"/>
                          <a:gd name="connsiteX21" fmla="*/ 633947 w 634072"/>
                          <a:gd name="connsiteY21" fmla="*/ 211878 h 712932"/>
                          <a:gd name="connsiteX22" fmla="*/ 625789 w 634072"/>
                          <a:gd name="connsiteY22" fmla="*/ 94505 h 712932"/>
                          <a:gd name="connsiteX23" fmla="*/ 559114 w 634072"/>
                          <a:gd name="connsiteY23" fmla="*/ 46880 h 712932"/>
                          <a:gd name="connsiteX24" fmla="*/ 486463 w 634072"/>
                          <a:gd name="connsiteY24" fmla="*/ 5125 h 7129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634072" h="712932">
                            <a:moveTo>
                              <a:pt x="486463" y="5125"/>
                            </a:moveTo>
                            <a:cubicBezTo>
                              <a:pt x="452190" y="-1284"/>
                              <a:pt x="402079" y="-3208"/>
                              <a:pt x="353475" y="8427"/>
                            </a:cubicBezTo>
                            <a:cubicBezTo>
                              <a:pt x="304871" y="20062"/>
                              <a:pt x="296241" y="15071"/>
                              <a:pt x="254314" y="37355"/>
                            </a:cubicBezTo>
                            <a:cubicBezTo>
                              <a:pt x="212387" y="59639"/>
                              <a:pt x="138426" y="109586"/>
                              <a:pt x="101914" y="142130"/>
                            </a:cubicBezTo>
                            <a:cubicBezTo>
                              <a:pt x="65402" y="174674"/>
                              <a:pt x="47939" y="204043"/>
                              <a:pt x="35239" y="232618"/>
                            </a:cubicBezTo>
                            <a:cubicBezTo>
                              <a:pt x="22539" y="261193"/>
                              <a:pt x="16189" y="295324"/>
                              <a:pt x="25714" y="313580"/>
                            </a:cubicBezTo>
                            <a:cubicBezTo>
                              <a:pt x="35239" y="331836"/>
                              <a:pt x="70164" y="353267"/>
                              <a:pt x="92389" y="342155"/>
                            </a:cubicBezTo>
                            <a:cubicBezTo>
                              <a:pt x="114614" y="331043"/>
                              <a:pt x="154729" y="252248"/>
                              <a:pt x="159064" y="246905"/>
                            </a:cubicBezTo>
                            <a:cubicBezTo>
                              <a:pt x="163399" y="241562"/>
                              <a:pt x="142641" y="291627"/>
                              <a:pt x="118401" y="310096"/>
                            </a:cubicBezTo>
                            <a:cubicBezTo>
                              <a:pt x="94161" y="328566"/>
                              <a:pt x="21137" y="411910"/>
                              <a:pt x="4102" y="448209"/>
                            </a:cubicBezTo>
                            <a:cubicBezTo>
                              <a:pt x="-12933" y="484508"/>
                              <a:pt x="26874" y="539217"/>
                              <a:pt x="54289" y="542179"/>
                            </a:cubicBezTo>
                            <a:cubicBezTo>
                              <a:pt x="81704" y="545141"/>
                              <a:pt x="164620" y="462805"/>
                              <a:pt x="168589" y="465980"/>
                            </a:cubicBezTo>
                            <a:cubicBezTo>
                              <a:pt x="172558" y="469155"/>
                              <a:pt x="84451" y="531068"/>
                              <a:pt x="78101" y="561230"/>
                            </a:cubicBezTo>
                            <a:cubicBezTo>
                              <a:pt x="71751" y="591392"/>
                              <a:pt x="100327" y="637430"/>
                              <a:pt x="130489" y="646955"/>
                            </a:cubicBezTo>
                            <a:cubicBezTo>
                              <a:pt x="160651" y="656480"/>
                              <a:pt x="228914" y="632667"/>
                              <a:pt x="259076" y="618380"/>
                            </a:cubicBezTo>
                            <a:cubicBezTo>
                              <a:pt x="289238" y="604093"/>
                              <a:pt x="317020" y="550118"/>
                              <a:pt x="311464" y="561230"/>
                            </a:cubicBezTo>
                            <a:cubicBezTo>
                              <a:pt x="305908" y="572343"/>
                              <a:pt x="220977" y="661243"/>
                              <a:pt x="225739" y="685055"/>
                            </a:cubicBezTo>
                            <a:cubicBezTo>
                              <a:pt x="230501" y="708867"/>
                              <a:pt x="286064" y="723155"/>
                              <a:pt x="340039" y="704105"/>
                            </a:cubicBezTo>
                            <a:cubicBezTo>
                              <a:pt x="394014" y="685055"/>
                              <a:pt x="502969" y="624496"/>
                              <a:pt x="549589" y="570755"/>
                            </a:cubicBezTo>
                            <a:cubicBezTo>
                              <a:pt x="596209" y="517014"/>
                              <a:pt x="606744" y="423802"/>
                              <a:pt x="619759" y="381659"/>
                            </a:cubicBezTo>
                            <a:cubicBezTo>
                              <a:pt x="632774" y="339517"/>
                              <a:pt x="627677" y="317900"/>
                              <a:pt x="627677" y="317900"/>
                            </a:cubicBezTo>
                            <a:cubicBezTo>
                              <a:pt x="627221" y="293524"/>
                              <a:pt x="634403" y="236254"/>
                              <a:pt x="633947" y="211878"/>
                            </a:cubicBezTo>
                            <a:cubicBezTo>
                              <a:pt x="632359" y="180128"/>
                              <a:pt x="638489" y="124668"/>
                              <a:pt x="625789" y="94505"/>
                            </a:cubicBezTo>
                            <a:cubicBezTo>
                              <a:pt x="613089" y="64343"/>
                              <a:pt x="582335" y="61777"/>
                              <a:pt x="559114" y="46880"/>
                            </a:cubicBezTo>
                            <a:cubicBezTo>
                              <a:pt x="535893" y="31983"/>
                              <a:pt x="520736" y="11534"/>
                              <a:pt x="486463" y="512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06BFECAD-2F41-5262-0784-915658DB915E}"/>
                        </a:ext>
                      </a:extLst>
                    </p:cNvPr>
                    <p:cNvGrpSpPr/>
                    <p:nvPr/>
                  </p:nvGrpSpPr>
                  <p:grpSpPr>
                    <a:xfrm rot="21045049">
                      <a:off x="7230064" y="3057295"/>
                      <a:ext cx="330249" cy="949000"/>
                      <a:chOff x="7308097" y="3121001"/>
                      <a:chExt cx="307239" cy="992656"/>
                    </a:xfrm>
                  </p:grpSpPr>
                  <p:sp>
                    <p:nvSpPr>
                      <p:cNvPr id="91" name="Rectangle: Rounded Corners 90">
                        <a:extLst>
                          <a:ext uri="{FF2B5EF4-FFF2-40B4-BE49-F238E27FC236}">
                            <a16:creationId xmlns:a16="http://schemas.microsoft.com/office/drawing/2014/main" id="{76466ACF-FFA4-AC05-4611-F20E37DFA965}"/>
                          </a:ext>
                        </a:extLst>
                      </p:cNvPr>
                      <p:cNvSpPr/>
                      <p:nvPr/>
                    </p:nvSpPr>
                    <p:spPr>
                      <a:xfrm rot="554951">
                        <a:off x="7308097" y="3121001"/>
                        <a:ext cx="307239" cy="54731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2" name="Rectangle: Rounded Corners 91">
                        <a:extLst>
                          <a:ext uri="{FF2B5EF4-FFF2-40B4-BE49-F238E27FC236}">
                            <a16:creationId xmlns:a16="http://schemas.microsoft.com/office/drawing/2014/main" id="{05B67713-767E-4F22-1C56-AECE2A01BA3E}"/>
                          </a:ext>
                        </a:extLst>
                      </p:cNvPr>
                      <p:cNvSpPr/>
                      <p:nvPr/>
                    </p:nvSpPr>
                    <p:spPr>
                      <a:xfrm rot="554951">
                        <a:off x="7384957" y="3510926"/>
                        <a:ext cx="173420" cy="602731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94" name="Oval 93">
                      <a:extLst>
                        <a:ext uri="{FF2B5EF4-FFF2-40B4-BE49-F238E27FC236}">
                          <a16:creationId xmlns:a16="http://schemas.microsoft.com/office/drawing/2014/main" id="{05DFE16D-2A95-35C7-2EAE-10E19735FB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40442" y="966332"/>
                      <a:ext cx="1899057" cy="1960317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5" name="Oval 94">
                      <a:extLst>
                        <a:ext uri="{FF2B5EF4-FFF2-40B4-BE49-F238E27FC236}">
                          <a16:creationId xmlns:a16="http://schemas.microsoft.com/office/drawing/2014/main" id="{A34F9C9B-6A19-65ED-D590-A833360B8A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0292" y="1719333"/>
                      <a:ext cx="251576" cy="32833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7" name="Oval 96">
                      <a:extLst>
                        <a:ext uri="{FF2B5EF4-FFF2-40B4-BE49-F238E27FC236}">
                          <a16:creationId xmlns:a16="http://schemas.microsoft.com/office/drawing/2014/main" id="{30F2281C-7347-258A-B95E-84C7CFB36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53269" y="1811874"/>
                      <a:ext cx="151788" cy="16613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7A7A87C0-B802-4C7A-BDF4-FAE37AEE8DC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826580" y="1716347"/>
                      <a:ext cx="251576" cy="32833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C96D305F-3A7D-46BA-B6D0-437C735697C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889934" y="1810555"/>
                      <a:ext cx="151788" cy="16613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C73BB57D-A9FA-EB2C-53CC-65E2B01A0D69}"/>
                    </a:ext>
                  </a:extLst>
                </p:cNvPr>
                <p:cNvSpPr/>
                <p:nvPr/>
              </p:nvSpPr>
              <p:spPr>
                <a:xfrm>
                  <a:off x="6870910" y="3396662"/>
                  <a:ext cx="1161267" cy="493128"/>
                </a:xfrm>
                <a:custGeom>
                  <a:avLst/>
                  <a:gdLst>
                    <a:gd name="connsiteX0" fmla="*/ 493054 w 983232"/>
                    <a:gd name="connsiteY0" fmla="*/ 0 h 427405"/>
                    <a:gd name="connsiteX1" fmla="*/ 958950 w 983232"/>
                    <a:gd name="connsiteY1" fmla="*/ 318778 h 427405"/>
                    <a:gd name="connsiteX2" fmla="*/ 983232 w 983232"/>
                    <a:gd name="connsiteY2" fmla="*/ 399526 h 427405"/>
                    <a:gd name="connsiteX3" fmla="*/ 971952 w 983232"/>
                    <a:gd name="connsiteY3" fmla="*/ 405978 h 427405"/>
                    <a:gd name="connsiteX4" fmla="*/ 909856 w 983232"/>
                    <a:gd name="connsiteY4" fmla="*/ 416614 h 427405"/>
                    <a:gd name="connsiteX5" fmla="*/ 750326 w 983232"/>
                    <a:gd name="connsiteY5" fmla="*/ 281273 h 427405"/>
                    <a:gd name="connsiteX6" fmla="*/ 762083 w 983232"/>
                    <a:gd name="connsiteY6" fmla="*/ 231868 h 427405"/>
                    <a:gd name="connsiteX7" fmla="*/ 710435 w 983232"/>
                    <a:gd name="connsiteY7" fmla="*/ 223198 h 427405"/>
                    <a:gd name="connsiteX8" fmla="*/ 650915 w 983232"/>
                    <a:gd name="connsiteY8" fmla="*/ 182448 h 427405"/>
                    <a:gd name="connsiteX9" fmla="*/ 646188 w 983232"/>
                    <a:gd name="connsiteY9" fmla="*/ 169580 h 427405"/>
                    <a:gd name="connsiteX10" fmla="*/ 602012 w 983232"/>
                    <a:gd name="connsiteY10" fmla="*/ 176996 h 427405"/>
                    <a:gd name="connsiteX11" fmla="*/ 506353 w 983232"/>
                    <a:gd name="connsiteY11" fmla="*/ 144053 h 427405"/>
                    <a:gd name="connsiteX12" fmla="*/ 501015 w 983232"/>
                    <a:gd name="connsiteY12" fmla="*/ 137470 h 427405"/>
                    <a:gd name="connsiteX13" fmla="*/ 495003 w 983232"/>
                    <a:gd name="connsiteY13" fmla="*/ 144885 h 427405"/>
                    <a:gd name="connsiteX14" fmla="*/ 399344 w 983232"/>
                    <a:gd name="connsiteY14" fmla="*/ 177828 h 427405"/>
                    <a:gd name="connsiteX15" fmla="*/ 355361 w 983232"/>
                    <a:gd name="connsiteY15" fmla="*/ 170444 h 427405"/>
                    <a:gd name="connsiteX16" fmla="*/ 339322 w 983232"/>
                    <a:gd name="connsiteY16" fmla="*/ 214100 h 427405"/>
                    <a:gd name="connsiteX17" fmla="*/ 279801 w 983232"/>
                    <a:gd name="connsiteY17" fmla="*/ 254849 h 427405"/>
                    <a:gd name="connsiteX18" fmla="*/ 232448 w 983232"/>
                    <a:gd name="connsiteY18" fmla="*/ 262798 h 427405"/>
                    <a:gd name="connsiteX19" fmla="*/ 242674 w 983232"/>
                    <a:gd name="connsiteY19" fmla="*/ 301828 h 427405"/>
                    <a:gd name="connsiteX20" fmla="*/ 79698 w 983232"/>
                    <a:gd name="connsiteY20" fmla="*/ 427405 h 427405"/>
                    <a:gd name="connsiteX21" fmla="*/ 16260 w 983232"/>
                    <a:gd name="connsiteY21" fmla="*/ 417537 h 427405"/>
                    <a:gd name="connsiteX22" fmla="*/ 0 w 983232"/>
                    <a:gd name="connsiteY22" fmla="*/ 409090 h 427405"/>
                    <a:gd name="connsiteX23" fmla="*/ 27158 w 983232"/>
                    <a:gd name="connsiteY23" fmla="*/ 318778 h 427405"/>
                    <a:gd name="connsiteX24" fmla="*/ 493054 w 983232"/>
                    <a:gd name="connsiteY24" fmla="*/ 0 h 427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83232" h="427405">
                      <a:moveTo>
                        <a:pt x="493054" y="0"/>
                      </a:moveTo>
                      <a:cubicBezTo>
                        <a:pt x="702493" y="0"/>
                        <a:pt x="882191" y="131446"/>
                        <a:pt x="958950" y="318778"/>
                      </a:cubicBezTo>
                      <a:lnTo>
                        <a:pt x="983232" y="399526"/>
                      </a:lnTo>
                      <a:lnTo>
                        <a:pt x="971952" y="405978"/>
                      </a:lnTo>
                      <a:cubicBezTo>
                        <a:pt x="952867" y="412827"/>
                        <a:pt x="931883" y="416614"/>
                        <a:pt x="909856" y="416614"/>
                      </a:cubicBezTo>
                      <a:cubicBezTo>
                        <a:pt x="821750" y="416614"/>
                        <a:pt x="750326" y="356019"/>
                        <a:pt x="750326" y="281273"/>
                      </a:cubicBezTo>
                      <a:lnTo>
                        <a:pt x="762083" y="231868"/>
                      </a:lnTo>
                      <a:lnTo>
                        <a:pt x="710435" y="223198"/>
                      </a:lnTo>
                      <a:cubicBezTo>
                        <a:pt x="686157" y="214660"/>
                        <a:pt x="665501" y="200399"/>
                        <a:pt x="650915" y="182448"/>
                      </a:cubicBezTo>
                      <a:lnTo>
                        <a:pt x="646188" y="169580"/>
                      </a:lnTo>
                      <a:lnTo>
                        <a:pt x="602012" y="176996"/>
                      </a:lnTo>
                      <a:cubicBezTo>
                        <a:pt x="564655" y="176996"/>
                        <a:pt x="530834" y="164407"/>
                        <a:pt x="506353" y="144053"/>
                      </a:cubicBezTo>
                      <a:lnTo>
                        <a:pt x="501015" y="137470"/>
                      </a:lnTo>
                      <a:lnTo>
                        <a:pt x="495003" y="144885"/>
                      </a:lnTo>
                      <a:cubicBezTo>
                        <a:pt x="470522" y="165238"/>
                        <a:pt x="436701" y="177828"/>
                        <a:pt x="399344" y="177828"/>
                      </a:cubicBezTo>
                      <a:lnTo>
                        <a:pt x="355361" y="170444"/>
                      </a:lnTo>
                      <a:lnTo>
                        <a:pt x="339322" y="214100"/>
                      </a:lnTo>
                      <a:cubicBezTo>
                        <a:pt x="324735" y="232050"/>
                        <a:pt x="304078" y="246312"/>
                        <a:pt x="279801" y="254849"/>
                      </a:cubicBezTo>
                      <a:lnTo>
                        <a:pt x="232448" y="262798"/>
                      </a:lnTo>
                      <a:lnTo>
                        <a:pt x="242674" y="301828"/>
                      </a:lnTo>
                      <a:cubicBezTo>
                        <a:pt x="242674" y="371183"/>
                        <a:pt x="169707" y="427405"/>
                        <a:pt x="79698" y="427405"/>
                      </a:cubicBezTo>
                      <a:cubicBezTo>
                        <a:pt x="57196" y="427405"/>
                        <a:pt x="35759" y="423891"/>
                        <a:pt x="16260" y="417537"/>
                      </a:cubicBezTo>
                      <a:lnTo>
                        <a:pt x="0" y="409090"/>
                      </a:lnTo>
                      <a:lnTo>
                        <a:pt x="27158" y="318778"/>
                      </a:lnTo>
                      <a:cubicBezTo>
                        <a:pt x="103917" y="131446"/>
                        <a:pt x="283615" y="0"/>
                        <a:pt x="49305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CEBDE3FF-F5AF-7091-208E-C7D8BC9DB525}"/>
                    </a:ext>
                  </a:extLst>
                </p:cNvPr>
                <p:cNvSpPr/>
                <p:nvPr/>
              </p:nvSpPr>
              <p:spPr>
                <a:xfrm>
                  <a:off x="6801619" y="3881850"/>
                  <a:ext cx="225268" cy="214652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2EE4783A-3078-DDC0-4E52-56B670A79FC6}"/>
                    </a:ext>
                  </a:extLst>
                </p:cNvPr>
                <p:cNvSpPr/>
                <p:nvPr/>
              </p:nvSpPr>
              <p:spPr>
                <a:xfrm>
                  <a:off x="7889974" y="3843980"/>
                  <a:ext cx="225268" cy="214652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8D60BF4-3262-241D-CE7D-774E7783F632}"/>
                  </a:ext>
                </a:extLst>
              </p:cNvPr>
              <p:cNvSpPr/>
              <p:nvPr/>
            </p:nvSpPr>
            <p:spPr>
              <a:xfrm rot="20246116">
                <a:off x="6746073" y="5175256"/>
                <a:ext cx="144096" cy="170544"/>
              </a:xfrm>
              <a:custGeom>
                <a:avLst/>
                <a:gdLst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03557 w 681406"/>
                  <a:gd name="connsiteY8" fmla="*/ 326073 h 709978"/>
                  <a:gd name="connsiteX9" fmla="*/ 8307 w 681406"/>
                  <a:gd name="connsiteY9" fmla="*/ 392748 h 709978"/>
                  <a:gd name="connsiteX10" fmla="*/ 17832 w 681406"/>
                  <a:gd name="connsiteY10" fmla="*/ 516573 h 709978"/>
                  <a:gd name="connsiteX11" fmla="*/ 122607 w 681406"/>
                  <a:gd name="connsiteY11" fmla="*/ 535623 h 709978"/>
                  <a:gd name="connsiteX12" fmla="*/ 227382 w 681406"/>
                  <a:gd name="connsiteY12" fmla="*/ 497523 h 709978"/>
                  <a:gd name="connsiteX13" fmla="*/ 122607 w 681406"/>
                  <a:gd name="connsiteY13" fmla="*/ 621348 h 709978"/>
                  <a:gd name="connsiteX14" fmla="*/ 170232 w 681406"/>
                  <a:gd name="connsiteY14" fmla="*/ 640398 h 709978"/>
                  <a:gd name="connsiteX15" fmla="*/ 303582 w 681406"/>
                  <a:gd name="connsiteY15" fmla="*/ 630873 h 709978"/>
                  <a:gd name="connsiteX16" fmla="*/ 351207 w 681406"/>
                  <a:gd name="connsiteY16" fmla="*/ 554673 h 709978"/>
                  <a:gd name="connsiteX17" fmla="*/ 246432 w 681406"/>
                  <a:gd name="connsiteY17" fmla="*/ 688023 h 709978"/>
                  <a:gd name="connsiteX18" fmla="*/ 379782 w 681406"/>
                  <a:gd name="connsiteY18" fmla="*/ 697548 h 709978"/>
                  <a:gd name="connsiteX19" fmla="*/ 589332 w 681406"/>
                  <a:gd name="connsiteY19" fmla="*/ 564198 h 709978"/>
                  <a:gd name="connsiteX20" fmla="*/ 675057 w 681406"/>
                  <a:gd name="connsiteY20" fmla="*/ 373698 h 709978"/>
                  <a:gd name="connsiteX21" fmla="*/ 675057 w 681406"/>
                  <a:gd name="connsiteY21" fmla="*/ 278448 h 709978"/>
                  <a:gd name="connsiteX22" fmla="*/ 675057 w 681406"/>
                  <a:gd name="connsiteY22" fmla="*/ 221298 h 709978"/>
                  <a:gd name="connsiteX23" fmla="*/ 636957 w 681406"/>
                  <a:gd name="connsiteY23" fmla="*/ 230823 h 709978"/>
                  <a:gd name="connsiteX24" fmla="*/ 665532 w 681406"/>
                  <a:gd name="connsiteY24" fmla="*/ 87948 h 709978"/>
                  <a:gd name="connsiteX25" fmla="*/ 598857 w 681406"/>
                  <a:gd name="connsiteY25" fmla="*/ 40323 h 709978"/>
                  <a:gd name="connsiteX26" fmla="*/ 455982 w 681406"/>
                  <a:gd name="connsiteY26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08332 w 681406"/>
                  <a:gd name="connsiteY13" fmla="*/ 4594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4558 w 679982"/>
                  <a:gd name="connsiteY0" fmla="*/ 2223 h 709978"/>
                  <a:gd name="connsiteX1" fmla="*/ 416458 w 679982"/>
                  <a:gd name="connsiteY1" fmla="*/ 106998 h 709978"/>
                  <a:gd name="connsiteX2" fmla="*/ 292633 w 679982"/>
                  <a:gd name="connsiteY2" fmla="*/ 30798 h 709978"/>
                  <a:gd name="connsiteX3" fmla="*/ 140233 w 679982"/>
                  <a:gd name="connsiteY3" fmla="*/ 135573 h 709978"/>
                  <a:gd name="connsiteX4" fmla="*/ 73558 w 679982"/>
                  <a:gd name="connsiteY4" fmla="*/ 226061 h 709978"/>
                  <a:gd name="connsiteX5" fmla="*/ 64033 w 679982"/>
                  <a:gd name="connsiteY5" fmla="*/ 307023 h 709978"/>
                  <a:gd name="connsiteX6" fmla="*/ 130708 w 679982"/>
                  <a:gd name="connsiteY6" fmla="*/ 335598 h 709978"/>
                  <a:gd name="connsiteX7" fmla="*/ 197383 w 679982"/>
                  <a:gd name="connsiteY7" fmla="*/ 240348 h 709978"/>
                  <a:gd name="connsiteX8" fmla="*/ 156720 w 679982"/>
                  <a:gd name="connsiteY8" fmla="*/ 303539 h 709978"/>
                  <a:gd name="connsiteX9" fmla="*/ 102133 w 679982"/>
                  <a:gd name="connsiteY9" fmla="*/ 326073 h 709978"/>
                  <a:gd name="connsiteX10" fmla="*/ 6883 w 679982"/>
                  <a:gd name="connsiteY10" fmla="*/ 392748 h 709978"/>
                  <a:gd name="connsiteX11" fmla="*/ 16408 w 679982"/>
                  <a:gd name="connsiteY11" fmla="*/ 516573 h 709978"/>
                  <a:gd name="connsiteX12" fmla="*/ 87845 w 679982"/>
                  <a:gd name="connsiteY12" fmla="*/ 516573 h 709978"/>
                  <a:gd name="connsiteX13" fmla="*/ 206908 w 679982"/>
                  <a:gd name="connsiteY13" fmla="*/ 459423 h 709978"/>
                  <a:gd name="connsiteX14" fmla="*/ 121183 w 679982"/>
                  <a:gd name="connsiteY14" fmla="*/ 621348 h 709978"/>
                  <a:gd name="connsiteX15" fmla="*/ 168808 w 679982"/>
                  <a:gd name="connsiteY15" fmla="*/ 640398 h 709978"/>
                  <a:gd name="connsiteX16" fmla="*/ 302158 w 679982"/>
                  <a:gd name="connsiteY16" fmla="*/ 630873 h 709978"/>
                  <a:gd name="connsiteX17" fmla="*/ 349783 w 679982"/>
                  <a:gd name="connsiteY17" fmla="*/ 554673 h 709978"/>
                  <a:gd name="connsiteX18" fmla="*/ 245008 w 679982"/>
                  <a:gd name="connsiteY18" fmla="*/ 688023 h 709978"/>
                  <a:gd name="connsiteX19" fmla="*/ 378358 w 679982"/>
                  <a:gd name="connsiteY19" fmla="*/ 697548 h 709978"/>
                  <a:gd name="connsiteX20" fmla="*/ 587908 w 679982"/>
                  <a:gd name="connsiteY20" fmla="*/ 564198 h 709978"/>
                  <a:gd name="connsiteX21" fmla="*/ 673633 w 679982"/>
                  <a:gd name="connsiteY21" fmla="*/ 373698 h 709978"/>
                  <a:gd name="connsiteX22" fmla="*/ 673633 w 679982"/>
                  <a:gd name="connsiteY22" fmla="*/ 278448 h 709978"/>
                  <a:gd name="connsiteX23" fmla="*/ 673633 w 679982"/>
                  <a:gd name="connsiteY23" fmla="*/ 221298 h 709978"/>
                  <a:gd name="connsiteX24" fmla="*/ 635533 w 679982"/>
                  <a:gd name="connsiteY24" fmla="*/ 230823 h 709978"/>
                  <a:gd name="connsiteX25" fmla="*/ 664108 w 679982"/>
                  <a:gd name="connsiteY25" fmla="*/ 87948 h 709978"/>
                  <a:gd name="connsiteX26" fmla="*/ 597433 w 679982"/>
                  <a:gd name="connsiteY26" fmla="*/ 40323 h 709978"/>
                  <a:gd name="connsiteX27" fmla="*/ 454558 w 679982"/>
                  <a:gd name="connsiteY27" fmla="*/ 2223 h 709978"/>
                  <a:gd name="connsiteX0" fmla="*/ 455545 w 680969"/>
                  <a:gd name="connsiteY0" fmla="*/ 2223 h 709978"/>
                  <a:gd name="connsiteX1" fmla="*/ 417445 w 680969"/>
                  <a:gd name="connsiteY1" fmla="*/ 106998 h 709978"/>
                  <a:gd name="connsiteX2" fmla="*/ 293620 w 680969"/>
                  <a:gd name="connsiteY2" fmla="*/ 30798 h 709978"/>
                  <a:gd name="connsiteX3" fmla="*/ 141220 w 680969"/>
                  <a:gd name="connsiteY3" fmla="*/ 135573 h 709978"/>
                  <a:gd name="connsiteX4" fmla="*/ 74545 w 680969"/>
                  <a:gd name="connsiteY4" fmla="*/ 226061 h 709978"/>
                  <a:gd name="connsiteX5" fmla="*/ 65020 w 680969"/>
                  <a:gd name="connsiteY5" fmla="*/ 307023 h 709978"/>
                  <a:gd name="connsiteX6" fmla="*/ 131695 w 680969"/>
                  <a:gd name="connsiteY6" fmla="*/ 335598 h 709978"/>
                  <a:gd name="connsiteX7" fmla="*/ 198370 w 680969"/>
                  <a:gd name="connsiteY7" fmla="*/ 240348 h 709978"/>
                  <a:gd name="connsiteX8" fmla="*/ 157707 w 680969"/>
                  <a:gd name="connsiteY8" fmla="*/ 303539 h 709978"/>
                  <a:gd name="connsiteX9" fmla="*/ 103120 w 680969"/>
                  <a:gd name="connsiteY9" fmla="*/ 326073 h 709978"/>
                  <a:gd name="connsiteX10" fmla="*/ 7870 w 680969"/>
                  <a:gd name="connsiteY10" fmla="*/ 392748 h 709978"/>
                  <a:gd name="connsiteX11" fmla="*/ 17395 w 680969"/>
                  <a:gd name="connsiteY11" fmla="*/ 516573 h 709978"/>
                  <a:gd name="connsiteX12" fmla="*/ 112645 w 680969"/>
                  <a:gd name="connsiteY12" fmla="*/ 516573 h 709978"/>
                  <a:gd name="connsiteX13" fmla="*/ 207895 w 680969"/>
                  <a:gd name="connsiteY13" fmla="*/ 459423 h 709978"/>
                  <a:gd name="connsiteX14" fmla="*/ 122170 w 680969"/>
                  <a:gd name="connsiteY14" fmla="*/ 621348 h 709978"/>
                  <a:gd name="connsiteX15" fmla="*/ 169795 w 680969"/>
                  <a:gd name="connsiteY15" fmla="*/ 640398 h 709978"/>
                  <a:gd name="connsiteX16" fmla="*/ 303145 w 680969"/>
                  <a:gd name="connsiteY16" fmla="*/ 630873 h 709978"/>
                  <a:gd name="connsiteX17" fmla="*/ 350770 w 680969"/>
                  <a:gd name="connsiteY17" fmla="*/ 554673 h 709978"/>
                  <a:gd name="connsiteX18" fmla="*/ 245995 w 680969"/>
                  <a:gd name="connsiteY18" fmla="*/ 688023 h 709978"/>
                  <a:gd name="connsiteX19" fmla="*/ 379345 w 680969"/>
                  <a:gd name="connsiteY19" fmla="*/ 697548 h 709978"/>
                  <a:gd name="connsiteX20" fmla="*/ 588895 w 680969"/>
                  <a:gd name="connsiteY20" fmla="*/ 564198 h 709978"/>
                  <a:gd name="connsiteX21" fmla="*/ 674620 w 680969"/>
                  <a:gd name="connsiteY21" fmla="*/ 373698 h 709978"/>
                  <a:gd name="connsiteX22" fmla="*/ 674620 w 680969"/>
                  <a:gd name="connsiteY22" fmla="*/ 278448 h 709978"/>
                  <a:gd name="connsiteX23" fmla="*/ 674620 w 680969"/>
                  <a:gd name="connsiteY23" fmla="*/ 221298 h 709978"/>
                  <a:gd name="connsiteX24" fmla="*/ 636520 w 680969"/>
                  <a:gd name="connsiteY24" fmla="*/ 230823 h 709978"/>
                  <a:gd name="connsiteX25" fmla="*/ 665095 w 680969"/>
                  <a:gd name="connsiteY25" fmla="*/ 87948 h 709978"/>
                  <a:gd name="connsiteX26" fmla="*/ 598420 w 680969"/>
                  <a:gd name="connsiteY26" fmla="*/ 40323 h 709978"/>
                  <a:gd name="connsiteX27" fmla="*/ 455545 w 680969"/>
                  <a:gd name="connsiteY27" fmla="*/ 2223 h 709978"/>
                  <a:gd name="connsiteX0" fmla="*/ 460771 w 686195"/>
                  <a:gd name="connsiteY0" fmla="*/ 2223 h 709978"/>
                  <a:gd name="connsiteX1" fmla="*/ 422671 w 686195"/>
                  <a:gd name="connsiteY1" fmla="*/ 106998 h 709978"/>
                  <a:gd name="connsiteX2" fmla="*/ 298846 w 686195"/>
                  <a:gd name="connsiteY2" fmla="*/ 30798 h 709978"/>
                  <a:gd name="connsiteX3" fmla="*/ 146446 w 686195"/>
                  <a:gd name="connsiteY3" fmla="*/ 135573 h 709978"/>
                  <a:gd name="connsiteX4" fmla="*/ 79771 w 686195"/>
                  <a:gd name="connsiteY4" fmla="*/ 226061 h 709978"/>
                  <a:gd name="connsiteX5" fmla="*/ 70246 w 686195"/>
                  <a:gd name="connsiteY5" fmla="*/ 307023 h 709978"/>
                  <a:gd name="connsiteX6" fmla="*/ 136921 w 686195"/>
                  <a:gd name="connsiteY6" fmla="*/ 335598 h 709978"/>
                  <a:gd name="connsiteX7" fmla="*/ 203596 w 686195"/>
                  <a:gd name="connsiteY7" fmla="*/ 240348 h 709978"/>
                  <a:gd name="connsiteX8" fmla="*/ 162933 w 686195"/>
                  <a:gd name="connsiteY8" fmla="*/ 303539 h 709978"/>
                  <a:gd name="connsiteX9" fmla="*/ 108346 w 686195"/>
                  <a:gd name="connsiteY9" fmla="*/ 326073 h 709978"/>
                  <a:gd name="connsiteX10" fmla="*/ 13096 w 686195"/>
                  <a:gd name="connsiteY10" fmla="*/ 392748 h 709978"/>
                  <a:gd name="connsiteX11" fmla="*/ 22621 w 686195"/>
                  <a:gd name="connsiteY11" fmla="*/ 516573 h 709978"/>
                  <a:gd name="connsiteX12" fmla="*/ 213121 w 686195"/>
                  <a:gd name="connsiteY12" fmla="*/ 459423 h 709978"/>
                  <a:gd name="connsiteX13" fmla="*/ 127396 w 686195"/>
                  <a:gd name="connsiteY13" fmla="*/ 621348 h 709978"/>
                  <a:gd name="connsiteX14" fmla="*/ 175021 w 686195"/>
                  <a:gd name="connsiteY14" fmla="*/ 640398 h 709978"/>
                  <a:gd name="connsiteX15" fmla="*/ 308371 w 686195"/>
                  <a:gd name="connsiteY15" fmla="*/ 630873 h 709978"/>
                  <a:gd name="connsiteX16" fmla="*/ 355996 w 686195"/>
                  <a:gd name="connsiteY16" fmla="*/ 554673 h 709978"/>
                  <a:gd name="connsiteX17" fmla="*/ 251221 w 686195"/>
                  <a:gd name="connsiteY17" fmla="*/ 688023 h 709978"/>
                  <a:gd name="connsiteX18" fmla="*/ 384571 w 686195"/>
                  <a:gd name="connsiteY18" fmla="*/ 697548 h 709978"/>
                  <a:gd name="connsiteX19" fmla="*/ 594121 w 686195"/>
                  <a:gd name="connsiteY19" fmla="*/ 564198 h 709978"/>
                  <a:gd name="connsiteX20" fmla="*/ 679846 w 686195"/>
                  <a:gd name="connsiteY20" fmla="*/ 373698 h 709978"/>
                  <a:gd name="connsiteX21" fmla="*/ 679846 w 686195"/>
                  <a:gd name="connsiteY21" fmla="*/ 278448 h 709978"/>
                  <a:gd name="connsiteX22" fmla="*/ 679846 w 686195"/>
                  <a:gd name="connsiteY22" fmla="*/ 221298 h 709978"/>
                  <a:gd name="connsiteX23" fmla="*/ 641746 w 686195"/>
                  <a:gd name="connsiteY23" fmla="*/ 230823 h 709978"/>
                  <a:gd name="connsiteX24" fmla="*/ 670321 w 686195"/>
                  <a:gd name="connsiteY24" fmla="*/ 87948 h 709978"/>
                  <a:gd name="connsiteX25" fmla="*/ 603646 w 686195"/>
                  <a:gd name="connsiteY25" fmla="*/ 40323 h 709978"/>
                  <a:gd name="connsiteX26" fmla="*/ 460771 w 686195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5913 w 674712"/>
                  <a:gd name="connsiteY13" fmla="*/ 621348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2125 w 674712"/>
                  <a:gd name="connsiteY15" fmla="*/ 61182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6375"/>
                  <a:gd name="connsiteX1" fmla="*/ 411188 w 674712"/>
                  <a:gd name="connsiteY1" fmla="*/ 106998 h 706375"/>
                  <a:gd name="connsiteX2" fmla="*/ 287363 w 674712"/>
                  <a:gd name="connsiteY2" fmla="*/ 30798 h 706375"/>
                  <a:gd name="connsiteX3" fmla="*/ 134963 w 674712"/>
                  <a:gd name="connsiteY3" fmla="*/ 135573 h 706375"/>
                  <a:gd name="connsiteX4" fmla="*/ 68288 w 674712"/>
                  <a:gd name="connsiteY4" fmla="*/ 226061 h 706375"/>
                  <a:gd name="connsiteX5" fmla="*/ 58763 w 674712"/>
                  <a:gd name="connsiteY5" fmla="*/ 307023 h 706375"/>
                  <a:gd name="connsiteX6" fmla="*/ 125438 w 674712"/>
                  <a:gd name="connsiteY6" fmla="*/ 335598 h 706375"/>
                  <a:gd name="connsiteX7" fmla="*/ 192113 w 674712"/>
                  <a:gd name="connsiteY7" fmla="*/ 240348 h 706375"/>
                  <a:gd name="connsiteX8" fmla="*/ 151450 w 674712"/>
                  <a:gd name="connsiteY8" fmla="*/ 303539 h 706375"/>
                  <a:gd name="connsiteX9" fmla="*/ 96863 w 674712"/>
                  <a:gd name="connsiteY9" fmla="*/ 326073 h 706375"/>
                  <a:gd name="connsiteX10" fmla="*/ 1613 w 674712"/>
                  <a:gd name="connsiteY10" fmla="*/ 392748 h 706375"/>
                  <a:gd name="connsiteX11" fmla="*/ 49238 w 674712"/>
                  <a:gd name="connsiteY11" fmla="*/ 521335 h 706375"/>
                  <a:gd name="connsiteX12" fmla="*/ 201638 w 674712"/>
                  <a:gd name="connsiteY12" fmla="*/ 459423 h 706375"/>
                  <a:gd name="connsiteX13" fmla="*/ 111150 w 674712"/>
                  <a:gd name="connsiteY13" fmla="*/ 554673 h 706375"/>
                  <a:gd name="connsiteX14" fmla="*/ 163538 w 674712"/>
                  <a:gd name="connsiteY14" fmla="*/ 640398 h 706375"/>
                  <a:gd name="connsiteX15" fmla="*/ 292125 w 674712"/>
                  <a:gd name="connsiteY15" fmla="*/ 611823 h 706375"/>
                  <a:gd name="connsiteX16" fmla="*/ 344513 w 674712"/>
                  <a:gd name="connsiteY16" fmla="*/ 554673 h 706375"/>
                  <a:gd name="connsiteX17" fmla="*/ 258788 w 674712"/>
                  <a:gd name="connsiteY17" fmla="*/ 678498 h 706375"/>
                  <a:gd name="connsiteX18" fmla="*/ 373088 w 674712"/>
                  <a:gd name="connsiteY18" fmla="*/ 697548 h 706375"/>
                  <a:gd name="connsiteX19" fmla="*/ 582638 w 674712"/>
                  <a:gd name="connsiteY19" fmla="*/ 564198 h 706375"/>
                  <a:gd name="connsiteX20" fmla="*/ 668363 w 674712"/>
                  <a:gd name="connsiteY20" fmla="*/ 373698 h 706375"/>
                  <a:gd name="connsiteX21" fmla="*/ 668363 w 674712"/>
                  <a:gd name="connsiteY21" fmla="*/ 278448 h 706375"/>
                  <a:gd name="connsiteX22" fmla="*/ 668363 w 674712"/>
                  <a:gd name="connsiteY22" fmla="*/ 221298 h 706375"/>
                  <a:gd name="connsiteX23" fmla="*/ 630263 w 674712"/>
                  <a:gd name="connsiteY23" fmla="*/ 230823 h 706375"/>
                  <a:gd name="connsiteX24" fmla="*/ 658838 w 674712"/>
                  <a:gd name="connsiteY24" fmla="*/ 87948 h 706375"/>
                  <a:gd name="connsiteX25" fmla="*/ 592163 w 674712"/>
                  <a:gd name="connsiteY25" fmla="*/ 40323 h 706375"/>
                  <a:gd name="connsiteX26" fmla="*/ 449288 w 674712"/>
                  <a:gd name="connsiteY26" fmla="*/ 2223 h 706375"/>
                  <a:gd name="connsiteX0" fmla="*/ 452467 w 677891"/>
                  <a:gd name="connsiteY0" fmla="*/ 2223 h 706375"/>
                  <a:gd name="connsiteX1" fmla="*/ 414367 w 677891"/>
                  <a:gd name="connsiteY1" fmla="*/ 106998 h 706375"/>
                  <a:gd name="connsiteX2" fmla="*/ 290542 w 677891"/>
                  <a:gd name="connsiteY2" fmla="*/ 30798 h 706375"/>
                  <a:gd name="connsiteX3" fmla="*/ 138142 w 677891"/>
                  <a:gd name="connsiteY3" fmla="*/ 135573 h 706375"/>
                  <a:gd name="connsiteX4" fmla="*/ 71467 w 677891"/>
                  <a:gd name="connsiteY4" fmla="*/ 226061 h 706375"/>
                  <a:gd name="connsiteX5" fmla="*/ 61942 w 677891"/>
                  <a:gd name="connsiteY5" fmla="*/ 307023 h 706375"/>
                  <a:gd name="connsiteX6" fmla="*/ 128617 w 677891"/>
                  <a:gd name="connsiteY6" fmla="*/ 335598 h 706375"/>
                  <a:gd name="connsiteX7" fmla="*/ 195292 w 677891"/>
                  <a:gd name="connsiteY7" fmla="*/ 240348 h 706375"/>
                  <a:gd name="connsiteX8" fmla="*/ 154629 w 677891"/>
                  <a:gd name="connsiteY8" fmla="*/ 303539 h 706375"/>
                  <a:gd name="connsiteX9" fmla="*/ 4792 w 677891"/>
                  <a:gd name="connsiteY9" fmla="*/ 392748 h 706375"/>
                  <a:gd name="connsiteX10" fmla="*/ 52417 w 677891"/>
                  <a:gd name="connsiteY10" fmla="*/ 521335 h 706375"/>
                  <a:gd name="connsiteX11" fmla="*/ 204817 w 677891"/>
                  <a:gd name="connsiteY11" fmla="*/ 459423 h 706375"/>
                  <a:gd name="connsiteX12" fmla="*/ 114329 w 677891"/>
                  <a:gd name="connsiteY12" fmla="*/ 554673 h 706375"/>
                  <a:gd name="connsiteX13" fmla="*/ 166717 w 677891"/>
                  <a:gd name="connsiteY13" fmla="*/ 640398 h 706375"/>
                  <a:gd name="connsiteX14" fmla="*/ 295304 w 677891"/>
                  <a:gd name="connsiteY14" fmla="*/ 611823 h 706375"/>
                  <a:gd name="connsiteX15" fmla="*/ 347692 w 677891"/>
                  <a:gd name="connsiteY15" fmla="*/ 554673 h 706375"/>
                  <a:gd name="connsiteX16" fmla="*/ 261967 w 677891"/>
                  <a:gd name="connsiteY16" fmla="*/ 678498 h 706375"/>
                  <a:gd name="connsiteX17" fmla="*/ 376267 w 677891"/>
                  <a:gd name="connsiteY17" fmla="*/ 697548 h 706375"/>
                  <a:gd name="connsiteX18" fmla="*/ 585817 w 677891"/>
                  <a:gd name="connsiteY18" fmla="*/ 564198 h 706375"/>
                  <a:gd name="connsiteX19" fmla="*/ 671542 w 677891"/>
                  <a:gd name="connsiteY19" fmla="*/ 373698 h 706375"/>
                  <a:gd name="connsiteX20" fmla="*/ 671542 w 677891"/>
                  <a:gd name="connsiteY20" fmla="*/ 278448 h 706375"/>
                  <a:gd name="connsiteX21" fmla="*/ 671542 w 677891"/>
                  <a:gd name="connsiteY21" fmla="*/ 221298 h 706375"/>
                  <a:gd name="connsiteX22" fmla="*/ 633442 w 677891"/>
                  <a:gd name="connsiteY22" fmla="*/ 230823 h 706375"/>
                  <a:gd name="connsiteX23" fmla="*/ 662017 w 677891"/>
                  <a:gd name="connsiteY23" fmla="*/ 87948 h 706375"/>
                  <a:gd name="connsiteX24" fmla="*/ 595342 w 677891"/>
                  <a:gd name="connsiteY24" fmla="*/ 40323 h 706375"/>
                  <a:gd name="connsiteX25" fmla="*/ 452467 w 677891"/>
                  <a:gd name="connsiteY25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70215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84502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12997 w 638421"/>
                  <a:gd name="connsiteY0" fmla="*/ 2223 h 706375"/>
                  <a:gd name="connsiteX1" fmla="*/ 374897 w 638421"/>
                  <a:gd name="connsiteY1" fmla="*/ 106998 h 706375"/>
                  <a:gd name="connsiteX2" fmla="*/ 251072 w 638421"/>
                  <a:gd name="connsiteY2" fmla="*/ 30798 h 706375"/>
                  <a:gd name="connsiteX3" fmla="*/ 98672 w 638421"/>
                  <a:gd name="connsiteY3" fmla="*/ 135573 h 706375"/>
                  <a:gd name="connsiteX4" fmla="*/ 31997 w 638421"/>
                  <a:gd name="connsiteY4" fmla="*/ 226061 h 706375"/>
                  <a:gd name="connsiteX5" fmla="*/ 22472 w 638421"/>
                  <a:gd name="connsiteY5" fmla="*/ 307023 h 706375"/>
                  <a:gd name="connsiteX6" fmla="*/ 89147 w 638421"/>
                  <a:gd name="connsiteY6" fmla="*/ 335598 h 706375"/>
                  <a:gd name="connsiteX7" fmla="*/ 155822 w 638421"/>
                  <a:gd name="connsiteY7" fmla="*/ 240348 h 706375"/>
                  <a:gd name="connsiteX8" fmla="*/ 115159 w 638421"/>
                  <a:gd name="connsiteY8" fmla="*/ 303539 h 706375"/>
                  <a:gd name="connsiteX9" fmla="*/ 19909 w 638421"/>
                  <a:gd name="connsiteY9" fmla="*/ 384502 h 706375"/>
                  <a:gd name="connsiteX10" fmla="*/ 12947 w 638421"/>
                  <a:gd name="connsiteY10" fmla="*/ 521335 h 706375"/>
                  <a:gd name="connsiteX11" fmla="*/ 165347 w 638421"/>
                  <a:gd name="connsiteY11" fmla="*/ 459423 h 706375"/>
                  <a:gd name="connsiteX12" fmla="*/ 74859 w 638421"/>
                  <a:gd name="connsiteY12" fmla="*/ 554673 h 706375"/>
                  <a:gd name="connsiteX13" fmla="*/ 127247 w 638421"/>
                  <a:gd name="connsiteY13" fmla="*/ 640398 h 706375"/>
                  <a:gd name="connsiteX14" fmla="*/ 255834 w 638421"/>
                  <a:gd name="connsiteY14" fmla="*/ 611823 h 706375"/>
                  <a:gd name="connsiteX15" fmla="*/ 308222 w 638421"/>
                  <a:gd name="connsiteY15" fmla="*/ 554673 h 706375"/>
                  <a:gd name="connsiteX16" fmla="*/ 222497 w 638421"/>
                  <a:gd name="connsiteY16" fmla="*/ 678498 h 706375"/>
                  <a:gd name="connsiteX17" fmla="*/ 336797 w 638421"/>
                  <a:gd name="connsiteY17" fmla="*/ 697548 h 706375"/>
                  <a:gd name="connsiteX18" fmla="*/ 546347 w 638421"/>
                  <a:gd name="connsiteY18" fmla="*/ 564198 h 706375"/>
                  <a:gd name="connsiteX19" fmla="*/ 632072 w 638421"/>
                  <a:gd name="connsiteY19" fmla="*/ 373698 h 706375"/>
                  <a:gd name="connsiteX20" fmla="*/ 632072 w 638421"/>
                  <a:gd name="connsiteY20" fmla="*/ 278448 h 706375"/>
                  <a:gd name="connsiteX21" fmla="*/ 632072 w 638421"/>
                  <a:gd name="connsiteY21" fmla="*/ 221298 h 706375"/>
                  <a:gd name="connsiteX22" fmla="*/ 593972 w 638421"/>
                  <a:gd name="connsiteY22" fmla="*/ 230823 h 706375"/>
                  <a:gd name="connsiteX23" fmla="*/ 622547 w 638421"/>
                  <a:gd name="connsiteY23" fmla="*/ 87948 h 706375"/>
                  <a:gd name="connsiteX24" fmla="*/ 555872 w 638421"/>
                  <a:gd name="connsiteY24" fmla="*/ 40323 h 706375"/>
                  <a:gd name="connsiteX25" fmla="*/ 412997 w 638421"/>
                  <a:gd name="connsiteY25" fmla="*/ 2223 h 706375"/>
                  <a:gd name="connsiteX0" fmla="*/ 415057 w 640481"/>
                  <a:gd name="connsiteY0" fmla="*/ 2223 h 706375"/>
                  <a:gd name="connsiteX1" fmla="*/ 376957 w 640481"/>
                  <a:gd name="connsiteY1" fmla="*/ 106998 h 706375"/>
                  <a:gd name="connsiteX2" fmla="*/ 253132 w 640481"/>
                  <a:gd name="connsiteY2" fmla="*/ 30798 h 706375"/>
                  <a:gd name="connsiteX3" fmla="*/ 100732 w 640481"/>
                  <a:gd name="connsiteY3" fmla="*/ 135573 h 706375"/>
                  <a:gd name="connsiteX4" fmla="*/ 34057 w 640481"/>
                  <a:gd name="connsiteY4" fmla="*/ 226061 h 706375"/>
                  <a:gd name="connsiteX5" fmla="*/ 24532 w 640481"/>
                  <a:gd name="connsiteY5" fmla="*/ 307023 h 706375"/>
                  <a:gd name="connsiteX6" fmla="*/ 91207 w 640481"/>
                  <a:gd name="connsiteY6" fmla="*/ 335598 h 706375"/>
                  <a:gd name="connsiteX7" fmla="*/ 157882 w 640481"/>
                  <a:gd name="connsiteY7" fmla="*/ 240348 h 706375"/>
                  <a:gd name="connsiteX8" fmla="*/ 117219 w 640481"/>
                  <a:gd name="connsiteY8" fmla="*/ 303539 h 706375"/>
                  <a:gd name="connsiteX9" fmla="*/ 17207 w 640481"/>
                  <a:gd name="connsiteY9" fmla="*/ 451177 h 706375"/>
                  <a:gd name="connsiteX10" fmla="*/ 15007 w 640481"/>
                  <a:gd name="connsiteY10" fmla="*/ 521335 h 706375"/>
                  <a:gd name="connsiteX11" fmla="*/ 167407 w 640481"/>
                  <a:gd name="connsiteY11" fmla="*/ 459423 h 706375"/>
                  <a:gd name="connsiteX12" fmla="*/ 76919 w 640481"/>
                  <a:gd name="connsiteY12" fmla="*/ 554673 h 706375"/>
                  <a:gd name="connsiteX13" fmla="*/ 129307 w 640481"/>
                  <a:gd name="connsiteY13" fmla="*/ 640398 h 706375"/>
                  <a:gd name="connsiteX14" fmla="*/ 257894 w 640481"/>
                  <a:gd name="connsiteY14" fmla="*/ 611823 h 706375"/>
                  <a:gd name="connsiteX15" fmla="*/ 310282 w 640481"/>
                  <a:gd name="connsiteY15" fmla="*/ 554673 h 706375"/>
                  <a:gd name="connsiteX16" fmla="*/ 224557 w 640481"/>
                  <a:gd name="connsiteY16" fmla="*/ 678498 h 706375"/>
                  <a:gd name="connsiteX17" fmla="*/ 338857 w 640481"/>
                  <a:gd name="connsiteY17" fmla="*/ 697548 h 706375"/>
                  <a:gd name="connsiteX18" fmla="*/ 548407 w 640481"/>
                  <a:gd name="connsiteY18" fmla="*/ 564198 h 706375"/>
                  <a:gd name="connsiteX19" fmla="*/ 634132 w 640481"/>
                  <a:gd name="connsiteY19" fmla="*/ 373698 h 706375"/>
                  <a:gd name="connsiteX20" fmla="*/ 634132 w 640481"/>
                  <a:gd name="connsiteY20" fmla="*/ 278448 h 706375"/>
                  <a:gd name="connsiteX21" fmla="*/ 634132 w 640481"/>
                  <a:gd name="connsiteY21" fmla="*/ 221298 h 706375"/>
                  <a:gd name="connsiteX22" fmla="*/ 596032 w 640481"/>
                  <a:gd name="connsiteY22" fmla="*/ 230823 h 706375"/>
                  <a:gd name="connsiteX23" fmla="*/ 624607 w 640481"/>
                  <a:gd name="connsiteY23" fmla="*/ 87948 h 706375"/>
                  <a:gd name="connsiteX24" fmla="*/ 557932 w 640481"/>
                  <a:gd name="connsiteY24" fmla="*/ 40323 h 706375"/>
                  <a:gd name="connsiteX25" fmla="*/ 415057 w 640481"/>
                  <a:gd name="connsiteY25" fmla="*/ 2223 h 706375"/>
                  <a:gd name="connsiteX0" fmla="*/ 423166 w 648590"/>
                  <a:gd name="connsiteY0" fmla="*/ 2223 h 706375"/>
                  <a:gd name="connsiteX1" fmla="*/ 385066 w 648590"/>
                  <a:gd name="connsiteY1" fmla="*/ 106998 h 706375"/>
                  <a:gd name="connsiteX2" fmla="*/ 261241 w 648590"/>
                  <a:gd name="connsiteY2" fmla="*/ 30798 h 706375"/>
                  <a:gd name="connsiteX3" fmla="*/ 108841 w 648590"/>
                  <a:gd name="connsiteY3" fmla="*/ 135573 h 706375"/>
                  <a:gd name="connsiteX4" fmla="*/ 42166 w 648590"/>
                  <a:gd name="connsiteY4" fmla="*/ 226061 h 706375"/>
                  <a:gd name="connsiteX5" fmla="*/ 32641 w 648590"/>
                  <a:gd name="connsiteY5" fmla="*/ 307023 h 706375"/>
                  <a:gd name="connsiteX6" fmla="*/ 99316 w 648590"/>
                  <a:gd name="connsiteY6" fmla="*/ 335598 h 706375"/>
                  <a:gd name="connsiteX7" fmla="*/ 165991 w 648590"/>
                  <a:gd name="connsiteY7" fmla="*/ 240348 h 706375"/>
                  <a:gd name="connsiteX8" fmla="*/ 125328 w 648590"/>
                  <a:gd name="connsiteY8" fmla="*/ 303539 h 706375"/>
                  <a:gd name="connsiteX9" fmla="*/ 11029 w 648590"/>
                  <a:gd name="connsiteY9" fmla="*/ 441652 h 706375"/>
                  <a:gd name="connsiteX10" fmla="*/ 23116 w 648590"/>
                  <a:gd name="connsiteY10" fmla="*/ 521335 h 706375"/>
                  <a:gd name="connsiteX11" fmla="*/ 175516 w 648590"/>
                  <a:gd name="connsiteY11" fmla="*/ 459423 h 706375"/>
                  <a:gd name="connsiteX12" fmla="*/ 85028 w 648590"/>
                  <a:gd name="connsiteY12" fmla="*/ 554673 h 706375"/>
                  <a:gd name="connsiteX13" fmla="*/ 137416 w 648590"/>
                  <a:gd name="connsiteY13" fmla="*/ 640398 h 706375"/>
                  <a:gd name="connsiteX14" fmla="*/ 266003 w 648590"/>
                  <a:gd name="connsiteY14" fmla="*/ 611823 h 706375"/>
                  <a:gd name="connsiteX15" fmla="*/ 318391 w 648590"/>
                  <a:gd name="connsiteY15" fmla="*/ 554673 h 706375"/>
                  <a:gd name="connsiteX16" fmla="*/ 232666 w 648590"/>
                  <a:gd name="connsiteY16" fmla="*/ 678498 h 706375"/>
                  <a:gd name="connsiteX17" fmla="*/ 346966 w 648590"/>
                  <a:gd name="connsiteY17" fmla="*/ 697548 h 706375"/>
                  <a:gd name="connsiteX18" fmla="*/ 556516 w 648590"/>
                  <a:gd name="connsiteY18" fmla="*/ 564198 h 706375"/>
                  <a:gd name="connsiteX19" fmla="*/ 642241 w 648590"/>
                  <a:gd name="connsiteY19" fmla="*/ 373698 h 706375"/>
                  <a:gd name="connsiteX20" fmla="*/ 642241 w 648590"/>
                  <a:gd name="connsiteY20" fmla="*/ 278448 h 706375"/>
                  <a:gd name="connsiteX21" fmla="*/ 642241 w 648590"/>
                  <a:gd name="connsiteY21" fmla="*/ 221298 h 706375"/>
                  <a:gd name="connsiteX22" fmla="*/ 604141 w 648590"/>
                  <a:gd name="connsiteY22" fmla="*/ 230823 h 706375"/>
                  <a:gd name="connsiteX23" fmla="*/ 632716 w 648590"/>
                  <a:gd name="connsiteY23" fmla="*/ 87948 h 706375"/>
                  <a:gd name="connsiteX24" fmla="*/ 566041 w 648590"/>
                  <a:gd name="connsiteY24" fmla="*/ 40323 h 706375"/>
                  <a:gd name="connsiteX25" fmla="*/ 423166 w 648590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597214 w 641663"/>
                  <a:gd name="connsiteY22" fmla="*/ 230823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618041 w 641663"/>
                  <a:gd name="connsiteY22" fmla="*/ 199422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905 h 705057"/>
                  <a:gd name="connsiteX1" fmla="*/ 367856 w 641663"/>
                  <a:gd name="connsiteY1" fmla="*/ 77087 h 705057"/>
                  <a:gd name="connsiteX2" fmla="*/ 254314 w 641663"/>
                  <a:gd name="connsiteY2" fmla="*/ 29480 h 705057"/>
                  <a:gd name="connsiteX3" fmla="*/ 101914 w 641663"/>
                  <a:gd name="connsiteY3" fmla="*/ 134255 h 705057"/>
                  <a:gd name="connsiteX4" fmla="*/ 35239 w 641663"/>
                  <a:gd name="connsiteY4" fmla="*/ 224743 h 705057"/>
                  <a:gd name="connsiteX5" fmla="*/ 25714 w 641663"/>
                  <a:gd name="connsiteY5" fmla="*/ 305705 h 705057"/>
                  <a:gd name="connsiteX6" fmla="*/ 92389 w 641663"/>
                  <a:gd name="connsiteY6" fmla="*/ 334280 h 705057"/>
                  <a:gd name="connsiteX7" fmla="*/ 159064 w 641663"/>
                  <a:gd name="connsiteY7" fmla="*/ 239030 h 705057"/>
                  <a:gd name="connsiteX8" fmla="*/ 118401 w 641663"/>
                  <a:gd name="connsiteY8" fmla="*/ 302221 h 705057"/>
                  <a:gd name="connsiteX9" fmla="*/ 4102 w 641663"/>
                  <a:gd name="connsiteY9" fmla="*/ 440334 h 705057"/>
                  <a:gd name="connsiteX10" fmla="*/ 54289 w 641663"/>
                  <a:gd name="connsiteY10" fmla="*/ 534304 h 705057"/>
                  <a:gd name="connsiteX11" fmla="*/ 168589 w 641663"/>
                  <a:gd name="connsiteY11" fmla="*/ 458105 h 705057"/>
                  <a:gd name="connsiteX12" fmla="*/ 78101 w 641663"/>
                  <a:gd name="connsiteY12" fmla="*/ 553355 h 705057"/>
                  <a:gd name="connsiteX13" fmla="*/ 130489 w 641663"/>
                  <a:gd name="connsiteY13" fmla="*/ 639080 h 705057"/>
                  <a:gd name="connsiteX14" fmla="*/ 259076 w 641663"/>
                  <a:gd name="connsiteY14" fmla="*/ 610505 h 705057"/>
                  <a:gd name="connsiteX15" fmla="*/ 311464 w 641663"/>
                  <a:gd name="connsiteY15" fmla="*/ 553355 h 705057"/>
                  <a:gd name="connsiteX16" fmla="*/ 225739 w 641663"/>
                  <a:gd name="connsiteY16" fmla="*/ 677180 h 705057"/>
                  <a:gd name="connsiteX17" fmla="*/ 340039 w 641663"/>
                  <a:gd name="connsiteY17" fmla="*/ 696230 h 705057"/>
                  <a:gd name="connsiteX18" fmla="*/ 549589 w 641663"/>
                  <a:gd name="connsiteY18" fmla="*/ 562880 h 705057"/>
                  <a:gd name="connsiteX19" fmla="*/ 635314 w 641663"/>
                  <a:gd name="connsiteY19" fmla="*/ 372380 h 705057"/>
                  <a:gd name="connsiteX20" fmla="*/ 635314 w 641663"/>
                  <a:gd name="connsiteY20" fmla="*/ 277130 h 705057"/>
                  <a:gd name="connsiteX21" fmla="*/ 635314 w 641663"/>
                  <a:gd name="connsiteY21" fmla="*/ 219980 h 705057"/>
                  <a:gd name="connsiteX22" fmla="*/ 618041 w 641663"/>
                  <a:gd name="connsiteY22" fmla="*/ 198104 h 705057"/>
                  <a:gd name="connsiteX23" fmla="*/ 625789 w 641663"/>
                  <a:gd name="connsiteY23" fmla="*/ 86630 h 705057"/>
                  <a:gd name="connsiteX24" fmla="*/ 559114 w 641663"/>
                  <a:gd name="connsiteY24" fmla="*/ 39005 h 705057"/>
                  <a:gd name="connsiteX25" fmla="*/ 416239 w 641663"/>
                  <a:gd name="connsiteY25" fmla="*/ 905 h 705057"/>
                  <a:gd name="connsiteX0" fmla="*/ 416239 w 641663"/>
                  <a:gd name="connsiteY0" fmla="*/ 65 h 704217"/>
                  <a:gd name="connsiteX1" fmla="*/ 365350 w 641663"/>
                  <a:gd name="connsiteY1" fmla="*/ 46949 h 704217"/>
                  <a:gd name="connsiteX2" fmla="*/ 254314 w 641663"/>
                  <a:gd name="connsiteY2" fmla="*/ 28640 h 704217"/>
                  <a:gd name="connsiteX3" fmla="*/ 101914 w 641663"/>
                  <a:gd name="connsiteY3" fmla="*/ 133415 h 704217"/>
                  <a:gd name="connsiteX4" fmla="*/ 35239 w 641663"/>
                  <a:gd name="connsiteY4" fmla="*/ 223903 h 704217"/>
                  <a:gd name="connsiteX5" fmla="*/ 25714 w 641663"/>
                  <a:gd name="connsiteY5" fmla="*/ 304865 h 704217"/>
                  <a:gd name="connsiteX6" fmla="*/ 92389 w 641663"/>
                  <a:gd name="connsiteY6" fmla="*/ 333440 h 704217"/>
                  <a:gd name="connsiteX7" fmla="*/ 159064 w 641663"/>
                  <a:gd name="connsiteY7" fmla="*/ 238190 h 704217"/>
                  <a:gd name="connsiteX8" fmla="*/ 118401 w 641663"/>
                  <a:gd name="connsiteY8" fmla="*/ 301381 h 704217"/>
                  <a:gd name="connsiteX9" fmla="*/ 4102 w 641663"/>
                  <a:gd name="connsiteY9" fmla="*/ 439494 h 704217"/>
                  <a:gd name="connsiteX10" fmla="*/ 54289 w 641663"/>
                  <a:gd name="connsiteY10" fmla="*/ 533464 h 704217"/>
                  <a:gd name="connsiteX11" fmla="*/ 168589 w 641663"/>
                  <a:gd name="connsiteY11" fmla="*/ 457265 h 704217"/>
                  <a:gd name="connsiteX12" fmla="*/ 78101 w 641663"/>
                  <a:gd name="connsiteY12" fmla="*/ 552515 h 704217"/>
                  <a:gd name="connsiteX13" fmla="*/ 130489 w 641663"/>
                  <a:gd name="connsiteY13" fmla="*/ 638240 h 704217"/>
                  <a:gd name="connsiteX14" fmla="*/ 259076 w 641663"/>
                  <a:gd name="connsiteY14" fmla="*/ 609665 h 704217"/>
                  <a:gd name="connsiteX15" fmla="*/ 311464 w 641663"/>
                  <a:gd name="connsiteY15" fmla="*/ 552515 h 704217"/>
                  <a:gd name="connsiteX16" fmla="*/ 225739 w 641663"/>
                  <a:gd name="connsiteY16" fmla="*/ 676340 h 704217"/>
                  <a:gd name="connsiteX17" fmla="*/ 340039 w 641663"/>
                  <a:gd name="connsiteY17" fmla="*/ 695390 h 704217"/>
                  <a:gd name="connsiteX18" fmla="*/ 549589 w 641663"/>
                  <a:gd name="connsiteY18" fmla="*/ 562040 h 704217"/>
                  <a:gd name="connsiteX19" fmla="*/ 635314 w 641663"/>
                  <a:gd name="connsiteY19" fmla="*/ 371540 h 704217"/>
                  <a:gd name="connsiteX20" fmla="*/ 635314 w 641663"/>
                  <a:gd name="connsiteY20" fmla="*/ 276290 h 704217"/>
                  <a:gd name="connsiteX21" fmla="*/ 635314 w 641663"/>
                  <a:gd name="connsiteY21" fmla="*/ 219140 h 704217"/>
                  <a:gd name="connsiteX22" fmla="*/ 618041 w 641663"/>
                  <a:gd name="connsiteY22" fmla="*/ 197264 h 704217"/>
                  <a:gd name="connsiteX23" fmla="*/ 625789 w 641663"/>
                  <a:gd name="connsiteY23" fmla="*/ 85790 h 704217"/>
                  <a:gd name="connsiteX24" fmla="*/ 559114 w 641663"/>
                  <a:gd name="connsiteY24" fmla="*/ 38165 h 704217"/>
                  <a:gd name="connsiteX25" fmla="*/ 416239 w 641663"/>
                  <a:gd name="connsiteY25" fmla="*/ 65 h 704217"/>
                  <a:gd name="connsiteX0" fmla="*/ 416239 w 641663"/>
                  <a:gd name="connsiteY0" fmla="*/ 152 h 704304"/>
                  <a:gd name="connsiteX1" fmla="*/ 371306 w 641663"/>
                  <a:gd name="connsiteY1" fmla="*/ 25028 h 704304"/>
                  <a:gd name="connsiteX2" fmla="*/ 254314 w 641663"/>
                  <a:gd name="connsiteY2" fmla="*/ 28727 h 704304"/>
                  <a:gd name="connsiteX3" fmla="*/ 101914 w 641663"/>
                  <a:gd name="connsiteY3" fmla="*/ 133502 h 704304"/>
                  <a:gd name="connsiteX4" fmla="*/ 35239 w 641663"/>
                  <a:gd name="connsiteY4" fmla="*/ 223990 h 704304"/>
                  <a:gd name="connsiteX5" fmla="*/ 25714 w 641663"/>
                  <a:gd name="connsiteY5" fmla="*/ 304952 h 704304"/>
                  <a:gd name="connsiteX6" fmla="*/ 92389 w 641663"/>
                  <a:gd name="connsiteY6" fmla="*/ 333527 h 704304"/>
                  <a:gd name="connsiteX7" fmla="*/ 159064 w 641663"/>
                  <a:gd name="connsiteY7" fmla="*/ 238277 h 704304"/>
                  <a:gd name="connsiteX8" fmla="*/ 118401 w 641663"/>
                  <a:gd name="connsiteY8" fmla="*/ 301468 h 704304"/>
                  <a:gd name="connsiteX9" fmla="*/ 4102 w 641663"/>
                  <a:gd name="connsiteY9" fmla="*/ 439581 h 704304"/>
                  <a:gd name="connsiteX10" fmla="*/ 54289 w 641663"/>
                  <a:gd name="connsiteY10" fmla="*/ 533551 h 704304"/>
                  <a:gd name="connsiteX11" fmla="*/ 168589 w 641663"/>
                  <a:gd name="connsiteY11" fmla="*/ 457352 h 704304"/>
                  <a:gd name="connsiteX12" fmla="*/ 78101 w 641663"/>
                  <a:gd name="connsiteY12" fmla="*/ 552602 h 704304"/>
                  <a:gd name="connsiteX13" fmla="*/ 130489 w 641663"/>
                  <a:gd name="connsiteY13" fmla="*/ 638327 h 704304"/>
                  <a:gd name="connsiteX14" fmla="*/ 259076 w 641663"/>
                  <a:gd name="connsiteY14" fmla="*/ 609752 h 704304"/>
                  <a:gd name="connsiteX15" fmla="*/ 311464 w 641663"/>
                  <a:gd name="connsiteY15" fmla="*/ 552602 h 704304"/>
                  <a:gd name="connsiteX16" fmla="*/ 225739 w 641663"/>
                  <a:gd name="connsiteY16" fmla="*/ 676427 h 704304"/>
                  <a:gd name="connsiteX17" fmla="*/ 340039 w 641663"/>
                  <a:gd name="connsiteY17" fmla="*/ 695477 h 704304"/>
                  <a:gd name="connsiteX18" fmla="*/ 549589 w 641663"/>
                  <a:gd name="connsiteY18" fmla="*/ 562127 h 704304"/>
                  <a:gd name="connsiteX19" fmla="*/ 635314 w 641663"/>
                  <a:gd name="connsiteY19" fmla="*/ 371627 h 704304"/>
                  <a:gd name="connsiteX20" fmla="*/ 635314 w 641663"/>
                  <a:gd name="connsiteY20" fmla="*/ 276377 h 704304"/>
                  <a:gd name="connsiteX21" fmla="*/ 635314 w 641663"/>
                  <a:gd name="connsiteY21" fmla="*/ 219227 h 704304"/>
                  <a:gd name="connsiteX22" fmla="*/ 618041 w 641663"/>
                  <a:gd name="connsiteY22" fmla="*/ 197351 h 704304"/>
                  <a:gd name="connsiteX23" fmla="*/ 625789 w 641663"/>
                  <a:gd name="connsiteY23" fmla="*/ 85877 h 704304"/>
                  <a:gd name="connsiteX24" fmla="*/ 559114 w 641663"/>
                  <a:gd name="connsiteY24" fmla="*/ 38252 h 704304"/>
                  <a:gd name="connsiteX25" fmla="*/ 416239 w 641663"/>
                  <a:gd name="connsiteY25" fmla="*/ 152 h 704304"/>
                  <a:gd name="connsiteX0" fmla="*/ 416239 w 641663"/>
                  <a:gd name="connsiteY0" fmla="*/ 489 h 704641"/>
                  <a:gd name="connsiteX1" fmla="*/ 336693 w 641663"/>
                  <a:gd name="connsiteY1" fmla="*/ 17754 h 704641"/>
                  <a:gd name="connsiteX2" fmla="*/ 254314 w 641663"/>
                  <a:gd name="connsiteY2" fmla="*/ 29064 h 704641"/>
                  <a:gd name="connsiteX3" fmla="*/ 101914 w 641663"/>
                  <a:gd name="connsiteY3" fmla="*/ 133839 h 704641"/>
                  <a:gd name="connsiteX4" fmla="*/ 35239 w 641663"/>
                  <a:gd name="connsiteY4" fmla="*/ 224327 h 704641"/>
                  <a:gd name="connsiteX5" fmla="*/ 25714 w 641663"/>
                  <a:gd name="connsiteY5" fmla="*/ 305289 h 704641"/>
                  <a:gd name="connsiteX6" fmla="*/ 92389 w 641663"/>
                  <a:gd name="connsiteY6" fmla="*/ 333864 h 704641"/>
                  <a:gd name="connsiteX7" fmla="*/ 159064 w 641663"/>
                  <a:gd name="connsiteY7" fmla="*/ 238614 h 704641"/>
                  <a:gd name="connsiteX8" fmla="*/ 118401 w 641663"/>
                  <a:gd name="connsiteY8" fmla="*/ 301805 h 704641"/>
                  <a:gd name="connsiteX9" fmla="*/ 4102 w 641663"/>
                  <a:gd name="connsiteY9" fmla="*/ 439918 h 704641"/>
                  <a:gd name="connsiteX10" fmla="*/ 54289 w 641663"/>
                  <a:gd name="connsiteY10" fmla="*/ 533888 h 704641"/>
                  <a:gd name="connsiteX11" fmla="*/ 168589 w 641663"/>
                  <a:gd name="connsiteY11" fmla="*/ 457689 h 704641"/>
                  <a:gd name="connsiteX12" fmla="*/ 78101 w 641663"/>
                  <a:gd name="connsiteY12" fmla="*/ 552939 h 704641"/>
                  <a:gd name="connsiteX13" fmla="*/ 130489 w 641663"/>
                  <a:gd name="connsiteY13" fmla="*/ 638664 h 704641"/>
                  <a:gd name="connsiteX14" fmla="*/ 259076 w 641663"/>
                  <a:gd name="connsiteY14" fmla="*/ 610089 h 704641"/>
                  <a:gd name="connsiteX15" fmla="*/ 311464 w 641663"/>
                  <a:gd name="connsiteY15" fmla="*/ 552939 h 704641"/>
                  <a:gd name="connsiteX16" fmla="*/ 225739 w 641663"/>
                  <a:gd name="connsiteY16" fmla="*/ 676764 h 704641"/>
                  <a:gd name="connsiteX17" fmla="*/ 340039 w 641663"/>
                  <a:gd name="connsiteY17" fmla="*/ 695814 h 704641"/>
                  <a:gd name="connsiteX18" fmla="*/ 549589 w 641663"/>
                  <a:gd name="connsiteY18" fmla="*/ 562464 h 704641"/>
                  <a:gd name="connsiteX19" fmla="*/ 635314 w 641663"/>
                  <a:gd name="connsiteY19" fmla="*/ 371964 h 704641"/>
                  <a:gd name="connsiteX20" fmla="*/ 635314 w 641663"/>
                  <a:gd name="connsiteY20" fmla="*/ 276714 h 704641"/>
                  <a:gd name="connsiteX21" fmla="*/ 635314 w 641663"/>
                  <a:gd name="connsiteY21" fmla="*/ 219564 h 704641"/>
                  <a:gd name="connsiteX22" fmla="*/ 618041 w 641663"/>
                  <a:gd name="connsiteY22" fmla="*/ 197688 h 704641"/>
                  <a:gd name="connsiteX23" fmla="*/ 625789 w 641663"/>
                  <a:gd name="connsiteY23" fmla="*/ 86214 h 704641"/>
                  <a:gd name="connsiteX24" fmla="*/ 559114 w 641663"/>
                  <a:gd name="connsiteY24" fmla="*/ 38589 h 704641"/>
                  <a:gd name="connsiteX25" fmla="*/ 416239 w 641663"/>
                  <a:gd name="connsiteY25" fmla="*/ 489 h 704641"/>
                  <a:gd name="connsiteX0" fmla="*/ 416239 w 641663"/>
                  <a:gd name="connsiteY0" fmla="*/ 1850 h 706002"/>
                  <a:gd name="connsiteX1" fmla="*/ 335783 w 641663"/>
                  <a:gd name="connsiteY1" fmla="*/ 8462 h 706002"/>
                  <a:gd name="connsiteX2" fmla="*/ 254314 w 641663"/>
                  <a:gd name="connsiteY2" fmla="*/ 30425 h 706002"/>
                  <a:gd name="connsiteX3" fmla="*/ 101914 w 641663"/>
                  <a:gd name="connsiteY3" fmla="*/ 135200 h 706002"/>
                  <a:gd name="connsiteX4" fmla="*/ 35239 w 641663"/>
                  <a:gd name="connsiteY4" fmla="*/ 225688 h 706002"/>
                  <a:gd name="connsiteX5" fmla="*/ 25714 w 641663"/>
                  <a:gd name="connsiteY5" fmla="*/ 306650 h 706002"/>
                  <a:gd name="connsiteX6" fmla="*/ 92389 w 641663"/>
                  <a:gd name="connsiteY6" fmla="*/ 335225 h 706002"/>
                  <a:gd name="connsiteX7" fmla="*/ 159064 w 641663"/>
                  <a:gd name="connsiteY7" fmla="*/ 239975 h 706002"/>
                  <a:gd name="connsiteX8" fmla="*/ 118401 w 641663"/>
                  <a:gd name="connsiteY8" fmla="*/ 303166 h 706002"/>
                  <a:gd name="connsiteX9" fmla="*/ 4102 w 641663"/>
                  <a:gd name="connsiteY9" fmla="*/ 441279 h 706002"/>
                  <a:gd name="connsiteX10" fmla="*/ 54289 w 641663"/>
                  <a:gd name="connsiteY10" fmla="*/ 535249 h 706002"/>
                  <a:gd name="connsiteX11" fmla="*/ 168589 w 641663"/>
                  <a:gd name="connsiteY11" fmla="*/ 459050 h 706002"/>
                  <a:gd name="connsiteX12" fmla="*/ 78101 w 641663"/>
                  <a:gd name="connsiteY12" fmla="*/ 554300 h 706002"/>
                  <a:gd name="connsiteX13" fmla="*/ 130489 w 641663"/>
                  <a:gd name="connsiteY13" fmla="*/ 640025 h 706002"/>
                  <a:gd name="connsiteX14" fmla="*/ 259076 w 641663"/>
                  <a:gd name="connsiteY14" fmla="*/ 611450 h 706002"/>
                  <a:gd name="connsiteX15" fmla="*/ 311464 w 641663"/>
                  <a:gd name="connsiteY15" fmla="*/ 554300 h 706002"/>
                  <a:gd name="connsiteX16" fmla="*/ 225739 w 641663"/>
                  <a:gd name="connsiteY16" fmla="*/ 678125 h 706002"/>
                  <a:gd name="connsiteX17" fmla="*/ 340039 w 641663"/>
                  <a:gd name="connsiteY17" fmla="*/ 697175 h 706002"/>
                  <a:gd name="connsiteX18" fmla="*/ 549589 w 641663"/>
                  <a:gd name="connsiteY18" fmla="*/ 563825 h 706002"/>
                  <a:gd name="connsiteX19" fmla="*/ 635314 w 641663"/>
                  <a:gd name="connsiteY19" fmla="*/ 373325 h 706002"/>
                  <a:gd name="connsiteX20" fmla="*/ 635314 w 641663"/>
                  <a:gd name="connsiteY20" fmla="*/ 278075 h 706002"/>
                  <a:gd name="connsiteX21" fmla="*/ 635314 w 641663"/>
                  <a:gd name="connsiteY21" fmla="*/ 220925 h 706002"/>
                  <a:gd name="connsiteX22" fmla="*/ 618041 w 641663"/>
                  <a:gd name="connsiteY22" fmla="*/ 199049 h 706002"/>
                  <a:gd name="connsiteX23" fmla="*/ 625789 w 641663"/>
                  <a:gd name="connsiteY23" fmla="*/ 87575 h 706002"/>
                  <a:gd name="connsiteX24" fmla="*/ 559114 w 641663"/>
                  <a:gd name="connsiteY24" fmla="*/ 39950 h 706002"/>
                  <a:gd name="connsiteX25" fmla="*/ 416239 w 641663"/>
                  <a:gd name="connsiteY25" fmla="*/ 1850 h 706002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18041 w 641663"/>
                  <a:gd name="connsiteY22" fmla="*/ 202317 h 709270"/>
                  <a:gd name="connsiteX23" fmla="*/ 625789 w 641663"/>
                  <a:gd name="connsiteY23" fmla="*/ 90843 h 709270"/>
                  <a:gd name="connsiteX24" fmla="*/ 559114 w 641663"/>
                  <a:gd name="connsiteY24" fmla="*/ 43218 h 709270"/>
                  <a:gd name="connsiteX25" fmla="*/ 486463 w 641663"/>
                  <a:gd name="connsiteY25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3947 w 641663"/>
                  <a:gd name="connsiteY21" fmla="*/ 208216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39618"/>
                  <a:gd name="connsiteY0" fmla="*/ 1463 h 709270"/>
                  <a:gd name="connsiteX1" fmla="*/ 335783 w 639618"/>
                  <a:gd name="connsiteY1" fmla="*/ 11730 h 709270"/>
                  <a:gd name="connsiteX2" fmla="*/ 254314 w 639618"/>
                  <a:gd name="connsiteY2" fmla="*/ 33693 h 709270"/>
                  <a:gd name="connsiteX3" fmla="*/ 101914 w 639618"/>
                  <a:gd name="connsiteY3" fmla="*/ 138468 h 709270"/>
                  <a:gd name="connsiteX4" fmla="*/ 35239 w 639618"/>
                  <a:gd name="connsiteY4" fmla="*/ 228956 h 709270"/>
                  <a:gd name="connsiteX5" fmla="*/ 25714 w 639618"/>
                  <a:gd name="connsiteY5" fmla="*/ 309918 h 709270"/>
                  <a:gd name="connsiteX6" fmla="*/ 92389 w 639618"/>
                  <a:gd name="connsiteY6" fmla="*/ 338493 h 709270"/>
                  <a:gd name="connsiteX7" fmla="*/ 159064 w 639618"/>
                  <a:gd name="connsiteY7" fmla="*/ 243243 h 709270"/>
                  <a:gd name="connsiteX8" fmla="*/ 118401 w 639618"/>
                  <a:gd name="connsiteY8" fmla="*/ 306434 h 709270"/>
                  <a:gd name="connsiteX9" fmla="*/ 4102 w 639618"/>
                  <a:gd name="connsiteY9" fmla="*/ 444547 h 709270"/>
                  <a:gd name="connsiteX10" fmla="*/ 54289 w 639618"/>
                  <a:gd name="connsiteY10" fmla="*/ 538517 h 709270"/>
                  <a:gd name="connsiteX11" fmla="*/ 168589 w 639618"/>
                  <a:gd name="connsiteY11" fmla="*/ 462318 h 709270"/>
                  <a:gd name="connsiteX12" fmla="*/ 78101 w 639618"/>
                  <a:gd name="connsiteY12" fmla="*/ 557568 h 709270"/>
                  <a:gd name="connsiteX13" fmla="*/ 130489 w 639618"/>
                  <a:gd name="connsiteY13" fmla="*/ 643293 h 709270"/>
                  <a:gd name="connsiteX14" fmla="*/ 259076 w 639618"/>
                  <a:gd name="connsiteY14" fmla="*/ 614718 h 709270"/>
                  <a:gd name="connsiteX15" fmla="*/ 311464 w 639618"/>
                  <a:gd name="connsiteY15" fmla="*/ 557568 h 709270"/>
                  <a:gd name="connsiteX16" fmla="*/ 225739 w 639618"/>
                  <a:gd name="connsiteY16" fmla="*/ 681393 h 709270"/>
                  <a:gd name="connsiteX17" fmla="*/ 340039 w 639618"/>
                  <a:gd name="connsiteY17" fmla="*/ 700443 h 709270"/>
                  <a:gd name="connsiteX18" fmla="*/ 549589 w 639618"/>
                  <a:gd name="connsiteY18" fmla="*/ 567093 h 709270"/>
                  <a:gd name="connsiteX19" fmla="*/ 635314 w 639618"/>
                  <a:gd name="connsiteY19" fmla="*/ 376593 h 709270"/>
                  <a:gd name="connsiteX20" fmla="*/ 627677 w 639618"/>
                  <a:gd name="connsiteY20" fmla="*/ 314238 h 709270"/>
                  <a:gd name="connsiteX21" fmla="*/ 633947 w 639618"/>
                  <a:gd name="connsiteY21" fmla="*/ 208216 h 709270"/>
                  <a:gd name="connsiteX22" fmla="*/ 625789 w 639618"/>
                  <a:gd name="connsiteY22" fmla="*/ 90843 h 709270"/>
                  <a:gd name="connsiteX23" fmla="*/ 559114 w 639618"/>
                  <a:gd name="connsiteY23" fmla="*/ 43218 h 709270"/>
                  <a:gd name="connsiteX24" fmla="*/ 486463 w 639618"/>
                  <a:gd name="connsiteY24" fmla="*/ 1463 h 709270"/>
                  <a:gd name="connsiteX0" fmla="*/ 486463 w 634072"/>
                  <a:gd name="connsiteY0" fmla="*/ 1463 h 709270"/>
                  <a:gd name="connsiteX1" fmla="*/ 335783 w 634072"/>
                  <a:gd name="connsiteY1" fmla="*/ 11730 h 709270"/>
                  <a:gd name="connsiteX2" fmla="*/ 254314 w 634072"/>
                  <a:gd name="connsiteY2" fmla="*/ 33693 h 709270"/>
                  <a:gd name="connsiteX3" fmla="*/ 101914 w 634072"/>
                  <a:gd name="connsiteY3" fmla="*/ 138468 h 709270"/>
                  <a:gd name="connsiteX4" fmla="*/ 35239 w 634072"/>
                  <a:gd name="connsiteY4" fmla="*/ 228956 h 709270"/>
                  <a:gd name="connsiteX5" fmla="*/ 25714 w 634072"/>
                  <a:gd name="connsiteY5" fmla="*/ 309918 h 709270"/>
                  <a:gd name="connsiteX6" fmla="*/ 92389 w 634072"/>
                  <a:gd name="connsiteY6" fmla="*/ 338493 h 709270"/>
                  <a:gd name="connsiteX7" fmla="*/ 159064 w 634072"/>
                  <a:gd name="connsiteY7" fmla="*/ 243243 h 709270"/>
                  <a:gd name="connsiteX8" fmla="*/ 118401 w 634072"/>
                  <a:gd name="connsiteY8" fmla="*/ 306434 h 709270"/>
                  <a:gd name="connsiteX9" fmla="*/ 4102 w 634072"/>
                  <a:gd name="connsiteY9" fmla="*/ 444547 h 709270"/>
                  <a:gd name="connsiteX10" fmla="*/ 54289 w 634072"/>
                  <a:gd name="connsiteY10" fmla="*/ 538517 h 709270"/>
                  <a:gd name="connsiteX11" fmla="*/ 168589 w 634072"/>
                  <a:gd name="connsiteY11" fmla="*/ 462318 h 709270"/>
                  <a:gd name="connsiteX12" fmla="*/ 78101 w 634072"/>
                  <a:gd name="connsiteY12" fmla="*/ 557568 h 709270"/>
                  <a:gd name="connsiteX13" fmla="*/ 130489 w 634072"/>
                  <a:gd name="connsiteY13" fmla="*/ 643293 h 709270"/>
                  <a:gd name="connsiteX14" fmla="*/ 259076 w 634072"/>
                  <a:gd name="connsiteY14" fmla="*/ 614718 h 709270"/>
                  <a:gd name="connsiteX15" fmla="*/ 311464 w 634072"/>
                  <a:gd name="connsiteY15" fmla="*/ 557568 h 709270"/>
                  <a:gd name="connsiteX16" fmla="*/ 225739 w 634072"/>
                  <a:gd name="connsiteY16" fmla="*/ 681393 h 709270"/>
                  <a:gd name="connsiteX17" fmla="*/ 340039 w 634072"/>
                  <a:gd name="connsiteY17" fmla="*/ 700443 h 709270"/>
                  <a:gd name="connsiteX18" fmla="*/ 549589 w 634072"/>
                  <a:gd name="connsiteY18" fmla="*/ 567093 h 709270"/>
                  <a:gd name="connsiteX19" fmla="*/ 619759 w 634072"/>
                  <a:gd name="connsiteY19" fmla="*/ 377997 h 709270"/>
                  <a:gd name="connsiteX20" fmla="*/ 627677 w 634072"/>
                  <a:gd name="connsiteY20" fmla="*/ 314238 h 709270"/>
                  <a:gd name="connsiteX21" fmla="*/ 633947 w 634072"/>
                  <a:gd name="connsiteY21" fmla="*/ 208216 h 709270"/>
                  <a:gd name="connsiteX22" fmla="*/ 625789 w 634072"/>
                  <a:gd name="connsiteY22" fmla="*/ 90843 h 709270"/>
                  <a:gd name="connsiteX23" fmla="*/ 559114 w 634072"/>
                  <a:gd name="connsiteY23" fmla="*/ 43218 h 709270"/>
                  <a:gd name="connsiteX24" fmla="*/ 486463 w 634072"/>
                  <a:gd name="connsiteY24" fmla="*/ 1463 h 709270"/>
                  <a:gd name="connsiteX0" fmla="*/ 486463 w 634072"/>
                  <a:gd name="connsiteY0" fmla="*/ 3196 h 711003"/>
                  <a:gd name="connsiteX1" fmla="*/ 353475 w 634072"/>
                  <a:gd name="connsiteY1" fmla="*/ 6498 h 711003"/>
                  <a:gd name="connsiteX2" fmla="*/ 254314 w 634072"/>
                  <a:gd name="connsiteY2" fmla="*/ 35426 h 711003"/>
                  <a:gd name="connsiteX3" fmla="*/ 101914 w 634072"/>
                  <a:gd name="connsiteY3" fmla="*/ 140201 h 711003"/>
                  <a:gd name="connsiteX4" fmla="*/ 35239 w 634072"/>
                  <a:gd name="connsiteY4" fmla="*/ 230689 h 711003"/>
                  <a:gd name="connsiteX5" fmla="*/ 25714 w 634072"/>
                  <a:gd name="connsiteY5" fmla="*/ 311651 h 711003"/>
                  <a:gd name="connsiteX6" fmla="*/ 92389 w 634072"/>
                  <a:gd name="connsiteY6" fmla="*/ 340226 h 711003"/>
                  <a:gd name="connsiteX7" fmla="*/ 159064 w 634072"/>
                  <a:gd name="connsiteY7" fmla="*/ 244976 h 711003"/>
                  <a:gd name="connsiteX8" fmla="*/ 118401 w 634072"/>
                  <a:gd name="connsiteY8" fmla="*/ 308167 h 711003"/>
                  <a:gd name="connsiteX9" fmla="*/ 4102 w 634072"/>
                  <a:gd name="connsiteY9" fmla="*/ 446280 h 711003"/>
                  <a:gd name="connsiteX10" fmla="*/ 54289 w 634072"/>
                  <a:gd name="connsiteY10" fmla="*/ 540250 h 711003"/>
                  <a:gd name="connsiteX11" fmla="*/ 168589 w 634072"/>
                  <a:gd name="connsiteY11" fmla="*/ 464051 h 711003"/>
                  <a:gd name="connsiteX12" fmla="*/ 78101 w 634072"/>
                  <a:gd name="connsiteY12" fmla="*/ 559301 h 711003"/>
                  <a:gd name="connsiteX13" fmla="*/ 130489 w 634072"/>
                  <a:gd name="connsiteY13" fmla="*/ 645026 h 711003"/>
                  <a:gd name="connsiteX14" fmla="*/ 259076 w 634072"/>
                  <a:gd name="connsiteY14" fmla="*/ 616451 h 711003"/>
                  <a:gd name="connsiteX15" fmla="*/ 311464 w 634072"/>
                  <a:gd name="connsiteY15" fmla="*/ 559301 h 711003"/>
                  <a:gd name="connsiteX16" fmla="*/ 225739 w 634072"/>
                  <a:gd name="connsiteY16" fmla="*/ 683126 h 711003"/>
                  <a:gd name="connsiteX17" fmla="*/ 340039 w 634072"/>
                  <a:gd name="connsiteY17" fmla="*/ 702176 h 711003"/>
                  <a:gd name="connsiteX18" fmla="*/ 549589 w 634072"/>
                  <a:gd name="connsiteY18" fmla="*/ 568826 h 711003"/>
                  <a:gd name="connsiteX19" fmla="*/ 619759 w 634072"/>
                  <a:gd name="connsiteY19" fmla="*/ 379730 h 711003"/>
                  <a:gd name="connsiteX20" fmla="*/ 627677 w 634072"/>
                  <a:gd name="connsiteY20" fmla="*/ 315971 h 711003"/>
                  <a:gd name="connsiteX21" fmla="*/ 633947 w 634072"/>
                  <a:gd name="connsiteY21" fmla="*/ 209949 h 711003"/>
                  <a:gd name="connsiteX22" fmla="*/ 625789 w 634072"/>
                  <a:gd name="connsiteY22" fmla="*/ 92576 h 711003"/>
                  <a:gd name="connsiteX23" fmla="*/ 559114 w 634072"/>
                  <a:gd name="connsiteY23" fmla="*/ 44951 h 711003"/>
                  <a:gd name="connsiteX24" fmla="*/ 486463 w 634072"/>
                  <a:gd name="connsiteY24" fmla="*/ 3196 h 711003"/>
                  <a:gd name="connsiteX0" fmla="*/ 486463 w 634072"/>
                  <a:gd name="connsiteY0" fmla="*/ 10201 h 718008"/>
                  <a:gd name="connsiteX1" fmla="*/ 353475 w 634072"/>
                  <a:gd name="connsiteY1" fmla="*/ 13503 h 718008"/>
                  <a:gd name="connsiteX2" fmla="*/ 254314 w 634072"/>
                  <a:gd name="connsiteY2" fmla="*/ 42431 h 718008"/>
                  <a:gd name="connsiteX3" fmla="*/ 101914 w 634072"/>
                  <a:gd name="connsiteY3" fmla="*/ 147206 h 718008"/>
                  <a:gd name="connsiteX4" fmla="*/ 35239 w 634072"/>
                  <a:gd name="connsiteY4" fmla="*/ 237694 h 718008"/>
                  <a:gd name="connsiteX5" fmla="*/ 25714 w 634072"/>
                  <a:gd name="connsiteY5" fmla="*/ 318656 h 718008"/>
                  <a:gd name="connsiteX6" fmla="*/ 92389 w 634072"/>
                  <a:gd name="connsiteY6" fmla="*/ 347231 h 718008"/>
                  <a:gd name="connsiteX7" fmla="*/ 159064 w 634072"/>
                  <a:gd name="connsiteY7" fmla="*/ 251981 h 718008"/>
                  <a:gd name="connsiteX8" fmla="*/ 118401 w 634072"/>
                  <a:gd name="connsiteY8" fmla="*/ 315172 h 718008"/>
                  <a:gd name="connsiteX9" fmla="*/ 4102 w 634072"/>
                  <a:gd name="connsiteY9" fmla="*/ 453285 h 718008"/>
                  <a:gd name="connsiteX10" fmla="*/ 54289 w 634072"/>
                  <a:gd name="connsiteY10" fmla="*/ 547255 h 718008"/>
                  <a:gd name="connsiteX11" fmla="*/ 168589 w 634072"/>
                  <a:gd name="connsiteY11" fmla="*/ 471056 h 718008"/>
                  <a:gd name="connsiteX12" fmla="*/ 78101 w 634072"/>
                  <a:gd name="connsiteY12" fmla="*/ 566306 h 718008"/>
                  <a:gd name="connsiteX13" fmla="*/ 130489 w 634072"/>
                  <a:gd name="connsiteY13" fmla="*/ 652031 h 718008"/>
                  <a:gd name="connsiteX14" fmla="*/ 259076 w 634072"/>
                  <a:gd name="connsiteY14" fmla="*/ 623456 h 718008"/>
                  <a:gd name="connsiteX15" fmla="*/ 311464 w 634072"/>
                  <a:gd name="connsiteY15" fmla="*/ 566306 h 718008"/>
                  <a:gd name="connsiteX16" fmla="*/ 225739 w 634072"/>
                  <a:gd name="connsiteY16" fmla="*/ 690131 h 718008"/>
                  <a:gd name="connsiteX17" fmla="*/ 340039 w 634072"/>
                  <a:gd name="connsiteY17" fmla="*/ 709181 h 718008"/>
                  <a:gd name="connsiteX18" fmla="*/ 549589 w 634072"/>
                  <a:gd name="connsiteY18" fmla="*/ 575831 h 718008"/>
                  <a:gd name="connsiteX19" fmla="*/ 619759 w 634072"/>
                  <a:gd name="connsiteY19" fmla="*/ 386735 h 718008"/>
                  <a:gd name="connsiteX20" fmla="*/ 627677 w 634072"/>
                  <a:gd name="connsiteY20" fmla="*/ 322976 h 718008"/>
                  <a:gd name="connsiteX21" fmla="*/ 633947 w 634072"/>
                  <a:gd name="connsiteY21" fmla="*/ 216954 h 718008"/>
                  <a:gd name="connsiteX22" fmla="*/ 625789 w 634072"/>
                  <a:gd name="connsiteY22" fmla="*/ 99581 h 718008"/>
                  <a:gd name="connsiteX23" fmla="*/ 559114 w 634072"/>
                  <a:gd name="connsiteY23" fmla="*/ 51956 h 718008"/>
                  <a:gd name="connsiteX24" fmla="*/ 486463 w 634072"/>
                  <a:gd name="connsiteY24" fmla="*/ 10201 h 718008"/>
                  <a:gd name="connsiteX0" fmla="*/ 486463 w 634072"/>
                  <a:gd name="connsiteY0" fmla="*/ 3374 h 711181"/>
                  <a:gd name="connsiteX1" fmla="*/ 353475 w 634072"/>
                  <a:gd name="connsiteY1" fmla="*/ 6676 h 711181"/>
                  <a:gd name="connsiteX2" fmla="*/ 254314 w 634072"/>
                  <a:gd name="connsiteY2" fmla="*/ 35604 h 711181"/>
                  <a:gd name="connsiteX3" fmla="*/ 101914 w 634072"/>
                  <a:gd name="connsiteY3" fmla="*/ 140379 h 711181"/>
                  <a:gd name="connsiteX4" fmla="*/ 35239 w 634072"/>
                  <a:gd name="connsiteY4" fmla="*/ 230867 h 711181"/>
                  <a:gd name="connsiteX5" fmla="*/ 25714 w 634072"/>
                  <a:gd name="connsiteY5" fmla="*/ 311829 h 711181"/>
                  <a:gd name="connsiteX6" fmla="*/ 92389 w 634072"/>
                  <a:gd name="connsiteY6" fmla="*/ 340404 h 711181"/>
                  <a:gd name="connsiteX7" fmla="*/ 159064 w 634072"/>
                  <a:gd name="connsiteY7" fmla="*/ 245154 h 711181"/>
                  <a:gd name="connsiteX8" fmla="*/ 118401 w 634072"/>
                  <a:gd name="connsiteY8" fmla="*/ 308345 h 711181"/>
                  <a:gd name="connsiteX9" fmla="*/ 4102 w 634072"/>
                  <a:gd name="connsiteY9" fmla="*/ 446458 h 711181"/>
                  <a:gd name="connsiteX10" fmla="*/ 54289 w 634072"/>
                  <a:gd name="connsiteY10" fmla="*/ 540428 h 711181"/>
                  <a:gd name="connsiteX11" fmla="*/ 168589 w 634072"/>
                  <a:gd name="connsiteY11" fmla="*/ 464229 h 711181"/>
                  <a:gd name="connsiteX12" fmla="*/ 78101 w 634072"/>
                  <a:gd name="connsiteY12" fmla="*/ 559479 h 711181"/>
                  <a:gd name="connsiteX13" fmla="*/ 130489 w 634072"/>
                  <a:gd name="connsiteY13" fmla="*/ 645204 h 711181"/>
                  <a:gd name="connsiteX14" fmla="*/ 259076 w 634072"/>
                  <a:gd name="connsiteY14" fmla="*/ 616629 h 711181"/>
                  <a:gd name="connsiteX15" fmla="*/ 311464 w 634072"/>
                  <a:gd name="connsiteY15" fmla="*/ 559479 h 711181"/>
                  <a:gd name="connsiteX16" fmla="*/ 225739 w 634072"/>
                  <a:gd name="connsiteY16" fmla="*/ 683304 h 711181"/>
                  <a:gd name="connsiteX17" fmla="*/ 340039 w 634072"/>
                  <a:gd name="connsiteY17" fmla="*/ 702354 h 711181"/>
                  <a:gd name="connsiteX18" fmla="*/ 549589 w 634072"/>
                  <a:gd name="connsiteY18" fmla="*/ 569004 h 711181"/>
                  <a:gd name="connsiteX19" fmla="*/ 619759 w 634072"/>
                  <a:gd name="connsiteY19" fmla="*/ 379908 h 711181"/>
                  <a:gd name="connsiteX20" fmla="*/ 627677 w 634072"/>
                  <a:gd name="connsiteY20" fmla="*/ 316149 h 711181"/>
                  <a:gd name="connsiteX21" fmla="*/ 633947 w 634072"/>
                  <a:gd name="connsiteY21" fmla="*/ 210127 h 711181"/>
                  <a:gd name="connsiteX22" fmla="*/ 625789 w 634072"/>
                  <a:gd name="connsiteY22" fmla="*/ 92754 h 711181"/>
                  <a:gd name="connsiteX23" fmla="*/ 559114 w 634072"/>
                  <a:gd name="connsiteY23" fmla="*/ 45129 h 711181"/>
                  <a:gd name="connsiteX24" fmla="*/ 486463 w 634072"/>
                  <a:gd name="connsiteY24" fmla="*/ 3374 h 711181"/>
                  <a:gd name="connsiteX0" fmla="*/ 486463 w 634072"/>
                  <a:gd name="connsiteY0" fmla="*/ 5125 h 712932"/>
                  <a:gd name="connsiteX1" fmla="*/ 353475 w 634072"/>
                  <a:gd name="connsiteY1" fmla="*/ 8427 h 712932"/>
                  <a:gd name="connsiteX2" fmla="*/ 254314 w 634072"/>
                  <a:gd name="connsiteY2" fmla="*/ 37355 h 712932"/>
                  <a:gd name="connsiteX3" fmla="*/ 101914 w 634072"/>
                  <a:gd name="connsiteY3" fmla="*/ 142130 h 712932"/>
                  <a:gd name="connsiteX4" fmla="*/ 35239 w 634072"/>
                  <a:gd name="connsiteY4" fmla="*/ 232618 h 712932"/>
                  <a:gd name="connsiteX5" fmla="*/ 25714 w 634072"/>
                  <a:gd name="connsiteY5" fmla="*/ 313580 h 712932"/>
                  <a:gd name="connsiteX6" fmla="*/ 92389 w 634072"/>
                  <a:gd name="connsiteY6" fmla="*/ 342155 h 712932"/>
                  <a:gd name="connsiteX7" fmla="*/ 159064 w 634072"/>
                  <a:gd name="connsiteY7" fmla="*/ 246905 h 712932"/>
                  <a:gd name="connsiteX8" fmla="*/ 118401 w 634072"/>
                  <a:gd name="connsiteY8" fmla="*/ 310096 h 712932"/>
                  <a:gd name="connsiteX9" fmla="*/ 4102 w 634072"/>
                  <a:gd name="connsiteY9" fmla="*/ 448209 h 712932"/>
                  <a:gd name="connsiteX10" fmla="*/ 54289 w 634072"/>
                  <a:gd name="connsiteY10" fmla="*/ 542179 h 712932"/>
                  <a:gd name="connsiteX11" fmla="*/ 168589 w 634072"/>
                  <a:gd name="connsiteY11" fmla="*/ 465980 h 712932"/>
                  <a:gd name="connsiteX12" fmla="*/ 78101 w 634072"/>
                  <a:gd name="connsiteY12" fmla="*/ 561230 h 712932"/>
                  <a:gd name="connsiteX13" fmla="*/ 130489 w 634072"/>
                  <a:gd name="connsiteY13" fmla="*/ 646955 h 712932"/>
                  <a:gd name="connsiteX14" fmla="*/ 259076 w 634072"/>
                  <a:gd name="connsiteY14" fmla="*/ 618380 h 712932"/>
                  <a:gd name="connsiteX15" fmla="*/ 311464 w 634072"/>
                  <a:gd name="connsiteY15" fmla="*/ 561230 h 712932"/>
                  <a:gd name="connsiteX16" fmla="*/ 225739 w 634072"/>
                  <a:gd name="connsiteY16" fmla="*/ 685055 h 712932"/>
                  <a:gd name="connsiteX17" fmla="*/ 340039 w 634072"/>
                  <a:gd name="connsiteY17" fmla="*/ 704105 h 712932"/>
                  <a:gd name="connsiteX18" fmla="*/ 549589 w 634072"/>
                  <a:gd name="connsiteY18" fmla="*/ 570755 h 712932"/>
                  <a:gd name="connsiteX19" fmla="*/ 619759 w 634072"/>
                  <a:gd name="connsiteY19" fmla="*/ 381659 h 712932"/>
                  <a:gd name="connsiteX20" fmla="*/ 627677 w 634072"/>
                  <a:gd name="connsiteY20" fmla="*/ 317900 h 712932"/>
                  <a:gd name="connsiteX21" fmla="*/ 633947 w 634072"/>
                  <a:gd name="connsiteY21" fmla="*/ 211878 h 712932"/>
                  <a:gd name="connsiteX22" fmla="*/ 625789 w 634072"/>
                  <a:gd name="connsiteY22" fmla="*/ 94505 h 712932"/>
                  <a:gd name="connsiteX23" fmla="*/ 559114 w 634072"/>
                  <a:gd name="connsiteY23" fmla="*/ 46880 h 712932"/>
                  <a:gd name="connsiteX24" fmla="*/ 486463 w 634072"/>
                  <a:gd name="connsiteY24" fmla="*/ 5125 h 71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4072" h="712932">
                    <a:moveTo>
                      <a:pt x="486463" y="5125"/>
                    </a:moveTo>
                    <a:cubicBezTo>
                      <a:pt x="452190" y="-1284"/>
                      <a:pt x="402079" y="-3208"/>
                      <a:pt x="353475" y="8427"/>
                    </a:cubicBezTo>
                    <a:cubicBezTo>
                      <a:pt x="304871" y="20062"/>
                      <a:pt x="296241" y="15071"/>
                      <a:pt x="254314" y="37355"/>
                    </a:cubicBezTo>
                    <a:cubicBezTo>
                      <a:pt x="212387" y="59639"/>
                      <a:pt x="138426" y="109586"/>
                      <a:pt x="101914" y="142130"/>
                    </a:cubicBezTo>
                    <a:cubicBezTo>
                      <a:pt x="65402" y="174674"/>
                      <a:pt x="47939" y="204043"/>
                      <a:pt x="35239" y="232618"/>
                    </a:cubicBezTo>
                    <a:cubicBezTo>
                      <a:pt x="22539" y="261193"/>
                      <a:pt x="16189" y="295324"/>
                      <a:pt x="25714" y="313580"/>
                    </a:cubicBezTo>
                    <a:cubicBezTo>
                      <a:pt x="35239" y="331836"/>
                      <a:pt x="70164" y="353267"/>
                      <a:pt x="92389" y="342155"/>
                    </a:cubicBezTo>
                    <a:cubicBezTo>
                      <a:pt x="114614" y="331043"/>
                      <a:pt x="154729" y="252248"/>
                      <a:pt x="159064" y="246905"/>
                    </a:cubicBezTo>
                    <a:cubicBezTo>
                      <a:pt x="163399" y="241562"/>
                      <a:pt x="142641" y="291627"/>
                      <a:pt x="118401" y="310096"/>
                    </a:cubicBezTo>
                    <a:cubicBezTo>
                      <a:pt x="94161" y="328566"/>
                      <a:pt x="21137" y="411910"/>
                      <a:pt x="4102" y="448209"/>
                    </a:cubicBezTo>
                    <a:cubicBezTo>
                      <a:pt x="-12933" y="484508"/>
                      <a:pt x="26874" y="539217"/>
                      <a:pt x="54289" y="542179"/>
                    </a:cubicBezTo>
                    <a:cubicBezTo>
                      <a:pt x="81704" y="545141"/>
                      <a:pt x="164620" y="462805"/>
                      <a:pt x="168589" y="465980"/>
                    </a:cubicBezTo>
                    <a:cubicBezTo>
                      <a:pt x="172558" y="469155"/>
                      <a:pt x="84451" y="531068"/>
                      <a:pt x="78101" y="561230"/>
                    </a:cubicBezTo>
                    <a:cubicBezTo>
                      <a:pt x="71751" y="591392"/>
                      <a:pt x="100327" y="637430"/>
                      <a:pt x="130489" y="646955"/>
                    </a:cubicBezTo>
                    <a:cubicBezTo>
                      <a:pt x="160651" y="656480"/>
                      <a:pt x="228914" y="632667"/>
                      <a:pt x="259076" y="618380"/>
                    </a:cubicBezTo>
                    <a:cubicBezTo>
                      <a:pt x="289238" y="604093"/>
                      <a:pt x="317020" y="550118"/>
                      <a:pt x="311464" y="561230"/>
                    </a:cubicBezTo>
                    <a:cubicBezTo>
                      <a:pt x="305908" y="572343"/>
                      <a:pt x="220977" y="661243"/>
                      <a:pt x="225739" y="685055"/>
                    </a:cubicBezTo>
                    <a:cubicBezTo>
                      <a:pt x="230501" y="708867"/>
                      <a:pt x="286064" y="723155"/>
                      <a:pt x="340039" y="704105"/>
                    </a:cubicBezTo>
                    <a:cubicBezTo>
                      <a:pt x="394014" y="685055"/>
                      <a:pt x="502969" y="624496"/>
                      <a:pt x="549589" y="570755"/>
                    </a:cubicBezTo>
                    <a:cubicBezTo>
                      <a:pt x="596209" y="517014"/>
                      <a:pt x="606744" y="423802"/>
                      <a:pt x="619759" y="381659"/>
                    </a:cubicBezTo>
                    <a:cubicBezTo>
                      <a:pt x="632774" y="339517"/>
                      <a:pt x="627677" y="317900"/>
                      <a:pt x="627677" y="317900"/>
                    </a:cubicBezTo>
                    <a:cubicBezTo>
                      <a:pt x="627221" y="293524"/>
                      <a:pt x="634403" y="236254"/>
                      <a:pt x="633947" y="211878"/>
                    </a:cubicBezTo>
                    <a:cubicBezTo>
                      <a:pt x="632359" y="180128"/>
                      <a:pt x="638489" y="124668"/>
                      <a:pt x="625789" y="94505"/>
                    </a:cubicBezTo>
                    <a:cubicBezTo>
                      <a:pt x="613089" y="64343"/>
                      <a:pt x="582335" y="61777"/>
                      <a:pt x="559114" y="46880"/>
                    </a:cubicBezTo>
                    <a:cubicBezTo>
                      <a:pt x="535893" y="31983"/>
                      <a:pt x="520736" y="11534"/>
                      <a:pt x="486463" y="5125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FC09A77-4A53-92DE-716E-16302A866A2F}"/>
                </a:ext>
              </a:extLst>
            </p:cNvPr>
            <p:cNvSpPr/>
            <p:nvPr/>
          </p:nvSpPr>
          <p:spPr>
            <a:xfrm>
              <a:off x="6446341" y="4443435"/>
              <a:ext cx="80098" cy="45719"/>
            </a:xfrm>
            <a:custGeom>
              <a:avLst/>
              <a:gdLst>
                <a:gd name="connsiteX0" fmla="*/ 0 w 142875"/>
                <a:gd name="connsiteY0" fmla="*/ 0 h 61946"/>
                <a:gd name="connsiteX1" fmla="*/ 71437 w 142875"/>
                <a:gd name="connsiteY1" fmla="*/ 61912 h 61946"/>
                <a:gd name="connsiteX2" fmla="*/ 142875 w 142875"/>
                <a:gd name="connsiteY2" fmla="*/ 9525 h 61946"/>
                <a:gd name="connsiteX3" fmla="*/ 142875 w 142875"/>
                <a:gd name="connsiteY3" fmla="*/ 9525 h 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61946">
                  <a:moveTo>
                    <a:pt x="0" y="0"/>
                  </a:moveTo>
                  <a:cubicBezTo>
                    <a:pt x="23812" y="30162"/>
                    <a:pt x="47624" y="60324"/>
                    <a:pt x="71437" y="61912"/>
                  </a:cubicBezTo>
                  <a:cubicBezTo>
                    <a:pt x="95250" y="63500"/>
                    <a:pt x="142875" y="9525"/>
                    <a:pt x="142875" y="9525"/>
                  </a:cubicBezTo>
                  <a:lnTo>
                    <a:pt x="142875" y="95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E3E6535-3B3C-4D05-8F60-05DE301C6F63}"/>
              </a:ext>
            </a:extLst>
          </p:cNvPr>
          <p:cNvGrpSpPr/>
          <p:nvPr/>
        </p:nvGrpSpPr>
        <p:grpSpPr>
          <a:xfrm>
            <a:off x="4701465" y="3792567"/>
            <a:ext cx="1287142" cy="2980562"/>
            <a:chOff x="4701465" y="3792567"/>
            <a:chExt cx="1287142" cy="298056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5080543-9A61-4EAE-8A5A-C58BBB11520F}"/>
                </a:ext>
              </a:extLst>
            </p:cNvPr>
            <p:cNvGrpSpPr/>
            <p:nvPr/>
          </p:nvGrpSpPr>
          <p:grpSpPr>
            <a:xfrm>
              <a:off x="4701465" y="3792567"/>
              <a:ext cx="1287142" cy="2980562"/>
              <a:chOff x="4701465" y="3792567"/>
              <a:chExt cx="1287142" cy="2980562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C7B527B2-AA90-4C11-A12F-43E5E913EF76}"/>
                  </a:ext>
                </a:extLst>
              </p:cNvPr>
              <p:cNvGrpSpPr/>
              <p:nvPr/>
            </p:nvGrpSpPr>
            <p:grpSpPr>
              <a:xfrm>
                <a:off x="4701465" y="3792567"/>
                <a:ext cx="1287142" cy="2980562"/>
                <a:chOff x="4160834" y="3315093"/>
                <a:chExt cx="1561127" cy="3406869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231CF04-7A55-4DF0-8FF8-0B060401C4B2}"/>
                    </a:ext>
                  </a:extLst>
                </p:cNvPr>
                <p:cNvGrpSpPr/>
                <p:nvPr/>
              </p:nvGrpSpPr>
              <p:grpSpPr>
                <a:xfrm>
                  <a:off x="4175192" y="3315093"/>
                  <a:ext cx="1534956" cy="3406869"/>
                  <a:chOff x="4249028" y="1982325"/>
                  <a:chExt cx="2137690" cy="4744654"/>
                </a:xfrm>
              </p:grpSpPr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DD06CC1A-526C-4B11-8D4A-217DCA3E1C3C}"/>
                      </a:ext>
                    </a:extLst>
                  </p:cNvPr>
                  <p:cNvSpPr/>
                  <p:nvPr/>
                </p:nvSpPr>
                <p:spPr>
                  <a:xfrm>
                    <a:off x="4787164" y="5634539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" name="Rectangle: Rounded Corners 67">
                    <a:extLst>
                      <a:ext uri="{FF2B5EF4-FFF2-40B4-BE49-F238E27FC236}">
                        <a16:creationId xmlns:a16="http://schemas.microsoft.com/office/drawing/2014/main" id="{63027352-CF52-49A4-9E20-CD34A2DD8883}"/>
                      </a:ext>
                    </a:extLst>
                  </p:cNvPr>
                  <p:cNvSpPr/>
                  <p:nvPr/>
                </p:nvSpPr>
                <p:spPr>
                  <a:xfrm>
                    <a:off x="5637670" y="5666003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95AE43DC-5A9C-4EC0-9968-A0C3ED1BB766}"/>
                      </a:ext>
                    </a:extLst>
                  </p:cNvPr>
                  <p:cNvGrpSpPr/>
                  <p:nvPr/>
                </p:nvGrpSpPr>
                <p:grpSpPr>
                  <a:xfrm>
                    <a:off x="4249028" y="1982325"/>
                    <a:ext cx="2137690" cy="1985965"/>
                    <a:chOff x="2433554" y="1553551"/>
                    <a:chExt cx="1329516" cy="1235151"/>
                  </a:xfrm>
                </p:grpSpPr>
                <p:sp>
                  <p:nvSpPr>
                    <p:cNvPr id="100" name="Oval 99">
                      <a:extLst>
                        <a:ext uri="{FF2B5EF4-FFF2-40B4-BE49-F238E27FC236}">
                          <a16:creationId xmlns:a16="http://schemas.microsoft.com/office/drawing/2014/main" id="{2394AD42-3E47-48E7-B2C0-93569B19D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3554" y="1978171"/>
                      <a:ext cx="281034" cy="26779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1" name="Oval 100">
                      <a:extLst>
                        <a:ext uri="{FF2B5EF4-FFF2-40B4-BE49-F238E27FC236}">
                          <a16:creationId xmlns:a16="http://schemas.microsoft.com/office/drawing/2014/main" id="{D4876148-3861-4BE5-824A-E0341EA74D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2036" y="1965110"/>
                      <a:ext cx="281034" cy="26779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2" name="Oval 101">
                      <a:extLst>
                        <a:ext uri="{FF2B5EF4-FFF2-40B4-BE49-F238E27FC236}">
                          <a16:creationId xmlns:a16="http://schemas.microsoft.com/office/drawing/2014/main" id="{F3A0CD44-3158-4B07-BB0F-C8198A458A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762" y="1569502"/>
                      <a:ext cx="1181100" cy="121920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6" name="Oval 105">
                      <a:extLst>
                        <a:ext uri="{FF2B5EF4-FFF2-40B4-BE49-F238E27FC236}">
                          <a16:creationId xmlns:a16="http://schemas.microsoft.com/office/drawing/2014/main" id="{1D601A23-52D9-4F08-A9BD-371E043DB6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7977" y="1823483"/>
                      <a:ext cx="165237" cy="189843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493F8A43-CEBC-43C6-9157-93941F07CD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3952" y="1903168"/>
                      <a:ext cx="165238" cy="100548"/>
                    </a:xfrm>
                    <a:custGeom>
                      <a:avLst/>
                      <a:gdLst>
                        <a:gd name="connsiteX0" fmla="*/ 82619 w 165238"/>
                        <a:gd name="connsiteY0" fmla="*/ 0 h 100548"/>
                        <a:gd name="connsiteX1" fmla="*/ 165238 w 165238"/>
                        <a:gd name="connsiteY1" fmla="*/ 94922 h 100548"/>
                        <a:gd name="connsiteX2" fmla="*/ 164249 w 165238"/>
                        <a:gd name="connsiteY2" fmla="*/ 100548 h 100548"/>
                        <a:gd name="connsiteX3" fmla="*/ 989 w 165238"/>
                        <a:gd name="connsiteY3" fmla="*/ 100548 h 100548"/>
                        <a:gd name="connsiteX4" fmla="*/ 0 w 165238"/>
                        <a:gd name="connsiteY4" fmla="*/ 94922 h 100548"/>
                        <a:gd name="connsiteX5" fmla="*/ 82619 w 165238"/>
                        <a:gd name="connsiteY5" fmla="*/ 0 h 100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38" h="100548">
                          <a:moveTo>
                            <a:pt x="82619" y="0"/>
                          </a:moveTo>
                          <a:cubicBezTo>
                            <a:pt x="128248" y="0"/>
                            <a:pt x="165238" y="42498"/>
                            <a:pt x="165238" y="94922"/>
                          </a:cubicBezTo>
                          <a:lnTo>
                            <a:pt x="164249" y="100548"/>
                          </a:lnTo>
                          <a:lnTo>
                            <a:pt x="989" y="100548"/>
                          </a:lnTo>
                          <a:lnTo>
                            <a:pt x="0" y="94922"/>
                          </a:lnTo>
                          <a:cubicBezTo>
                            <a:pt x="0" y="42498"/>
                            <a:pt x="36990" y="0"/>
                            <a:pt x="82619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8" name="Oval 107">
                      <a:extLst>
                        <a:ext uri="{FF2B5EF4-FFF2-40B4-BE49-F238E27FC236}">
                          <a16:creationId xmlns:a16="http://schemas.microsoft.com/office/drawing/2014/main" id="{066FC2FE-EEC9-494C-8618-7A71632CDC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25101" y="2053527"/>
                      <a:ext cx="155664" cy="19891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9" name="Oval 108">
                      <a:extLst>
                        <a:ext uri="{FF2B5EF4-FFF2-40B4-BE49-F238E27FC236}">
                          <a16:creationId xmlns:a16="http://schemas.microsoft.com/office/drawing/2014/main" id="{D6EE7D2A-3802-45C9-B290-D831C44A1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6309" y="2105397"/>
                      <a:ext cx="94404" cy="10332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1" name="Freeform: Shape 110">
                      <a:extLst>
                        <a:ext uri="{FF2B5EF4-FFF2-40B4-BE49-F238E27FC236}">
                          <a16:creationId xmlns:a16="http://schemas.microsoft.com/office/drawing/2014/main" id="{91EF0C2C-68D0-4382-86EF-AADB7B983E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2495" y="1900962"/>
                      <a:ext cx="165238" cy="100548"/>
                    </a:xfrm>
                    <a:custGeom>
                      <a:avLst/>
                      <a:gdLst>
                        <a:gd name="connsiteX0" fmla="*/ 82619 w 165238"/>
                        <a:gd name="connsiteY0" fmla="*/ 0 h 100548"/>
                        <a:gd name="connsiteX1" fmla="*/ 165238 w 165238"/>
                        <a:gd name="connsiteY1" fmla="*/ 94922 h 100548"/>
                        <a:gd name="connsiteX2" fmla="*/ 164249 w 165238"/>
                        <a:gd name="connsiteY2" fmla="*/ 100548 h 100548"/>
                        <a:gd name="connsiteX3" fmla="*/ 989 w 165238"/>
                        <a:gd name="connsiteY3" fmla="*/ 100548 h 100548"/>
                        <a:gd name="connsiteX4" fmla="*/ 0 w 165238"/>
                        <a:gd name="connsiteY4" fmla="*/ 94922 h 100548"/>
                        <a:gd name="connsiteX5" fmla="*/ 82619 w 165238"/>
                        <a:gd name="connsiteY5" fmla="*/ 0 h 100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38" h="100548">
                          <a:moveTo>
                            <a:pt x="82619" y="0"/>
                          </a:moveTo>
                          <a:cubicBezTo>
                            <a:pt x="128248" y="0"/>
                            <a:pt x="165238" y="42498"/>
                            <a:pt x="165238" y="94922"/>
                          </a:cubicBezTo>
                          <a:lnTo>
                            <a:pt x="164249" y="100548"/>
                          </a:lnTo>
                          <a:lnTo>
                            <a:pt x="989" y="100548"/>
                          </a:lnTo>
                          <a:lnTo>
                            <a:pt x="0" y="94922"/>
                          </a:lnTo>
                          <a:cubicBezTo>
                            <a:pt x="0" y="42498"/>
                            <a:pt x="36990" y="0"/>
                            <a:pt x="82619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2" name="Freeform: Shape 111">
                      <a:extLst>
                        <a:ext uri="{FF2B5EF4-FFF2-40B4-BE49-F238E27FC236}">
                          <a16:creationId xmlns:a16="http://schemas.microsoft.com/office/drawing/2014/main" id="{8366982B-6A39-4B74-8775-1E3E281B5F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9528" y="2243491"/>
                      <a:ext cx="163260" cy="89296"/>
                    </a:xfrm>
                    <a:custGeom>
                      <a:avLst/>
                      <a:gdLst>
                        <a:gd name="connsiteX0" fmla="*/ 0 w 163260"/>
                        <a:gd name="connsiteY0" fmla="*/ 0 h 89296"/>
                        <a:gd name="connsiteX1" fmla="*/ 163260 w 163260"/>
                        <a:gd name="connsiteY1" fmla="*/ 0 h 89296"/>
                        <a:gd name="connsiteX2" fmla="*/ 157756 w 163260"/>
                        <a:gd name="connsiteY2" fmla="*/ 31322 h 89296"/>
                        <a:gd name="connsiteX3" fmla="*/ 81630 w 163260"/>
                        <a:gd name="connsiteY3" fmla="*/ 89296 h 89296"/>
                        <a:gd name="connsiteX4" fmla="*/ 5504 w 163260"/>
                        <a:gd name="connsiteY4" fmla="*/ 31322 h 89296"/>
                        <a:gd name="connsiteX5" fmla="*/ 0 w 163260"/>
                        <a:gd name="connsiteY5" fmla="*/ 0 h 89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3260" h="89296">
                          <a:moveTo>
                            <a:pt x="0" y="0"/>
                          </a:moveTo>
                          <a:lnTo>
                            <a:pt x="163260" y="0"/>
                          </a:lnTo>
                          <a:lnTo>
                            <a:pt x="157756" y="31322"/>
                          </a:lnTo>
                          <a:cubicBezTo>
                            <a:pt x="145214" y="65391"/>
                            <a:pt x="115852" y="89296"/>
                            <a:pt x="81630" y="89296"/>
                          </a:cubicBezTo>
                          <a:cubicBezTo>
                            <a:pt x="47408" y="89296"/>
                            <a:pt x="18046" y="65391"/>
                            <a:pt x="5504" y="31322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5" name="Freeform: Shape 114">
                      <a:extLst>
                        <a:ext uri="{FF2B5EF4-FFF2-40B4-BE49-F238E27FC236}">
                          <a16:creationId xmlns:a16="http://schemas.microsoft.com/office/drawing/2014/main" id="{2C50031A-7271-4EE2-B453-DD03775861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2578" y="2242812"/>
                      <a:ext cx="163260" cy="89296"/>
                    </a:xfrm>
                    <a:custGeom>
                      <a:avLst/>
                      <a:gdLst>
                        <a:gd name="connsiteX0" fmla="*/ 0 w 163260"/>
                        <a:gd name="connsiteY0" fmla="*/ 0 h 89296"/>
                        <a:gd name="connsiteX1" fmla="*/ 163260 w 163260"/>
                        <a:gd name="connsiteY1" fmla="*/ 0 h 89296"/>
                        <a:gd name="connsiteX2" fmla="*/ 157756 w 163260"/>
                        <a:gd name="connsiteY2" fmla="*/ 31322 h 89296"/>
                        <a:gd name="connsiteX3" fmla="*/ 81630 w 163260"/>
                        <a:gd name="connsiteY3" fmla="*/ 89296 h 89296"/>
                        <a:gd name="connsiteX4" fmla="*/ 5504 w 163260"/>
                        <a:gd name="connsiteY4" fmla="*/ 31322 h 89296"/>
                        <a:gd name="connsiteX5" fmla="*/ 0 w 163260"/>
                        <a:gd name="connsiteY5" fmla="*/ 0 h 89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3260" h="89296">
                          <a:moveTo>
                            <a:pt x="0" y="0"/>
                          </a:moveTo>
                          <a:lnTo>
                            <a:pt x="163260" y="0"/>
                          </a:lnTo>
                          <a:lnTo>
                            <a:pt x="157756" y="31322"/>
                          </a:lnTo>
                          <a:cubicBezTo>
                            <a:pt x="145214" y="65391"/>
                            <a:pt x="115852" y="89296"/>
                            <a:pt x="81630" y="89296"/>
                          </a:cubicBezTo>
                          <a:cubicBezTo>
                            <a:pt x="47408" y="89296"/>
                            <a:pt x="18046" y="65391"/>
                            <a:pt x="5504" y="31322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6" name="Freeform: Shape 115">
                      <a:extLst>
                        <a:ext uri="{FF2B5EF4-FFF2-40B4-BE49-F238E27FC236}">
                          <a16:creationId xmlns:a16="http://schemas.microsoft.com/office/drawing/2014/main" id="{4A10253F-F004-4EE3-8516-81DC0A17391A}"/>
                        </a:ext>
                      </a:extLst>
                    </p:cNvPr>
                    <p:cNvSpPr/>
                    <p:nvPr/>
                  </p:nvSpPr>
                  <p:spPr>
                    <a:xfrm rot="21269661">
                      <a:off x="3052777" y="2351419"/>
                      <a:ext cx="142875" cy="61946"/>
                    </a:xfrm>
                    <a:custGeom>
                      <a:avLst/>
                      <a:gdLst>
                        <a:gd name="connsiteX0" fmla="*/ 0 w 142875"/>
                        <a:gd name="connsiteY0" fmla="*/ 0 h 61946"/>
                        <a:gd name="connsiteX1" fmla="*/ 71437 w 142875"/>
                        <a:gd name="connsiteY1" fmla="*/ 61912 h 61946"/>
                        <a:gd name="connsiteX2" fmla="*/ 142875 w 142875"/>
                        <a:gd name="connsiteY2" fmla="*/ 9525 h 61946"/>
                        <a:gd name="connsiteX3" fmla="*/ 142875 w 142875"/>
                        <a:gd name="connsiteY3" fmla="*/ 9525 h 61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2875" h="61946">
                          <a:moveTo>
                            <a:pt x="0" y="0"/>
                          </a:moveTo>
                          <a:cubicBezTo>
                            <a:pt x="23812" y="30162"/>
                            <a:pt x="47624" y="60324"/>
                            <a:pt x="71437" y="61912"/>
                          </a:cubicBezTo>
                          <a:cubicBezTo>
                            <a:pt x="95250" y="63500"/>
                            <a:pt x="142875" y="9525"/>
                            <a:pt x="142875" y="9525"/>
                          </a:cubicBezTo>
                          <a:lnTo>
                            <a:pt x="142875" y="9525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7" name="Freeform: Shape 116">
                      <a:extLst>
                        <a:ext uri="{FF2B5EF4-FFF2-40B4-BE49-F238E27FC236}">
                          <a16:creationId xmlns:a16="http://schemas.microsoft.com/office/drawing/2014/main" id="{22DDC21D-A1C3-4BCD-83DC-CE73BEDBA9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25052" y="1553551"/>
                      <a:ext cx="1163809" cy="393320"/>
                    </a:xfrm>
                    <a:custGeom>
                      <a:avLst/>
                      <a:gdLst>
                        <a:gd name="connsiteX0" fmla="*/ 452394 w 904788"/>
                        <a:gd name="connsiteY0" fmla="*/ 0 h 222102"/>
                        <a:gd name="connsiteX1" fmla="*/ 869976 w 904788"/>
                        <a:gd name="connsiteY1" fmla="*/ 178548 h 222102"/>
                        <a:gd name="connsiteX2" fmla="*/ 904788 w 904788"/>
                        <a:gd name="connsiteY2" fmla="*/ 222102 h 222102"/>
                        <a:gd name="connsiteX3" fmla="*/ 0 w 904788"/>
                        <a:gd name="connsiteY3" fmla="*/ 222102 h 222102"/>
                        <a:gd name="connsiteX4" fmla="*/ 34812 w 904788"/>
                        <a:gd name="connsiteY4" fmla="*/ 178548 h 222102"/>
                        <a:gd name="connsiteX5" fmla="*/ 452394 w 904788"/>
                        <a:gd name="connsiteY5" fmla="*/ 0 h 2221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04788" h="222102">
                          <a:moveTo>
                            <a:pt x="452394" y="0"/>
                          </a:moveTo>
                          <a:cubicBezTo>
                            <a:pt x="615470" y="0"/>
                            <a:pt x="763108" y="68232"/>
                            <a:pt x="869976" y="178548"/>
                          </a:cubicBezTo>
                          <a:lnTo>
                            <a:pt x="904788" y="222102"/>
                          </a:lnTo>
                          <a:lnTo>
                            <a:pt x="0" y="222102"/>
                          </a:lnTo>
                          <a:lnTo>
                            <a:pt x="34812" y="178548"/>
                          </a:lnTo>
                          <a:cubicBezTo>
                            <a:pt x="141681" y="68232"/>
                            <a:pt x="289318" y="0"/>
                            <a:pt x="452394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8" name="Oval 117">
                      <a:extLst>
                        <a:ext uri="{FF2B5EF4-FFF2-40B4-BE49-F238E27FC236}">
                          <a16:creationId xmlns:a16="http://schemas.microsoft.com/office/drawing/2014/main" id="{D3F5F51B-BF09-4AC6-8D30-506A318F8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49218" y="2058450"/>
                      <a:ext cx="165237" cy="18984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9" name="Oval 118">
                      <a:extLst>
                        <a:ext uri="{FF2B5EF4-FFF2-40B4-BE49-F238E27FC236}">
                          <a16:creationId xmlns:a16="http://schemas.microsoft.com/office/drawing/2014/main" id="{1D797374-4FBE-44FD-8063-E06DBBF724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1790" y="2112066"/>
                      <a:ext cx="94404" cy="10332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71" name="Rectangle: Rounded Corners 70">
                    <a:extLst>
                      <a:ext uri="{FF2B5EF4-FFF2-40B4-BE49-F238E27FC236}">
                        <a16:creationId xmlns:a16="http://schemas.microsoft.com/office/drawing/2014/main" id="{F3632658-977E-4ACC-B8C2-E128B67CC1FB}"/>
                      </a:ext>
                    </a:extLst>
                  </p:cNvPr>
                  <p:cNvSpPr/>
                  <p:nvPr/>
                </p:nvSpPr>
                <p:spPr>
                  <a:xfrm>
                    <a:off x="4493696" y="4095599"/>
                    <a:ext cx="1644819" cy="1589649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ctangle: Rounded Corners 71">
                    <a:extLst>
                      <a:ext uri="{FF2B5EF4-FFF2-40B4-BE49-F238E27FC236}">
                        <a16:creationId xmlns:a16="http://schemas.microsoft.com/office/drawing/2014/main" id="{20C67C4D-2750-49A0-A5C5-C10EC6E4F7C2}"/>
                      </a:ext>
                    </a:extLst>
                  </p:cNvPr>
                  <p:cNvSpPr/>
                  <p:nvPr/>
                </p:nvSpPr>
                <p:spPr>
                  <a:xfrm>
                    <a:off x="5867957" y="4118273"/>
                    <a:ext cx="326010" cy="51580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ctangle: Rounded Corners 73">
                    <a:extLst>
                      <a:ext uri="{FF2B5EF4-FFF2-40B4-BE49-F238E27FC236}">
                        <a16:creationId xmlns:a16="http://schemas.microsoft.com/office/drawing/2014/main" id="{69A2F8D7-F992-4EED-938B-E71CF5A3C4CB}"/>
                      </a:ext>
                    </a:extLst>
                  </p:cNvPr>
                  <p:cNvSpPr/>
                  <p:nvPr/>
                </p:nvSpPr>
                <p:spPr>
                  <a:xfrm>
                    <a:off x="5296043" y="3890631"/>
                    <a:ext cx="211915" cy="362567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1BF4ACF7-375F-49CF-9474-67E6232362E6}"/>
                      </a:ext>
                    </a:extLst>
                  </p:cNvPr>
                  <p:cNvSpPr/>
                  <p:nvPr/>
                </p:nvSpPr>
                <p:spPr>
                  <a:xfrm>
                    <a:off x="4624275" y="6443308"/>
                    <a:ext cx="518715" cy="18549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E54CE0C4-5B39-47EE-A087-C0E141B1C780}"/>
                      </a:ext>
                    </a:extLst>
                  </p:cNvPr>
                  <p:cNvSpPr/>
                  <p:nvPr/>
                </p:nvSpPr>
                <p:spPr>
                  <a:xfrm>
                    <a:off x="5464408" y="6541485"/>
                    <a:ext cx="518715" cy="18549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62DD9DC3-CCFF-419C-AB03-414A9375BBEB}"/>
                      </a:ext>
                    </a:extLst>
                  </p:cNvPr>
                  <p:cNvGrpSpPr/>
                  <p:nvPr/>
                </p:nvGrpSpPr>
                <p:grpSpPr>
                  <a:xfrm rot="21192860" flipH="1">
                    <a:off x="4443640" y="4036868"/>
                    <a:ext cx="1713752" cy="1098186"/>
                    <a:chOff x="-379404" y="2876076"/>
                    <a:chExt cx="1713752" cy="1098186"/>
                  </a:xfrm>
                </p:grpSpPr>
                <p:sp>
                  <p:nvSpPr>
                    <p:cNvPr id="98" name="Rectangle: Rounded Corners 97">
                      <a:extLst>
                        <a:ext uri="{FF2B5EF4-FFF2-40B4-BE49-F238E27FC236}">
                          <a16:creationId xmlns:a16="http://schemas.microsoft.com/office/drawing/2014/main" id="{DF5843FF-E09C-462B-9EF5-F766E2145E49}"/>
                        </a:ext>
                      </a:extLst>
                    </p:cNvPr>
                    <p:cNvSpPr/>
                    <p:nvPr/>
                  </p:nvSpPr>
                  <p:spPr>
                    <a:xfrm rot="20877890">
                      <a:off x="970923" y="2876076"/>
                      <a:ext cx="307239" cy="5473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9" name="Rectangle: Rounded Corners 98">
                      <a:extLst>
                        <a:ext uri="{FF2B5EF4-FFF2-40B4-BE49-F238E27FC236}">
                          <a16:creationId xmlns:a16="http://schemas.microsoft.com/office/drawing/2014/main" id="{214361EC-00FE-462A-99C3-6CF4DC2E9B30}"/>
                        </a:ext>
                      </a:extLst>
                    </p:cNvPr>
                    <p:cNvSpPr/>
                    <p:nvPr/>
                  </p:nvSpPr>
                  <p:spPr>
                    <a:xfrm rot="21192860">
                      <a:off x="1136553" y="3209752"/>
                      <a:ext cx="197795" cy="647738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7" name="Rectangle: Rounded Corners 126">
                      <a:extLst>
                        <a:ext uri="{FF2B5EF4-FFF2-40B4-BE49-F238E27FC236}">
                          <a16:creationId xmlns:a16="http://schemas.microsoft.com/office/drawing/2014/main" id="{8052C156-E0AA-4A3E-A84E-C33063F5CFAC}"/>
                        </a:ext>
                      </a:extLst>
                    </p:cNvPr>
                    <p:cNvSpPr/>
                    <p:nvPr/>
                  </p:nvSpPr>
                  <p:spPr>
                    <a:xfrm rot="21192860">
                      <a:off x="-379404" y="3326524"/>
                      <a:ext cx="197795" cy="647738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C0B31D89-D790-4DDA-A586-252EBF12BE2E}"/>
                    </a:ext>
                  </a:extLst>
                </p:cNvPr>
                <p:cNvSpPr/>
                <p:nvPr/>
              </p:nvSpPr>
              <p:spPr>
                <a:xfrm>
                  <a:off x="4160834" y="3715015"/>
                  <a:ext cx="1561127" cy="84673"/>
                </a:xfrm>
                <a:custGeom>
                  <a:avLst/>
                  <a:gdLst>
                    <a:gd name="connsiteX0" fmla="*/ 887055 w 1774110"/>
                    <a:gd name="connsiteY0" fmla="*/ 0 h 632889"/>
                    <a:gd name="connsiteX1" fmla="*/ 1761965 w 1774110"/>
                    <a:gd name="connsiteY1" fmla="*/ 598637 h 632889"/>
                    <a:gd name="connsiteX2" fmla="*/ 1774110 w 1774110"/>
                    <a:gd name="connsiteY2" fmla="*/ 632889 h 632889"/>
                    <a:gd name="connsiteX3" fmla="*/ 0 w 1774110"/>
                    <a:gd name="connsiteY3" fmla="*/ 632889 h 632889"/>
                    <a:gd name="connsiteX4" fmla="*/ 12145 w 1774110"/>
                    <a:gd name="connsiteY4" fmla="*/ 598637 h 632889"/>
                    <a:gd name="connsiteX5" fmla="*/ 887055 w 1774110"/>
                    <a:gd name="connsiteY5" fmla="*/ 0 h 632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74110" h="632889">
                      <a:moveTo>
                        <a:pt x="887055" y="0"/>
                      </a:moveTo>
                      <a:cubicBezTo>
                        <a:pt x="1280363" y="0"/>
                        <a:pt x="1617819" y="246843"/>
                        <a:pt x="1761965" y="598637"/>
                      </a:cubicBezTo>
                      <a:lnTo>
                        <a:pt x="1774110" y="632889"/>
                      </a:lnTo>
                      <a:lnTo>
                        <a:pt x="0" y="632889"/>
                      </a:lnTo>
                      <a:lnTo>
                        <a:pt x="12145" y="598637"/>
                      </a:lnTo>
                      <a:cubicBezTo>
                        <a:pt x="156291" y="246843"/>
                        <a:pt x="493748" y="0"/>
                        <a:pt x="887055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4E709787-0019-4552-B360-3DC5BF821D2D}"/>
                  </a:ext>
                </a:extLst>
              </p:cNvPr>
              <p:cNvSpPr/>
              <p:nvPr/>
            </p:nvSpPr>
            <p:spPr>
              <a:xfrm rot="2278390" flipH="1">
                <a:off x="4809070" y="5687135"/>
                <a:ext cx="169694" cy="231080"/>
              </a:xfrm>
              <a:custGeom>
                <a:avLst/>
                <a:gdLst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03557 w 681406"/>
                  <a:gd name="connsiteY8" fmla="*/ 326073 h 709978"/>
                  <a:gd name="connsiteX9" fmla="*/ 8307 w 681406"/>
                  <a:gd name="connsiteY9" fmla="*/ 392748 h 709978"/>
                  <a:gd name="connsiteX10" fmla="*/ 17832 w 681406"/>
                  <a:gd name="connsiteY10" fmla="*/ 516573 h 709978"/>
                  <a:gd name="connsiteX11" fmla="*/ 122607 w 681406"/>
                  <a:gd name="connsiteY11" fmla="*/ 535623 h 709978"/>
                  <a:gd name="connsiteX12" fmla="*/ 227382 w 681406"/>
                  <a:gd name="connsiteY12" fmla="*/ 497523 h 709978"/>
                  <a:gd name="connsiteX13" fmla="*/ 122607 w 681406"/>
                  <a:gd name="connsiteY13" fmla="*/ 621348 h 709978"/>
                  <a:gd name="connsiteX14" fmla="*/ 170232 w 681406"/>
                  <a:gd name="connsiteY14" fmla="*/ 640398 h 709978"/>
                  <a:gd name="connsiteX15" fmla="*/ 303582 w 681406"/>
                  <a:gd name="connsiteY15" fmla="*/ 630873 h 709978"/>
                  <a:gd name="connsiteX16" fmla="*/ 351207 w 681406"/>
                  <a:gd name="connsiteY16" fmla="*/ 554673 h 709978"/>
                  <a:gd name="connsiteX17" fmla="*/ 246432 w 681406"/>
                  <a:gd name="connsiteY17" fmla="*/ 688023 h 709978"/>
                  <a:gd name="connsiteX18" fmla="*/ 379782 w 681406"/>
                  <a:gd name="connsiteY18" fmla="*/ 697548 h 709978"/>
                  <a:gd name="connsiteX19" fmla="*/ 589332 w 681406"/>
                  <a:gd name="connsiteY19" fmla="*/ 564198 h 709978"/>
                  <a:gd name="connsiteX20" fmla="*/ 675057 w 681406"/>
                  <a:gd name="connsiteY20" fmla="*/ 373698 h 709978"/>
                  <a:gd name="connsiteX21" fmla="*/ 675057 w 681406"/>
                  <a:gd name="connsiteY21" fmla="*/ 278448 h 709978"/>
                  <a:gd name="connsiteX22" fmla="*/ 675057 w 681406"/>
                  <a:gd name="connsiteY22" fmla="*/ 221298 h 709978"/>
                  <a:gd name="connsiteX23" fmla="*/ 636957 w 681406"/>
                  <a:gd name="connsiteY23" fmla="*/ 230823 h 709978"/>
                  <a:gd name="connsiteX24" fmla="*/ 665532 w 681406"/>
                  <a:gd name="connsiteY24" fmla="*/ 87948 h 709978"/>
                  <a:gd name="connsiteX25" fmla="*/ 598857 w 681406"/>
                  <a:gd name="connsiteY25" fmla="*/ 40323 h 709978"/>
                  <a:gd name="connsiteX26" fmla="*/ 455982 w 681406"/>
                  <a:gd name="connsiteY26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08332 w 681406"/>
                  <a:gd name="connsiteY13" fmla="*/ 4594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4558 w 679982"/>
                  <a:gd name="connsiteY0" fmla="*/ 2223 h 709978"/>
                  <a:gd name="connsiteX1" fmla="*/ 416458 w 679982"/>
                  <a:gd name="connsiteY1" fmla="*/ 106998 h 709978"/>
                  <a:gd name="connsiteX2" fmla="*/ 292633 w 679982"/>
                  <a:gd name="connsiteY2" fmla="*/ 30798 h 709978"/>
                  <a:gd name="connsiteX3" fmla="*/ 140233 w 679982"/>
                  <a:gd name="connsiteY3" fmla="*/ 135573 h 709978"/>
                  <a:gd name="connsiteX4" fmla="*/ 73558 w 679982"/>
                  <a:gd name="connsiteY4" fmla="*/ 226061 h 709978"/>
                  <a:gd name="connsiteX5" fmla="*/ 64033 w 679982"/>
                  <a:gd name="connsiteY5" fmla="*/ 307023 h 709978"/>
                  <a:gd name="connsiteX6" fmla="*/ 130708 w 679982"/>
                  <a:gd name="connsiteY6" fmla="*/ 335598 h 709978"/>
                  <a:gd name="connsiteX7" fmla="*/ 197383 w 679982"/>
                  <a:gd name="connsiteY7" fmla="*/ 240348 h 709978"/>
                  <a:gd name="connsiteX8" fmla="*/ 156720 w 679982"/>
                  <a:gd name="connsiteY8" fmla="*/ 303539 h 709978"/>
                  <a:gd name="connsiteX9" fmla="*/ 102133 w 679982"/>
                  <a:gd name="connsiteY9" fmla="*/ 326073 h 709978"/>
                  <a:gd name="connsiteX10" fmla="*/ 6883 w 679982"/>
                  <a:gd name="connsiteY10" fmla="*/ 392748 h 709978"/>
                  <a:gd name="connsiteX11" fmla="*/ 16408 w 679982"/>
                  <a:gd name="connsiteY11" fmla="*/ 516573 h 709978"/>
                  <a:gd name="connsiteX12" fmla="*/ 87845 w 679982"/>
                  <a:gd name="connsiteY12" fmla="*/ 516573 h 709978"/>
                  <a:gd name="connsiteX13" fmla="*/ 206908 w 679982"/>
                  <a:gd name="connsiteY13" fmla="*/ 459423 h 709978"/>
                  <a:gd name="connsiteX14" fmla="*/ 121183 w 679982"/>
                  <a:gd name="connsiteY14" fmla="*/ 621348 h 709978"/>
                  <a:gd name="connsiteX15" fmla="*/ 168808 w 679982"/>
                  <a:gd name="connsiteY15" fmla="*/ 640398 h 709978"/>
                  <a:gd name="connsiteX16" fmla="*/ 302158 w 679982"/>
                  <a:gd name="connsiteY16" fmla="*/ 630873 h 709978"/>
                  <a:gd name="connsiteX17" fmla="*/ 349783 w 679982"/>
                  <a:gd name="connsiteY17" fmla="*/ 554673 h 709978"/>
                  <a:gd name="connsiteX18" fmla="*/ 245008 w 679982"/>
                  <a:gd name="connsiteY18" fmla="*/ 688023 h 709978"/>
                  <a:gd name="connsiteX19" fmla="*/ 378358 w 679982"/>
                  <a:gd name="connsiteY19" fmla="*/ 697548 h 709978"/>
                  <a:gd name="connsiteX20" fmla="*/ 587908 w 679982"/>
                  <a:gd name="connsiteY20" fmla="*/ 564198 h 709978"/>
                  <a:gd name="connsiteX21" fmla="*/ 673633 w 679982"/>
                  <a:gd name="connsiteY21" fmla="*/ 373698 h 709978"/>
                  <a:gd name="connsiteX22" fmla="*/ 673633 w 679982"/>
                  <a:gd name="connsiteY22" fmla="*/ 278448 h 709978"/>
                  <a:gd name="connsiteX23" fmla="*/ 673633 w 679982"/>
                  <a:gd name="connsiteY23" fmla="*/ 221298 h 709978"/>
                  <a:gd name="connsiteX24" fmla="*/ 635533 w 679982"/>
                  <a:gd name="connsiteY24" fmla="*/ 230823 h 709978"/>
                  <a:gd name="connsiteX25" fmla="*/ 664108 w 679982"/>
                  <a:gd name="connsiteY25" fmla="*/ 87948 h 709978"/>
                  <a:gd name="connsiteX26" fmla="*/ 597433 w 679982"/>
                  <a:gd name="connsiteY26" fmla="*/ 40323 h 709978"/>
                  <a:gd name="connsiteX27" fmla="*/ 454558 w 679982"/>
                  <a:gd name="connsiteY27" fmla="*/ 2223 h 709978"/>
                  <a:gd name="connsiteX0" fmla="*/ 455545 w 680969"/>
                  <a:gd name="connsiteY0" fmla="*/ 2223 h 709978"/>
                  <a:gd name="connsiteX1" fmla="*/ 417445 w 680969"/>
                  <a:gd name="connsiteY1" fmla="*/ 106998 h 709978"/>
                  <a:gd name="connsiteX2" fmla="*/ 293620 w 680969"/>
                  <a:gd name="connsiteY2" fmla="*/ 30798 h 709978"/>
                  <a:gd name="connsiteX3" fmla="*/ 141220 w 680969"/>
                  <a:gd name="connsiteY3" fmla="*/ 135573 h 709978"/>
                  <a:gd name="connsiteX4" fmla="*/ 74545 w 680969"/>
                  <a:gd name="connsiteY4" fmla="*/ 226061 h 709978"/>
                  <a:gd name="connsiteX5" fmla="*/ 65020 w 680969"/>
                  <a:gd name="connsiteY5" fmla="*/ 307023 h 709978"/>
                  <a:gd name="connsiteX6" fmla="*/ 131695 w 680969"/>
                  <a:gd name="connsiteY6" fmla="*/ 335598 h 709978"/>
                  <a:gd name="connsiteX7" fmla="*/ 198370 w 680969"/>
                  <a:gd name="connsiteY7" fmla="*/ 240348 h 709978"/>
                  <a:gd name="connsiteX8" fmla="*/ 157707 w 680969"/>
                  <a:gd name="connsiteY8" fmla="*/ 303539 h 709978"/>
                  <a:gd name="connsiteX9" fmla="*/ 103120 w 680969"/>
                  <a:gd name="connsiteY9" fmla="*/ 326073 h 709978"/>
                  <a:gd name="connsiteX10" fmla="*/ 7870 w 680969"/>
                  <a:gd name="connsiteY10" fmla="*/ 392748 h 709978"/>
                  <a:gd name="connsiteX11" fmla="*/ 17395 w 680969"/>
                  <a:gd name="connsiteY11" fmla="*/ 516573 h 709978"/>
                  <a:gd name="connsiteX12" fmla="*/ 112645 w 680969"/>
                  <a:gd name="connsiteY12" fmla="*/ 516573 h 709978"/>
                  <a:gd name="connsiteX13" fmla="*/ 207895 w 680969"/>
                  <a:gd name="connsiteY13" fmla="*/ 459423 h 709978"/>
                  <a:gd name="connsiteX14" fmla="*/ 122170 w 680969"/>
                  <a:gd name="connsiteY14" fmla="*/ 621348 h 709978"/>
                  <a:gd name="connsiteX15" fmla="*/ 169795 w 680969"/>
                  <a:gd name="connsiteY15" fmla="*/ 640398 h 709978"/>
                  <a:gd name="connsiteX16" fmla="*/ 303145 w 680969"/>
                  <a:gd name="connsiteY16" fmla="*/ 630873 h 709978"/>
                  <a:gd name="connsiteX17" fmla="*/ 350770 w 680969"/>
                  <a:gd name="connsiteY17" fmla="*/ 554673 h 709978"/>
                  <a:gd name="connsiteX18" fmla="*/ 245995 w 680969"/>
                  <a:gd name="connsiteY18" fmla="*/ 688023 h 709978"/>
                  <a:gd name="connsiteX19" fmla="*/ 379345 w 680969"/>
                  <a:gd name="connsiteY19" fmla="*/ 697548 h 709978"/>
                  <a:gd name="connsiteX20" fmla="*/ 588895 w 680969"/>
                  <a:gd name="connsiteY20" fmla="*/ 564198 h 709978"/>
                  <a:gd name="connsiteX21" fmla="*/ 674620 w 680969"/>
                  <a:gd name="connsiteY21" fmla="*/ 373698 h 709978"/>
                  <a:gd name="connsiteX22" fmla="*/ 674620 w 680969"/>
                  <a:gd name="connsiteY22" fmla="*/ 278448 h 709978"/>
                  <a:gd name="connsiteX23" fmla="*/ 674620 w 680969"/>
                  <a:gd name="connsiteY23" fmla="*/ 221298 h 709978"/>
                  <a:gd name="connsiteX24" fmla="*/ 636520 w 680969"/>
                  <a:gd name="connsiteY24" fmla="*/ 230823 h 709978"/>
                  <a:gd name="connsiteX25" fmla="*/ 665095 w 680969"/>
                  <a:gd name="connsiteY25" fmla="*/ 87948 h 709978"/>
                  <a:gd name="connsiteX26" fmla="*/ 598420 w 680969"/>
                  <a:gd name="connsiteY26" fmla="*/ 40323 h 709978"/>
                  <a:gd name="connsiteX27" fmla="*/ 455545 w 680969"/>
                  <a:gd name="connsiteY27" fmla="*/ 2223 h 709978"/>
                  <a:gd name="connsiteX0" fmla="*/ 460771 w 686195"/>
                  <a:gd name="connsiteY0" fmla="*/ 2223 h 709978"/>
                  <a:gd name="connsiteX1" fmla="*/ 422671 w 686195"/>
                  <a:gd name="connsiteY1" fmla="*/ 106998 h 709978"/>
                  <a:gd name="connsiteX2" fmla="*/ 298846 w 686195"/>
                  <a:gd name="connsiteY2" fmla="*/ 30798 h 709978"/>
                  <a:gd name="connsiteX3" fmla="*/ 146446 w 686195"/>
                  <a:gd name="connsiteY3" fmla="*/ 135573 h 709978"/>
                  <a:gd name="connsiteX4" fmla="*/ 79771 w 686195"/>
                  <a:gd name="connsiteY4" fmla="*/ 226061 h 709978"/>
                  <a:gd name="connsiteX5" fmla="*/ 70246 w 686195"/>
                  <a:gd name="connsiteY5" fmla="*/ 307023 h 709978"/>
                  <a:gd name="connsiteX6" fmla="*/ 136921 w 686195"/>
                  <a:gd name="connsiteY6" fmla="*/ 335598 h 709978"/>
                  <a:gd name="connsiteX7" fmla="*/ 203596 w 686195"/>
                  <a:gd name="connsiteY7" fmla="*/ 240348 h 709978"/>
                  <a:gd name="connsiteX8" fmla="*/ 162933 w 686195"/>
                  <a:gd name="connsiteY8" fmla="*/ 303539 h 709978"/>
                  <a:gd name="connsiteX9" fmla="*/ 108346 w 686195"/>
                  <a:gd name="connsiteY9" fmla="*/ 326073 h 709978"/>
                  <a:gd name="connsiteX10" fmla="*/ 13096 w 686195"/>
                  <a:gd name="connsiteY10" fmla="*/ 392748 h 709978"/>
                  <a:gd name="connsiteX11" fmla="*/ 22621 w 686195"/>
                  <a:gd name="connsiteY11" fmla="*/ 516573 h 709978"/>
                  <a:gd name="connsiteX12" fmla="*/ 213121 w 686195"/>
                  <a:gd name="connsiteY12" fmla="*/ 459423 h 709978"/>
                  <a:gd name="connsiteX13" fmla="*/ 127396 w 686195"/>
                  <a:gd name="connsiteY13" fmla="*/ 621348 h 709978"/>
                  <a:gd name="connsiteX14" fmla="*/ 175021 w 686195"/>
                  <a:gd name="connsiteY14" fmla="*/ 640398 h 709978"/>
                  <a:gd name="connsiteX15" fmla="*/ 308371 w 686195"/>
                  <a:gd name="connsiteY15" fmla="*/ 630873 h 709978"/>
                  <a:gd name="connsiteX16" fmla="*/ 355996 w 686195"/>
                  <a:gd name="connsiteY16" fmla="*/ 554673 h 709978"/>
                  <a:gd name="connsiteX17" fmla="*/ 251221 w 686195"/>
                  <a:gd name="connsiteY17" fmla="*/ 688023 h 709978"/>
                  <a:gd name="connsiteX18" fmla="*/ 384571 w 686195"/>
                  <a:gd name="connsiteY18" fmla="*/ 697548 h 709978"/>
                  <a:gd name="connsiteX19" fmla="*/ 594121 w 686195"/>
                  <a:gd name="connsiteY19" fmla="*/ 564198 h 709978"/>
                  <a:gd name="connsiteX20" fmla="*/ 679846 w 686195"/>
                  <a:gd name="connsiteY20" fmla="*/ 373698 h 709978"/>
                  <a:gd name="connsiteX21" fmla="*/ 679846 w 686195"/>
                  <a:gd name="connsiteY21" fmla="*/ 278448 h 709978"/>
                  <a:gd name="connsiteX22" fmla="*/ 679846 w 686195"/>
                  <a:gd name="connsiteY22" fmla="*/ 221298 h 709978"/>
                  <a:gd name="connsiteX23" fmla="*/ 641746 w 686195"/>
                  <a:gd name="connsiteY23" fmla="*/ 230823 h 709978"/>
                  <a:gd name="connsiteX24" fmla="*/ 670321 w 686195"/>
                  <a:gd name="connsiteY24" fmla="*/ 87948 h 709978"/>
                  <a:gd name="connsiteX25" fmla="*/ 603646 w 686195"/>
                  <a:gd name="connsiteY25" fmla="*/ 40323 h 709978"/>
                  <a:gd name="connsiteX26" fmla="*/ 460771 w 686195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5913 w 674712"/>
                  <a:gd name="connsiteY13" fmla="*/ 621348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2125 w 674712"/>
                  <a:gd name="connsiteY15" fmla="*/ 61182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6375"/>
                  <a:gd name="connsiteX1" fmla="*/ 411188 w 674712"/>
                  <a:gd name="connsiteY1" fmla="*/ 106998 h 706375"/>
                  <a:gd name="connsiteX2" fmla="*/ 287363 w 674712"/>
                  <a:gd name="connsiteY2" fmla="*/ 30798 h 706375"/>
                  <a:gd name="connsiteX3" fmla="*/ 134963 w 674712"/>
                  <a:gd name="connsiteY3" fmla="*/ 135573 h 706375"/>
                  <a:gd name="connsiteX4" fmla="*/ 68288 w 674712"/>
                  <a:gd name="connsiteY4" fmla="*/ 226061 h 706375"/>
                  <a:gd name="connsiteX5" fmla="*/ 58763 w 674712"/>
                  <a:gd name="connsiteY5" fmla="*/ 307023 h 706375"/>
                  <a:gd name="connsiteX6" fmla="*/ 125438 w 674712"/>
                  <a:gd name="connsiteY6" fmla="*/ 335598 h 706375"/>
                  <a:gd name="connsiteX7" fmla="*/ 192113 w 674712"/>
                  <a:gd name="connsiteY7" fmla="*/ 240348 h 706375"/>
                  <a:gd name="connsiteX8" fmla="*/ 151450 w 674712"/>
                  <a:gd name="connsiteY8" fmla="*/ 303539 h 706375"/>
                  <a:gd name="connsiteX9" fmla="*/ 96863 w 674712"/>
                  <a:gd name="connsiteY9" fmla="*/ 326073 h 706375"/>
                  <a:gd name="connsiteX10" fmla="*/ 1613 w 674712"/>
                  <a:gd name="connsiteY10" fmla="*/ 392748 h 706375"/>
                  <a:gd name="connsiteX11" fmla="*/ 49238 w 674712"/>
                  <a:gd name="connsiteY11" fmla="*/ 521335 h 706375"/>
                  <a:gd name="connsiteX12" fmla="*/ 201638 w 674712"/>
                  <a:gd name="connsiteY12" fmla="*/ 459423 h 706375"/>
                  <a:gd name="connsiteX13" fmla="*/ 111150 w 674712"/>
                  <a:gd name="connsiteY13" fmla="*/ 554673 h 706375"/>
                  <a:gd name="connsiteX14" fmla="*/ 163538 w 674712"/>
                  <a:gd name="connsiteY14" fmla="*/ 640398 h 706375"/>
                  <a:gd name="connsiteX15" fmla="*/ 292125 w 674712"/>
                  <a:gd name="connsiteY15" fmla="*/ 611823 h 706375"/>
                  <a:gd name="connsiteX16" fmla="*/ 344513 w 674712"/>
                  <a:gd name="connsiteY16" fmla="*/ 554673 h 706375"/>
                  <a:gd name="connsiteX17" fmla="*/ 258788 w 674712"/>
                  <a:gd name="connsiteY17" fmla="*/ 678498 h 706375"/>
                  <a:gd name="connsiteX18" fmla="*/ 373088 w 674712"/>
                  <a:gd name="connsiteY18" fmla="*/ 697548 h 706375"/>
                  <a:gd name="connsiteX19" fmla="*/ 582638 w 674712"/>
                  <a:gd name="connsiteY19" fmla="*/ 564198 h 706375"/>
                  <a:gd name="connsiteX20" fmla="*/ 668363 w 674712"/>
                  <a:gd name="connsiteY20" fmla="*/ 373698 h 706375"/>
                  <a:gd name="connsiteX21" fmla="*/ 668363 w 674712"/>
                  <a:gd name="connsiteY21" fmla="*/ 278448 h 706375"/>
                  <a:gd name="connsiteX22" fmla="*/ 668363 w 674712"/>
                  <a:gd name="connsiteY22" fmla="*/ 221298 h 706375"/>
                  <a:gd name="connsiteX23" fmla="*/ 630263 w 674712"/>
                  <a:gd name="connsiteY23" fmla="*/ 230823 h 706375"/>
                  <a:gd name="connsiteX24" fmla="*/ 658838 w 674712"/>
                  <a:gd name="connsiteY24" fmla="*/ 87948 h 706375"/>
                  <a:gd name="connsiteX25" fmla="*/ 592163 w 674712"/>
                  <a:gd name="connsiteY25" fmla="*/ 40323 h 706375"/>
                  <a:gd name="connsiteX26" fmla="*/ 449288 w 674712"/>
                  <a:gd name="connsiteY26" fmla="*/ 2223 h 706375"/>
                  <a:gd name="connsiteX0" fmla="*/ 452467 w 677891"/>
                  <a:gd name="connsiteY0" fmla="*/ 2223 h 706375"/>
                  <a:gd name="connsiteX1" fmla="*/ 414367 w 677891"/>
                  <a:gd name="connsiteY1" fmla="*/ 106998 h 706375"/>
                  <a:gd name="connsiteX2" fmla="*/ 290542 w 677891"/>
                  <a:gd name="connsiteY2" fmla="*/ 30798 h 706375"/>
                  <a:gd name="connsiteX3" fmla="*/ 138142 w 677891"/>
                  <a:gd name="connsiteY3" fmla="*/ 135573 h 706375"/>
                  <a:gd name="connsiteX4" fmla="*/ 71467 w 677891"/>
                  <a:gd name="connsiteY4" fmla="*/ 226061 h 706375"/>
                  <a:gd name="connsiteX5" fmla="*/ 61942 w 677891"/>
                  <a:gd name="connsiteY5" fmla="*/ 307023 h 706375"/>
                  <a:gd name="connsiteX6" fmla="*/ 128617 w 677891"/>
                  <a:gd name="connsiteY6" fmla="*/ 335598 h 706375"/>
                  <a:gd name="connsiteX7" fmla="*/ 195292 w 677891"/>
                  <a:gd name="connsiteY7" fmla="*/ 240348 h 706375"/>
                  <a:gd name="connsiteX8" fmla="*/ 154629 w 677891"/>
                  <a:gd name="connsiteY8" fmla="*/ 303539 h 706375"/>
                  <a:gd name="connsiteX9" fmla="*/ 4792 w 677891"/>
                  <a:gd name="connsiteY9" fmla="*/ 392748 h 706375"/>
                  <a:gd name="connsiteX10" fmla="*/ 52417 w 677891"/>
                  <a:gd name="connsiteY10" fmla="*/ 521335 h 706375"/>
                  <a:gd name="connsiteX11" fmla="*/ 204817 w 677891"/>
                  <a:gd name="connsiteY11" fmla="*/ 459423 h 706375"/>
                  <a:gd name="connsiteX12" fmla="*/ 114329 w 677891"/>
                  <a:gd name="connsiteY12" fmla="*/ 554673 h 706375"/>
                  <a:gd name="connsiteX13" fmla="*/ 166717 w 677891"/>
                  <a:gd name="connsiteY13" fmla="*/ 640398 h 706375"/>
                  <a:gd name="connsiteX14" fmla="*/ 295304 w 677891"/>
                  <a:gd name="connsiteY14" fmla="*/ 611823 h 706375"/>
                  <a:gd name="connsiteX15" fmla="*/ 347692 w 677891"/>
                  <a:gd name="connsiteY15" fmla="*/ 554673 h 706375"/>
                  <a:gd name="connsiteX16" fmla="*/ 261967 w 677891"/>
                  <a:gd name="connsiteY16" fmla="*/ 678498 h 706375"/>
                  <a:gd name="connsiteX17" fmla="*/ 376267 w 677891"/>
                  <a:gd name="connsiteY17" fmla="*/ 697548 h 706375"/>
                  <a:gd name="connsiteX18" fmla="*/ 585817 w 677891"/>
                  <a:gd name="connsiteY18" fmla="*/ 564198 h 706375"/>
                  <a:gd name="connsiteX19" fmla="*/ 671542 w 677891"/>
                  <a:gd name="connsiteY19" fmla="*/ 373698 h 706375"/>
                  <a:gd name="connsiteX20" fmla="*/ 671542 w 677891"/>
                  <a:gd name="connsiteY20" fmla="*/ 278448 h 706375"/>
                  <a:gd name="connsiteX21" fmla="*/ 671542 w 677891"/>
                  <a:gd name="connsiteY21" fmla="*/ 221298 h 706375"/>
                  <a:gd name="connsiteX22" fmla="*/ 633442 w 677891"/>
                  <a:gd name="connsiteY22" fmla="*/ 230823 h 706375"/>
                  <a:gd name="connsiteX23" fmla="*/ 662017 w 677891"/>
                  <a:gd name="connsiteY23" fmla="*/ 87948 h 706375"/>
                  <a:gd name="connsiteX24" fmla="*/ 595342 w 677891"/>
                  <a:gd name="connsiteY24" fmla="*/ 40323 h 706375"/>
                  <a:gd name="connsiteX25" fmla="*/ 452467 w 677891"/>
                  <a:gd name="connsiteY25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70215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84502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12997 w 638421"/>
                  <a:gd name="connsiteY0" fmla="*/ 2223 h 706375"/>
                  <a:gd name="connsiteX1" fmla="*/ 374897 w 638421"/>
                  <a:gd name="connsiteY1" fmla="*/ 106998 h 706375"/>
                  <a:gd name="connsiteX2" fmla="*/ 251072 w 638421"/>
                  <a:gd name="connsiteY2" fmla="*/ 30798 h 706375"/>
                  <a:gd name="connsiteX3" fmla="*/ 98672 w 638421"/>
                  <a:gd name="connsiteY3" fmla="*/ 135573 h 706375"/>
                  <a:gd name="connsiteX4" fmla="*/ 31997 w 638421"/>
                  <a:gd name="connsiteY4" fmla="*/ 226061 h 706375"/>
                  <a:gd name="connsiteX5" fmla="*/ 22472 w 638421"/>
                  <a:gd name="connsiteY5" fmla="*/ 307023 h 706375"/>
                  <a:gd name="connsiteX6" fmla="*/ 89147 w 638421"/>
                  <a:gd name="connsiteY6" fmla="*/ 335598 h 706375"/>
                  <a:gd name="connsiteX7" fmla="*/ 155822 w 638421"/>
                  <a:gd name="connsiteY7" fmla="*/ 240348 h 706375"/>
                  <a:gd name="connsiteX8" fmla="*/ 115159 w 638421"/>
                  <a:gd name="connsiteY8" fmla="*/ 303539 h 706375"/>
                  <a:gd name="connsiteX9" fmla="*/ 19909 w 638421"/>
                  <a:gd name="connsiteY9" fmla="*/ 384502 h 706375"/>
                  <a:gd name="connsiteX10" fmla="*/ 12947 w 638421"/>
                  <a:gd name="connsiteY10" fmla="*/ 521335 h 706375"/>
                  <a:gd name="connsiteX11" fmla="*/ 165347 w 638421"/>
                  <a:gd name="connsiteY11" fmla="*/ 459423 h 706375"/>
                  <a:gd name="connsiteX12" fmla="*/ 74859 w 638421"/>
                  <a:gd name="connsiteY12" fmla="*/ 554673 h 706375"/>
                  <a:gd name="connsiteX13" fmla="*/ 127247 w 638421"/>
                  <a:gd name="connsiteY13" fmla="*/ 640398 h 706375"/>
                  <a:gd name="connsiteX14" fmla="*/ 255834 w 638421"/>
                  <a:gd name="connsiteY14" fmla="*/ 611823 h 706375"/>
                  <a:gd name="connsiteX15" fmla="*/ 308222 w 638421"/>
                  <a:gd name="connsiteY15" fmla="*/ 554673 h 706375"/>
                  <a:gd name="connsiteX16" fmla="*/ 222497 w 638421"/>
                  <a:gd name="connsiteY16" fmla="*/ 678498 h 706375"/>
                  <a:gd name="connsiteX17" fmla="*/ 336797 w 638421"/>
                  <a:gd name="connsiteY17" fmla="*/ 697548 h 706375"/>
                  <a:gd name="connsiteX18" fmla="*/ 546347 w 638421"/>
                  <a:gd name="connsiteY18" fmla="*/ 564198 h 706375"/>
                  <a:gd name="connsiteX19" fmla="*/ 632072 w 638421"/>
                  <a:gd name="connsiteY19" fmla="*/ 373698 h 706375"/>
                  <a:gd name="connsiteX20" fmla="*/ 632072 w 638421"/>
                  <a:gd name="connsiteY20" fmla="*/ 278448 h 706375"/>
                  <a:gd name="connsiteX21" fmla="*/ 632072 w 638421"/>
                  <a:gd name="connsiteY21" fmla="*/ 221298 h 706375"/>
                  <a:gd name="connsiteX22" fmla="*/ 593972 w 638421"/>
                  <a:gd name="connsiteY22" fmla="*/ 230823 h 706375"/>
                  <a:gd name="connsiteX23" fmla="*/ 622547 w 638421"/>
                  <a:gd name="connsiteY23" fmla="*/ 87948 h 706375"/>
                  <a:gd name="connsiteX24" fmla="*/ 555872 w 638421"/>
                  <a:gd name="connsiteY24" fmla="*/ 40323 h 706375"/>
                  <a:gd name="connsiteX25" fmla="*/ 412997 w 638421"/>
                  <a:gd name="connsiteY25" fmla="*/ 2223 h 706375"/>
                  <a:gd name="connsiteX0" fmla="*/ 415057 w 640481"/>
                  <a:gd name="connsiteY0" fmla="*/ 2223 h 706375"/>
                  <a:gd name="connsiteX1" fmla="*/ 376957 w 640481"/>
                  <a:gd name="connsiteY1" fmla="*/ 106998 h 706375"/>
                  <a:gd name="connsiteX2" fmla="*/ 253132 w 640481"/>
                  <a:gd name="connsiteY2" fmla="*/ 30798 h 706375"/>
                  <a:gd name="connsiteX3" fmla="*/ 100732 w 640481"/>
                  <a:gd name="connsiteY3" fmla="*/ 135573 h 706375"/>
                  <a:gd name="connsiteX4" fmla="*/ 34057 w 640481"/>
                  <a:gd name="connsiteY4" fmla="*/ 226061 h 706375"/>
                  <a:gd name="connsiteX5" fmla="*/ 24532 w 640481"/>
                  <a:gd name="connsiteY5" fmla="*/ 307023 h 706375"/>
                  <a:gd name="connsiteX6" fmla="*/ 91207 w 640481"/>
                  <a:gd name="connsiteY6" fmla="*/ 335598 h 706375"/>
                  <a:gd name="connsiteX7" fmla="*/ 157882 w 640481"/>
                  <a:gd name="connsiteY7" fmla="*/ 240348 h 706375"/>
                  <a:gd name="connsiteX8" fmla="*/ 117219 w 640481"/>
                  <a:gd name="connsiteY8" fmla="*/ 303539 h 706375"/>
                  <a:gd name="connsiteX9" fmla="*/ 17207 w 640481"/>
                  <a:gd name="connsiteY9" fmla="*/ 451177 h 706375"/>
                  <a:gd name="connsiteX10" fmla="*/ 15007 w 640481"/>
                  <a:gd name="connsiteY10" fmla="*/ 521335 h 706375"/>
                  <a:gd name="connsiteX11" fmla="*/ 167407 w 640481"/>
                  <a:gd name="connsiteY11" fmla="*/ 459423 h 706375"/>
                  <a:gd name="connsiteX12" fmla="*/ 76919 w 640481"/>
                  <a:gd name="connsiteY12" fmla="*/ 554673 h 706375"/>
                  <a:gd name="connsiteX13" fmla="*/ 129307 w 640481"/>
                  <a:gd name="connsiteY13" fmla="*/ 640398 h 706375"/>
                  <a:gd name="connsiteX14" fmla="*/ 257894 w 640481"/>
                  <a:gd name="connsiteY14" fmla="*/ 611823 h 706375"/>
                  <a:gd name="connsiteX15" fmla="*/ 310282 w 640481"/>
                  <a:gd name="connsiteY15" fmla="*/ 554673 h 706375"/>
                  <a:gd name="connsiteX16" fmla="*/ 224557 w 640481"/>
                  <a:gd name="connsiteY16" fmla="*/ 678498 h 706375"/>
                  <a:gd name="connsiteX17" fmla="*/ 338857 w 640481"/>
                  <a:gd name="connsiteY17" fmla="*/ 697548 h 706375"/>
                  <a:gd name="connsiteX18" fmla="*/ 548407 w 640481"/>
                  <a:gd name="connsiteY18" fmla="*/ 564198 h 706375"/>
                  <a:gd name="connsiteX19" fmla="*/ 634132 w 640481"/>
                  <a:gd name="connsiteY19" fmla="*/ 373698 h 706375"/>
                  <a:gd name="connsiteX20" fmla="*/ 634132 w 640481"/>
                  <a:gd name="connsiteY20" fmla="*/ 278448 h 706375"/>
                  <a:gd name="connsiteX21" fmla="*/ 634132 w 640481"/>
                  <a:gd name="connsiteY21" fmla="*/ 221298 h 706375"/>
                  <a:gd name="connsiteX22" fmla="*/ 596032 w 640481"/>
                  <a:gd name="connsiteY22" fmla="*/ 230823 h 706375"/>
                  <a:gd name="connsiteX23" fmla="*/ 624607 w 640481"/>
                  <a:gd name="connsiteY23" fmla="*/ 87948 h 706375"/>
                  <a:gd name="connsiteX24" fmla="*/ 557932 w 640481"/>
                  <a:gd name="connsiteY24" fmla="*/ 40323 h 706375"/>
                  <a:gd name="connsiteX25" fmla="*/ 415057 w 640481"/>
                  <a:gd name="connsiteY25" fmla="*/ 2223 h 706375"/>
                  <a:gd name="connsiteX0" fmla="*/ 423166 w 648590"/>
                  <a:gd name="connsiteY0" fmla="*/ 2223 h 706375"/>
                  <a:gd name="connsiteX1" fmla="*/ 385066 w 648590"/>
                  <a:gd name="connsiteY1" fmla="*/ 106998 h 706375"/>
                  <a:gd name="connsiteX2" fmla="*/ 261241 w 648590"/>
                  <a:gd name="connsiteY2" fmla="*/ 30798 h 706375"/>
                  <a:gd name="connsiteX3" fmla="*/ 108841 w 648590"/>
                  <a:gd name="connsiteY3" fmla="*/ 135573 h 706375"/>
                  <a:gd name="connsiteX4" fmla="*/ 42166 w 648590"/>
                  <a:gd name="connsiteY4" fmla="*/ 226061 h 706375"/>
                  <a:gd name="connsiteX5" fmla="*/ 32641 w 648590"/>
                  <a:gd name="connsiteY5" fmla="*/ 307023 h 706375"/>
                  <a:gd name="connsiteX6" fmla="*/ 99316 w 648590"/>
                  <a:gd name="connsiteY6" fmla="*/ 335598 h 706375"/>
                  <a:gd name="connsiteX7" fmla="*/ 165991 w 648590"/>
                  <a:gd name="connsiteY7" fmla="*/ 240348 h 706375"/>
                  <a:gd name="connsiteX8" fmla="*/ 125328 w 648590"/>
                  <a:gd name="connsiteY8" fmla="*/ 303539 h 706375"/>
                  <a:gd name="connsiteX9" fmla="*/ 11029 w 648590"/>
                  <a:gd name="connsiteY9" fmla="*/ 441652 h 706375"/>
                  <a:gd name="connsiteX10" fmla="*/ 23116 w 648590"/>
                  <a:gd name="connsiteY10" fmla="*/ 521335 h 706375"/>
                  <a:gd name="connsiteX11" fmla="*/ 175516 w 648590"/>
                  <a:gd name="connsiteY11" fmla="*/ 459423 h 706375"/>
                  <a:gd name="connsiteX12" fmla="*/ 85028 w 648590"/>
                  <a:gd name="connsiteY12" fmla="*/ 554673 h 706375"/>
                  <a:gd name="connsiteX13" fmla="*/ 137416 w 648590"/>
                  <a:gd name="connsiteY13" fmla="*/ 640398 h 706375"/>
                  <a:gd name="connsiteX14" fmla="*/ 266003 w 648590"/>
                  <a:gd name="connsiteY14" fmla="*/ 611823 h 706375"/>
                  <a:gd name="connsiteX15" fmla="*/ 318391 w 648590"/>
                  <a:gd name="connsiteY15" fmla="*/ 554673 h 706375"/>
                  <a:gd name="connsiteX16" fmla="*/ 232666 w 648590"/>
                  <a:gd name="connsiteY16" fmla="*/ 678498 h 706375"/>
                  <a:gd name="connsiteX17" fmla="*/ 346966 w 648590"/>
                  <a:gd name="connsiteY17" fmla="*/ 697548 h 706375"/>
                  <a:gd name="connsiteX18" fmla="*/ 556516 w 648590"/>
                  <a:gd name="connsiteY18" fmla="*/ 564198 h 706375"/>
                  <a:gd name="connsiteX19" fmla="*/ 642241 w 648590"/>
                  <a:gd name="connsiteY19" fmla="*/ 373698 h 706375"/>
                  <a:gd name="connsiteX20" fmla="*/ 642241 w 648590"/>
                  <a:gd name="connsiteY20" fmla="*/ 278448 h 706375"/>
                  <a:gd name="connsiteX21" fmla="*/ 642241 w 648590"/>
                  <a:gd name="connsiteY21" fmla="*/ 221298 h 706375"/>
                  <a:gd name="connsiteX22" fmla="*/ 604141 w 648590"/>
                  <a:gd name="connsiteY22" fmla="*/ 230823 h 706375"/>
                  <a:gd name="connsiteX23" fmla="*/ 632716 w 648590"/>
                  <a:gd name="connsiteY23" fmla="*/ 87948 h 706375"/>
                  <a:gd name="connsiteX24" fmla="*/ 566041 w 648590"/>
                  <a:gd name="connsiteY24" fmla="*/ 40323 h 706375"/>
                  <a:gd name="connsiteX25" fmla="*/ 423166 w 648590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597214 w 641663"/>
                  <a:gd name="connsiteY22" fmla="*/ 230823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618041 w 641663"/>
                  <a:gd name="connsiteY22" fmla="*/ 199422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905 h 705057"/>
                  <a:gd name="connsiteX1" fmla="*/ 367856 w 641663"/>
                  <a:gd name="connsiteY1" fmla="*/ 77087 h 705057"/>
                  <a:gd name="connsiteX2" fmla="*/ 254314 w 641663"/>
                  <a:gd name="connsiteY2" fmla="*/ 29480 h 705057"/>
                  <a:gd name="connsiteX3" fmla="*/ 101914 w 641663"/>
                  <a:gd name="connsiteY3" fmla="*/ 134255 h 705057"/>
                  <a:gd name="connsiteX4" fmla="*/ 35239 w 641663"/>
                  <a:gd name="connsiteY4" fmla="*/ 224743 h 705057"/>
                  <a:gd name="connsiteX5" fmla="*/ 25714 w 641663"/>
                  <a:gd name="connsiteY5" fmla="*/ 305705 h 705057"/>
                  <a:gd name="connsiteX6" fmla="*/ 92389 w 641663"/>
                  <a:gd name="connsiteY6" fmla="*/ 334280 h 705057"/>
                  <a:gd name="connsiteX7" fmla="*/ 159064 w 641663"/>
                  <a:gd name="connsiteY7" fmla="*/ 239030 h 705057"/>
                  <a:gd name="connsiteX8" fmla="*/ 118401 w 641663"/>
                  <a:gd name="connsiteY8" fmla="*/ 302221 h 705057"/>
                  <a:gd name="connsiteX9" fmla="*/ 4102 w 641663"/>
                  <a:gd name="connsiteY9" fmla="*/ 440334 h 705057"/>
                  <a:gd name="connsiteX10" fmla="*/ 54289 w 641663"/>
                  <a:gd name="connsiteY10" fmla="*/ 534304 h 705057"/>
                  <a:gd name="connsiteX11" fmla="*/ 168589 w 641663"/>
                  <a:gd name="connsiteY11" fmla="*/ 458105 h 705057"/>
                  <a:gd name="connsiteX12" fmla="*/ 78101 w 641663"/>
                  <a:gd name="connsiteY12" fmla="*/ 553355 h 705057"/>
                  <a:gd name="connsiteX13" fmla="*/ 130489 w 641663"/>
                  <a:gd name="connsiteY13" fmla="*/ 639080 h 705057"/>
                  <a:gd name="connsiteX14" fmla="*/ 259076 w 641663"/>
                  <a:gd name="connsiteY14" fmla="*/ 610505 h 705057"/>
                  <a:gd name="connsiteX15" fmla="*/ 311464 w 641663"/>
                  <a:gd name="connsiteY15" fmla="*/ 553355 h 705057"/>
                  <a:gd name="connsiteX16" fmla="*/ 225739 w 641663"/>
                  <a:gd name="connsiteY16" fmla="*/ 677180 h 705057"/>
                  <a:gd name="connsiteX17" fmla="*/ 340039 w 641663"/>
                  <a:gd name="connsiteY17" fmla="*/ 696230 h 705057"/>
                  <a:gd name="connsiteX18" fmla="*/ 549589 w 641663"/>
                  <a:gd name="connsiteY18" fmla="*/ 562880 h 705057"/>
                  <a:gd name="connsiteX19" fmla="*/ 635314 w 641663"/>
                  <a:gd name="connsiteY19" fmla="*/ 372380 h 705057"/>
                  <a:gd name="connsiteX20" fmla="*/ 635314 w 641663"/>
                  <a:gd name="connsiteY20" fmla="*/ 277130 h 705057"/>
                  <a:gd name="connsiteX21" fmla="*/ 635314 w 641663"/>
                  <a:gd name="connsiteY21" fmla="*/ 219980 h 705057"/>
                  <a:gd name="connsiteX22" fmla="*/ 618041 w 641663"/>
                  <a:gd name="connsiteY22" fmla="*/ 198104 h 705057"/>
                  <a:gd name="connsiteX23" fmla="*/ 625789 w 641663"/>
                  <a:gd name="connsiteY23" fmla="*/ 86630 h 705057"/>
                  <a:gd name="connsiteX24" fmla="*/ 559114 w 641663"/>
                  <a:gd name="connsiteY24" fmla="*/ 39005 h 705057"/>
                  <a:gd name="connsiteX25" fmla="*/ 416239 w 641663"/>
                  <a:gd name="connsiteY25" fmla="*/ 905 h 705057"/>
                  <a:gd name="connsiteX0" fmla="*/ 416239 w 641663"/>
                  <a:gd name="connsiteY0" fmla="*/ 65 h 704217"/>
                  <a:gd name="connsiteX1" fmla="*/ 365350 w 641663"/>
                  <a:gd name="connsiteY1" fmla="*/ 46949 h 704217"/>
                  <a:gd name="connsiteX2" fmla="*/ 254314 w 641663"/>
                  <a:gd name="connsiteY2" fmla="*/ 28640 h 704217"/>
                  <a:gd name="connsiteX3" fmla="*/ 101914 w 641663"/>
                  <a:gd name="connsiteY3" fmla="*/ 133415 h 704217"/>
                  <a:gd name="connsiteX4" fmla="*/ 35239 w 641663"/>
                  <a:gd name="connsiteY4" fmla="*/ 223903 h 704217"/>
                  <a:gd name="connsiteX5" fmla="*/ 25714 w 641663"/>
                  <a:gd name="connsiteY5" fmla="*/ 304865 h 704217"/>
                  <a:gd name="connsiteX6" fmla="*/ 92389 w 641663"/>
                  <a:gd name="connsiteY6" fmla="*/ 333440 h 704217"/>
                  <a:gd name="connsiteX7" fmla="*/ 159064 w 641663"/>
                  <a:gd name="connsiteY7" fmla="*/ 238190 h 704217"/>
                  <a:gd name="connsiteX8" fmla="*/ 118401 w 641663"/>
                  <a:gd name="connsiteY8" fmla="*/ 301381 h 704217"/>
                  <a:gd name="connsiteX9" fmla="*/ 4102 w 641663"/>
                  <a:gd name="connsiteY9" fmla="*/ 439494 h 704217"/>
                  <a:gd name="connsiteX10" fmla="*/ 54289 w 641663"/>
                  <a:gd name="connsiteY10" fmla="*/ 533464 h 704217"/>
                  <a:gd name="connsiteX11" fmla="*/ 168589 w 641663"/>
                  <a:gd name="connsiteY11" fmla="*/ 457265 h 704217"/>
                  <a:gd name="connsiteX12" fmla="*/ 78101 w 641663"/>
                  <a:gd name="connsiteY12" fmla="*/ 552515 h 704217"/>
                  <a:gd name="connsiteX13" fmla="*/ 130489 w 641663"/>
                  <a:gd name="connsiteY13" fmla="*/ 638240 h 704217"/>
                  <a:gd name="connsiteX14" fmla="*/ 259076 w 641663"/>
                  <a:gd name="connsiteY14" fmla="*/ 609665 h 704217"/>
                  <a:gd name="connsiteX15" fmla="*/ 311464 w 641663"/>
                  <a:gd name="connsiteY15" fmla="*/ 552515 h 704217"/>
                  <a:gd name="connsiteX16" fmla="*/ 225739 w 641663"/>
                  <a:gd name="connsiteY16" fmla="*/ 676340 h 704217"/>
                  <a:gd name="connsiteX17" fmla="*/ 340039 w 641663"/>
                  <a:gd name="connsiteY17" fmla="*/ 695390 h 704217"/>
                  <a:gd name="connsiteX18" fmla="*/ 549589 w 641663"/>
                  <a:gd name="connsiteY18" fmla="*/ 562040 h 704217"/>
                  <a:gd name="connsiteX19" fmla="*/ 635314 w 641663"/>
                  <a:gd name="connsiteY19" fmla="*/ 371540 h 704217"/>
                  <a:gd name="connsiteX20" fmla="*/ 635314 w 641663"/>
                  <a:gd name="connsiteY20" fmla="*/ 276290 h 704217"/>
                  <a:gd name="connsiteX21" fmla="*/ 635314 w 641663"/>
                  <a:gd name="connsiteY21" fmla="*/ 219140 h 704217"/>
                  <a:gd name="connsiteX22" fmla="*/ 618041 w 641663"/>
                  <a:gd name="connsiteY22" fmla="*/ 197264 h 704217"/>
                  <a:gd name="connsiteX23" fmla="*/ 625789 w 641663"/>
                  <a:gd name="connsiteY23" fmla="*/ 85790 h 704217"/>
                  <a:gd name="connsiteX24" fmla="*/ 559114 w 641663"/>
                  <a:gd name="connsiteY24" fmla="*/ 38165 h 704217"/>
                  <a:gd name="connsiteX25" fmla="*/ 416239 w 641663"/>
                  <a:gd name="connsiteY25" fmla="*/ 65 h 704217"/>
                  <a:gd name="connsiteX0" fmla="*/ 416239 w 641663"/>
                  <a:gd name="connsiteY0" fmla="*/ 152 h 704304"/>
                  <a:gd name="connsiteX1" fmla="*/ 371306 w 641663"/>
                  <a:gd name="connsiteY1" fmla="*/ 25028 h 704304"/>
                  <a:gd name="connsiteX2" fmla="*/ 254314 w 641663"/>
                  <a:gd name="connsiteY2" fmla="*/ 28727 h 704304"/>
                  <a:gd name="connsiteX3" fmla="*/ 101914 w 641663"/>
                  <a:gd name="connsiteY3" fmla="*/ 133502 h 704304"/>
                  <a:gd name="connsiteX4" fmla="*/ 35239 w 641663"/>
                  <a:gd name="connsiteY4" fmla="*/ 223990 h 704304"/>
                  <a:gd name="connsiteX5" fmla="*/ 25714 w 641663"/>
                  <a:gd name="connsiteY5" fmla="*/ 304952 h 704304"/>
                  <a:gd name="connsiteX6" fmla="*/ 92389 w 641663"/>
                  <a:gd name="connsiteY6" fmla="*/ 333527 h 704304"/>
                  <a:gd name="connsiteX7" fmla="*/ 159064 w 641663"/>
                  <a:gd name="connsiteY7" fmla="*/ 238277 h 704304"/>
                  <a:gd name="connsiteX8" fmla="*/ 118401 w 641663"/>
                  <a:gd name="connsiteY8" fmla="*/ 301468 h 704304"/>
                  <a:gd name="connsiteX9" fmla="*/ 4102 w 641663"/>
                  <a:gd name="connsiteY9" fmla="*/ 439581 h 704304"/>
                  <a:gd name="connsiteX10" fmla="*/ 54289 w 641663"/>
                  <a:gd name="connsiteY10" fmla="*/ 533551 h 704304"/>
                  <a:gd name="connsiteX11" fmla="*/ 168589 w 641663"/>
                  <a:gd name="connsiteY11" fmla="*/ 457352 h 704304"/>
                  <a:gd name="connsiteX12" fmla="*/ 78101 w 641663"/>
                  <a:gd name="connsiteY12" fmla="*/ 552602 h 704304"/>
                  <a:gd name="connsiteX13" fmla="*/ 130489 w 641663"/>
                  <a:gd name="connsiteY13" fmla="*/ 638327 h 704304"/>
                  <a:gd name="connsiteX14" fmla="*/ 259076 w 641663"/>
                  <a:gd name="connsiteY14" fmla="*/ 609752 h 704304"/>
                  <a:gd name="connsiteX15" fmla="*/ 311464 w 641663"/>
                  <a:gd name="connsiteY15" fmla="*/ 552602 h 704304"/>
                  <a:gd name="connsiteX16" fmla="*/ 225739 w 641663"/>
                  <a:gd name="connsiteY16" fmla="*/ 676427 h 704304"/>
                  <a:gd name="connsiteX17" fmla="*/ 340039 w 641663"/>
                  <a:gd name="connsiteY17" fmla="*/ 695477 h 704304"/>
                  <a:gd name="connsiteX18" fmla="*/ 549589 w 641663"/>
                  <a:gd name="connsiteY18" fmla="*/ 562127 h 704304"/>
                  <a:gd name="connsiteX19" fmla="*/ 635314 w 641663"/>
                  <a:gd name="connsiteY19" fmla="*/ 371627 h 704304"/>
                  <a:gd name="connsiteX20" fmla="*/ 635314 w 641663"/>
                  <a:gd name="connsiteY20" fmla="*/ 276377 h 704304"/>
                  <a:gd name="connsiteX21" fmla="*/ 635314 w 641663"/>
                  <a:gd name="connsiteY21" fmla="*/ 219227 h 704304"/>
                  <a:gd name="connsiteX22" fmla="*/ 618041 w 641663"/>
                  <a:gd name="connsiteY22" fmla="*/ 197351 h 704304"/>
                  <a:gd name="connsiteX23" fmla="*/ 625789 w 641663"/>
                  <a:gd name="connsiteY23" fmla="*/ 85877 h 704304"/>
                  <a:gd name="connsiteX24" fmla="*/ 559114 w 641663"/>
                  <a:gd name="connsiteY24" fmla="*/ 38252 h 704304"/>
                  <a:gd name="connsiteX25" fmla="*/ 416239 w 641663"/>
                  <a:gd name="connsiteY25" fmla="*/ 152 h 704304"/>
                  <a:gd name="connsiteX0" fmla="*/ 416239 w 641663"/>
                  <a:gd name="connsiteY0" fmla="*/ 489 h 704641"/>
                  <a:gd name="connsiteX1" fmla="*/ 336693 w 641663"/>
                  <a:gd name="connsiteY1" fmla="*/ 17754 h 704641"/>
                  <a:gd name="connsiteX2" fmla="*/ 254314 w 641663"/>
                  <a:gd name="connsiteY2" fmla="*/ 29064 h 704641"/>
                  <a:gd name="connsiteX3" fmla="*/ 101914 w 641663"/>
                  <a:gd name="connsiteY3" fmla="*/ 133839 h 704641"/>
                  <a:gd name="connsiteX4" fmla="*/ 35239 w 641663"/>
                  <a:gd name="connsiteY4" fmla="*/ 224327 h 704641"/>
                  <a:gd name="connsiteX5" fmla="*/ 25714 w 641663"/>
                  <a:gd name="connsiteY5" fmla="*/ 305289 h 704641"/>
                  <a:gd name="connsiteX6" fmla="*/ 92389 w 641663"/>
                  <a:gd name="connsiteY6" fmla="*/ 333864 h 704641"/>
                  <a:gd name="connsiteX7" fmla="*/ 159064 w 641663"/>
                  <a:gd name="connsiteY7" fmla="*/ 238614 h 704641"/>
                  <a:gd name="connsiteX8" fmla="*/ 118401 w 641663"/>
                  <a:gd name="connsiteY8" fmla="*/ 301805 h 704641"/>
                  <a:gd name="connsiteX9" fmla="*/ 4102 w 641663"/>
                  <a:gd name="connsiteY9" fmla="*/ 439918 h 704641"/>
                  <a:gd name="connsiteX10" fmla="*/ 54289 w 641663"/>
                  <a:gd name="connsiteY10" fmla="*/ 533888 h 704641"/>
                  <a:gd name="connsiteX11" fmla="*/ 168589 w 641663"/>
                  <a:gd name="connsiteY11" fmla="*/ 457689 h 704641"/>
                  <a:gd name="connsiteX12" fmla="*/ 78101 w 641663"/>
                  <a:gd name="connsiteY12" fmla="*/ 552939 h 704641"/>
                  <a:gd name="connsiteX13" fmla="*/ 130489 w 641663"/>
                  <a:gd name="connsiteY13" fmla="*/ 638664 h 704641"/>
                  <a:gd name="connsiteX14" fmla="*/ 259076 w 641663"/>
                  <a:gd name="connsiteY14" fmla="*/ 610089 h 704641"/>
                  <a:gd name="connsiteX15" fmla="*/ 311464 w 641663"/>
                  <a:gd name="connsiteY15" fmla="*/ 552939 h 704641"/>
                  <a:gd name="connsiteX16" fmla="*/ 225739 w 641663"/>
                  <a:gd name="connsiteY16" fmla="*/ 676764 h 704641"/>
                  <a:gd name="connsiteX17" fmla="*/ 340039 w 641663"/>
                  <a:gd name="connsiteY17" fmla="*/ 695814 h 704641"/>
                  <a:gd name="connsiteX18" fmla="*/ 549589 w 641663"/>
                  <a:gd name="connsiteY18" fmla="*/ 562464 h 704641"/>
                  <a:gd name="connsiteX19" fmla="*/ 635314 w 641663"/>
                  <a:gd name="connsiteY19" fmla="*/ 371964 h 704641"/>
                  <a:gd name="connsiteX20" fmla="*/ 635314 w 641663"/>
                  <a:gd name="connsiteY20" fmla="*/ 276714 h 704641"/>
                  <a:gd name="connsiteX21" fmla="*/ 635314 w 641663"/>
                  <a:gd name="connsiteY21" fmla="*/ 219564 h 704641"/>
                  <a:gd name="connsiteX22" fmla="*/ 618041 w 641663"/>
                  <a:gd name="connsiteY22" fmla="*/ 197688 h 704641"/>
                  <a:gd name="connsiteX23" fmla="*/ 625789 w 641663"/>
                  <a:gd name="connsiteY23" fmla="*/ 86214 h 704641"/>
                  <a:gd name="connsiteX24" fmla="*/ 559114 w 641663"/>
                  <a:gd name="connsiteY24" fmla="*/ 38589 h 704641"/>
                  <a:gd name="connsiteX25" fmla="*/ 416239 w 641663"/>
                  <a:gd name="connsiteY25" fmla="*/ 489 h 704641"/>
                  <a:gd name="connsiteX0" fmla="*/ 416239 w 641663"/>
                  <a:gd name="connsiteY0" fmla="*/ 1850 h 706002"/>
                  <a:gd name="connsiteX1" fmla="*/ 335783 w 641663"/>
                  <a:gd name="connsiteY1" fmla="*/ 8462 h 706002"/>
                  <a:gd name="connsiteX2" fmla="*/ 254314 w 641663"/>
                  <a:gd name="connsiteY2" fmla="*/ 30425 h 706002"/>
                  <a:gd name="connsiteX3" fmla="*/ 101914 w 641663"/>
                  <a:gd name="connsiteY3" fmla="*/ 135200 h 706002"/>
                  <a:gd name="connsiteX4" fmla="*/ 35239 w 641663"/>
                  <a:gd name="connsiteY4" fmla="*/ 225688 h 706002"/>
                  <a:gd name="connsiteX5" fmla="*/ 25714 w 641663"/>
                  <a:gd name="connsiteY5" fmla="*/ 306650 h 706002"/>
                  <a:gd name="connsiteX6" fmla="*/ 92389 w 641663"/>
                  <a:gd name="connsiteY6" fmla="*/ 335225 h 706002"/>
                  <a:gd name="connsiteX7" fmla="*/ 159064 w 641663"/>
                  <a:gd name="connsiteY7" fmla="*/ 239975 h 706002"/>
                  <a:gd name="connsiteX8" fmla="*/ 118401 w 641663"/>
                  <a:gd name="connsiteY8" fmla="*/ 303166 h 706002"/>
                  <a:gd name="connsiteX9" fmla="*/ 4102 w 641663"/>
                  <a:gd name="connsiteY9" fmla="*/ 441279 h 706002"/>
                  <a:gd name="connsiteX10" fmla="*/ 54289 w 641663"/>
                  <a:gd name="connsiteY10" fmla="*/ 535249 h 706002"/>
                  <a:gd name="connsiteX11" fmla="*/ 168589 w 641663"/>
                  <a:gd name="connsiteY11" fmla="*/ 459050 h 706002"/>
                  <a:gd name="connsiteX12" fmla="*/ 78101 w 641663"/>
                  <a:gd name="connsiteY12" fmla="*/ 554300 h 706002"/>
                  <a:gd name="connsiteX13" fmla="*/ 130489 w 641663"/>
                  <a:gd name="connsiteY13" fmla="*/ 640025 h 706002"/>
                  <a:gd name="connsiteX14" fmla="*/ 259076 w 641663"/>
                  <a:gd name="connsiteY14" fmla="*/ 611450 h 706002"/>
                  <a:gd name="connsiteX15" fmla="*/ 311464 w 641663"/>
                  <a:gd name="connsiteY15" fmla="*/ 554300 h 706002"/>
                  <a:gd name="connsiteX16" fmla="*/ 225739 w 641663"/>
                  <a:gd name="connsiteY16" fmla="*/ 678125 h 706002"/>
                  <a:gd name="connsiteX17" fmla="*/ 340039 w 641663"/>
                  <a:gd name="connsiteY17" fmla="*/ 697175 h 706002"/>
                  <a:gd name="connsiteX18" fmla="*/ 549589 w 641663"/>
                  <a:gd name="connsiteY18" fmla="*/ 563825 h 706002"/>
                  <a:gd name="connsiteX19" fmla="*/ 635314 w 641663"/>
                  <a:gd name="connsiteY19" fmla="*/ 373325 h 706002"/>
                  <a:gd name="connsiteX20" fmla="*/ 635314 w 641663"/>
                  <a:gd name="connsiteY20" fmla="*/ 278075 h 706002"/>
                  <a:gd name="connsiteX21" fmla="*/ 635314 w 641663"/>
                  <a:gd name="connsiteY21" fmla="*/ 220925 h 706002"/>
                  <a:gd name="connsiteX22" fmla="*/ 618041 w 641663"/>
                  <a:gd name="connsiteY22" fmla="*/ 199049 h 706002"/>
                  <a:gd name="connsiteX23" fmla="*/ 625789 w 641663"/>
                  <a:gd name="connsiteY23" fmla="*/ 87575 h 706002"/>
                  <a:gd name="connsiteX24" fmla="*/ 559114 w 641663"/>
                  <a:gd name="connsiteY24" fmla="*/ 39950 h 706002"/>
                  <a:gd name="connsiteX25" fmla="*/ 416239 w 641663"/>
                  <a:gd name="connsiteY25" fmla="*/ 1850 h 706002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18041 w 641663"/>
                  <a:gd name="connsiteY22" fmla="*/ 202317 h 709270"/>
                  <a:gd name="connsiteX23" fmla="*/ 625789 w 641663"/>
                  <a:gd name="connsiteY23" fmla="*/ 90843 h 709270"/>
                  <a:gd name="connsiteX24" fmla="*/ 559114 w 641663"/>
                  <a:gd name="connsiteY24" fmla="*/ 43218 h 709270"/>
                  <a:gd name="connsiteX25" fmla="*/ 486463 w 641663"/>
                  <a:gd name="connsiteY25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3947 w 641663"/>
                  <a:gd name="connsiteY21" fmla="*/ 208216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39618"/>
                  <a:gd name="connsiteY0" fmla="*/ 1463 h 709270"/>
                  <a:gd name="connsiteX1" fmla="*/ 335783 w 639618"/>
                  <a:gd name="connsiteY1" fmla="*/ 11730 h 709270"/>
                  <a:gd name="connsiteX2" fmla="*/ 254314 w 639618"/>
                  <a:gd name="connsiteY2" fmla="*/ 33693 h 709270"/>
                  <a:gd name="connsiteX3" fmla="*/ 101914 w 639618"/>
                  <a:gd name="connsiteY3" fmla="*/ 138468 h 709270"/>
                  <a:gd name="connsiteX4" fmla="*/ 35239 w 639618"/>
                  <a:gd name="connsiteY4" fmla="*/ 228956 h 709270"/>
                  <a:gd name="connsiteX5" fmla="*/ 25714 w 639618"/>
                  <a:gd name="connsiteY5" fmla="*/ 309918 h 709270"/>
                  <a:gd name="connsiteX6" fmla="*/ 92389 w 639618"/>
                  <a:gd name="connsiteY6" fmla="*/ 338493 h 709270"/>
                  <a:gd name="connsiteX7" fmla="*/ 159064 w 639618"/>
                  <a:gd name="connsiteY7" fmla="*/ 243243 h 709270"/>
                  <a:gd name="connsiteX8" fmla="*/ 118401 w 639618"/>
                  <a:gd name="connsiteY8" fmla="*/ 306434 h 709270"/>
                  <a:gd name="connsiteX9" fmla="*/ 4102 w 639618"/>
                  <a:gd name="connsiteY9" fmla="*/ 444547 h 709270"/>
                  <a:gd name="connsiteX10" fmla="*/ 54289 w 639618"/>
                  <a:gd name="connsiteY10" fmla="*/ 538517 h 709270"/>
                  <a:gd name="connsiteX11" fmla="*/ 168589 w 639618"/>
                  <a:gd name="connsiteY11" fmla="*/ 462318 h 709270"/>
                  <a:gd name="connsiteX12" fmla="*/ 78101 w 639618"/>
                  <a:gd name="connsiteY12" fmla="*/ 557568 h 709270"/>
                  <a:gd name="connsiteX13" fmla="*/ 130489 w 639618"/>
                  <a:gd name="connsiteY13" fmla="*/ 643293 h 709270"/>
                  <a:gd name="connsiteX14" fmla="*/ 259076 w 639618"/>
                  <a:gd name="connsiteY14" fmla="*/ 614718 h 709270"/>
                  <a:gd name="connsiteX15" fmla="*/ 311464 w 639618"/>
                  <a:gd name="connsiteY15" fmla="*/ 557568 h 709270"/>
                  <a:gd name="connsiteX16" fmla="*/ 225739 w 639618"/>
                  <a:gd name="connsiteY16" fmla="*/ 681393 h 709270"/>
                  <a:gd name="connsiteX17" fmla="*/ 340039 w 639618"/>
                  <a:gd name="connsiteY17" fmla="*/ 700443 h 709270"/>
                  <a:gd name="connsiteX18" fmla="*/ 549589 w 639618"/>
                  <a:gd name="connsiteY18" fmla="*/ 567093 h 709270"/>
                  <a:gd name="connsiteX19" fmla="*/ 635314 w 639618"/>
                  <a:gd name="connsiteY19" fmla="*/ 376593 h 709270"/>
                  <a:gd name="connsiteX20" fmla="*/ 627677 w 639618"/>
                  <a:gd name="connsiteY20" fmla="*/ 314238 h 709270"/>
                  <a:gd name="connsiteX21" fmla="*/ 633947 w 639618"/>
                  <a:gd name="connsiteY21" fmla="*/ 208216 h 709270"/>
                  <a:gd name="connsiteX22" fmla="*/ 625789 w 639618"/>
                  <a:gd name="connsiteY22" fmla="*/ 90843 h 709270"/>
                  <a:gd name="connsiteX23" fmla="*/ 559114 w 639618"/>
                  <a:gd name="connsiteY23" fmla="*/ 43218 h 709270"/>
                  <a:gd name="connsiteX24" fmla="*/ 486463 w 639618"/>
                  <a:gd name="connsiteY24" fmla="*/ 1463 h 709270"/>
                  <a:gd name="connsiteX0" fmla="*/ 486463 w 634072"/>
                  <a:gd name="connsiteY0" fmla="*/ 1463 h 709270"/>
                  <a:gd name="connsiteX1" fmla="*/ 335783 w 634072"/>
                  <a:gd name="connsiteY1" fmla="*/ 11730 h 709270"/>
                  <a:gd name="connsiteX2" fmla="*/ 254314 w 634072"/>
                  <a:gd name="connsiteY2" fmla="*/ 33693 h 709270"/>
                  <a:gd name="connsiteX3" fmla="*/ 101914 w 634072"/>
                  <a:gd name="connsiteY3" fmla="*/ 138468 h 709270"/>
                  <a:gd name="connsiteX4" fmla="*/ 35239 w 634072"/>
                  <a:gd name="connsiteY4" fmla="*/ 228956 h 709270"/>
                  <a:gd name="connsiteX5" fmla="*/ 25714 w 634072"/>
                  <a:gd name="connsiteY5" fmla="*/ 309918 h 709270"/>
                  <a:gd name="connsiteX6" fmla="*/ 92389 w 634072"/>
                  <a:gd name="connsiteY6" fmla="*/ 338493 h 709270"/>
                  <a:gd name="connsiteX7" fmla="*/ 159064 w 634072"/>
                  <a:gd name="connsiteY7" fmla="*/ 243243 h 709270"/>
                  <a:gd name="connsiteX8" fmla="*/ 118401 w 634072"/>
                  <a:gd name="connsiteY8" fmla="*/ 306434 h 709270"/>
                  <a:gd name="connsiteX9" fmla="*/ 4102 w 634072"/>
                  <a:gd name="connsiteY9" fmla="*/ 444547 h 709270"/>
                  <a:gd name="connsiteX10" fmla="*/ 54289 w 634072"/>
                  <a:gd name="connsiteY10" fmla="*/ 538517 h 709270"/>
                  <a:gd name="connsiteX11" fmla="*/ 168589 w 634072"/>
                  <a:gd name="connsiteY11" fmla="*/ 462318 h 709270"/>
                  <a:gd name="connsiteX12" fmla="*/ 78101 w 634072"/>
                  <a:gd name="connsiteY12" fmla="*/ 557568 h 709270"/>
                  <a:gd name="connsiteX13" fmla="*/ 130489 w 634072"/>
                  <a:gd name="connsiteY13" fmla="*/ 643293 h 709270"/>
                  <a:gd name="connsiteX14" fmla="*/ 259076 w 634072"/>
                  <a:gd name="connsiteY14" fmla="*/ 614718 h 709270"/>
                  <a:gd name="connsiteX15" fmla="*/ 311464 w 634072"/>
                  <a:gd name="connsiteY15" fmla="*/ 557568 h 709270"/>
                  <a:gd name="connsiteX16" fmla="*/ 225739 w 634072"/>
                  <a:gd name="connsiteY16" fmla="*/ 681393 h 709270"/>
                  <a:gd name="connsiteX17" fmla="*/ 340039 w 634072"/>
                  <a:gd name="connsiteY17" fmla="*/ 700443 h 709270"/>
                  <a:gd name="connsiteX18" fmla="*/ 549589 w 634072"/>
                  <a:gd name="connsiteY18" fmla="*/ 567093 h 709270"/>
                  <a:gd name="connsiteX19" fmla="*/ 619759 w 634072"/>
                  <a:gd name="connsiteY19" fmla="*/ 377997 h 709270"/>
                  <a:gd name="connsiteX20" fmla="*/ 627677 w 634072"/>
                  <a:gd name="connsiteY20" fmla="*/ 314238 h 709270"/>
                  <a:gd name="connsiteX21" fmla="*/ 633947 w 634072"/>
                  <a:gd name="connsiteY21" fmla="*/ 208216 h 709270"/>
                  <a:gd name="connsiteX22" fmla="*/ 625789 w 634072"/>
                  <a:gd name="connsiteY22" fmla="*/ 90843 h 709270"/>
                  <a:gd name="connsiteX23" fmla="*/ 559114 w 634072"/>
                  <a:gd name="connsiteY23" fmla="*/ 43218 h 709270"/>
                  <a:gd name="connsiteX24" fmla="*/ 486463 w 634072"/>
                  <a:gd name="connsiteY24" fmla="*/ 1463 h 709270"/>
                  <a:gd name="connsiteX0" fmla="*/ 486463 w 634072"/>
                  <a:gd name="connsiteY0" fmla="*/ 3196 h 711003"/>
                  <a:gd name="connsiteX1" fmla="*/ 353475 w 634072"/>
                  <a:gd name="connsiteY1" fmla="*/ 6498 h 711003"/>
                  <a:gd name="connsiteX2" fmla="*/ 254314 w 634072"/>
                  <a:gd name="connsiteY2" fmla="*/ 35426 h 711003"/>
                  <a:gd name="connsiteX3" fmla="*/ 101914 w 634072"/>
                  <a:gd name="connsiteY3" fmla="*/ 140201 h 711003"/>
                  <a:gd name="connsiteX4" fmla="*/ 35239 w 634072"/>
                  <a:gd name="connsiteY4" fmla="*/ 230689 h 711003"/>
                  <a:gd name="connsiteX5" fmla="*/ 25714 w 634072"/>
                  <a:gd name="connsiteY5" fmla="*/ 311651 h 711003"/>
                  <a:gd name="connsiteX6" fmla="*/ 92389 w 634072"/>
                  <a:gd name="connsiteY6" fmla="*/ 340226 h 711003"/>
                  <a:gd name="connsiteX7" fmla="*/ 159064 w 634072"/>
                  <a:gd name="connsiteY7" fmla="*/ 244976 h 711003"/>
                  <a:gd name="connsiteX8" fmla="*/ 118401 w 634072"/>
                  <a:gd name="connsiteY8" fmla="*/ 308167 h 711003"/>
                  <a:gd name="connsiteX9" fmla="*/ 4102 w 634072"/>
                  <a:gd name="connsiteY9" fmla="*/ 446280 h 711003"/>
                  <a:gd name="connsiteX10" fmla="*/ 54289 w 634072"/>
                  <a:gd name="connsiteY10" fmla="*/ 540250 h 711003"/>
                  <a:gd name="connsiteX11" fmla="*/ 168589 w 634072"/>
                  <a:gd name="connsiteY11" fmla="*/ 464051 h 711003"/>
                  <a:gd name="connsiteX12" fmla="*/ 78101 w 634072"/>
                  <a:gd name="connsiteY12" fmla="*/ 559301 h 711003"/>
                  <a:gd name="connsiteX13" fmla="*/ 130489 w 634072"/>
                  <a:gd name="connsiteY13" fmla="*/ 645026 h 711003"/>
                  <a:gd name="connsiteX14" fmla="*/ 259076 w 634072"/>
                  <a:gd name="connsiteY14" fmla="*/ 616451 h 711003"/>
                  <a:gd name="connsiteX15" fmla="*/ 311464 w 634072"/>
                  <a:gd name="connsiteY15" fmla="*/ 559301 h 711003"/>
                  <a:gd name="connsiteX16" fmla="*/ 225739 w 634072"/>
                  <a:gd name="connsiteY16" fmla="*/ 683126 h 711003"/>
                  <a:gd name="connsiteX17" fmla="*/ 340039 w 634072"/>
                  <a:gd name="connsiteY17" fmla="*/ 702176 h 711003"/>
                  <a:gd name="connsiteX18" fmla="*/ 549589 w 634072"/>
                  <a:gd name="connsiteY18" fmla="*/ 568826 h 711003"/>
                  <a:gd name="connsiteX19" fmla="*/ 619759 w 634072"/>
                  <a:gd name="connsiteY19" fmla="*/ 379730 h 711003"/>
                  <a:gd name="connsiteX20" fmla="*/ 627677 w 634072"/>
                  <a:gd name="connsiteY20" fmla="*/ 315971 h 711003"/>
                  <a:gd name="connsiteX21" fmla="*/ 633947 w 634072"/>
                  <a:gd name="connsiteY21" fmla="*/ 209949 h 711003"/>
                  <a:gd name="connsiteX22" fmla="*/ 625789 w 634072"/>
                  <a:gd name="connsiteY22" fmla="*/ 92576 h 711003"/>
                  <a:gd name="connsiteX23" fmla="*/ 559114 w 634072"/>
                  <a:gd name="connsiteY23" fmla="*/ 44951 h 711003"/>
                  <a:gd name="connsiteX24" fmla="*/ 486463 w 634072"/>
                  <a:gd name="connsiteY24" fmla="*/ 3196 h 711003"/>
                  <a:gd name="connsiteX0" fmla="*/ 486463 w 634072"/>
                  <a:gd name="connsiteY0" fmla="*/ 10201 h 718008"/>
                  <a:gd name="connsiteX1" fmla="*/ 353475 w 634072"/>
                  <a:gd name="connsiteY1" fmla="*/ 13503 h 718008"/>
                  <a:gd name="connsiteX2" fmla="*/ 254314 w 634072"/>
                  <a:gd name="connsiteY2" fmla="*/ 42431 h 718008"/>
                  <a:gd name="connsiteX3" fmla="*/ 101914 w 634072"/>
                  <a:gd name="connsiteY3" fmla="*/ 147206 h 718008"/>
                  <a:gd name="connsiteX4" fmla="*/ 35239 w 634072"/>
                  <a:gd name="connsiteY4" fmla="*/ 237694 h 718008"/>
                  <a:gd name="connsiteX5" fmla="*/ 25714 w 634072"/>
                  <a:gd name="connsiteY5" fmla="*/ 318656 h 718008"/>
                  <a:gd name="connsiteX6" fmla="*/ 92389 w 634072"/>
                  <a:gd name="connsiteY6" fmla="*/ 347231 h 718008"/>
                  <a:gd name="connsiteX7" fmla="*/ 159064 w 634072"/>
                  <a:gd name="connsiteY7" fmla="*/ 251981 h 718008"/>
                  <a:gd name="connsiteX8" fmla="*/ 118401 w 634072"/>
                  <a:gd name="connsiteY8" fmla="*/ 315172 h 718008"/>
                  <a:gd name="connsiteX9" fmla="*/ 4102 w 634072"/>
                  <a:gd name="connsiteY9" fmla="*/ 453285 h 718008"/>
                  <a:gd name="connsiteX10" fmla="*/ 54289 w 634072"/>
                  <a:gd name="connsiteY10" fmla="*/ 547255 h 718008"/>
                  <a:gd name="connsiteX11" fmla="*/ 168589 w 634072"/>
                  <a:gd name="connsiteY11" fmla="*/ 471056 h 718008"/>
                  <a:gd name="connsiteX12" fmla="*/ 78101 w 634072"/>
                  <a:gd name="connsiteY12" fmla="*/ 566306 h 718008"/>
                  <a:gd name="connsiteX13" fmla="*/ 130489 w 634072"/>
                  <a:gd name="connsiteY13" fmla="*/ 652031 h 718008"/>
                  <a:gd name="connsiteX14" fmla="*/ 259076 w 634072"/>
                  <a:gd name="connsiteY14" fmla="*/ 623456 h 718008"/>
                  <a:gd name="connsiteX15" fmla="*/ 311464 w 634072"/>
                  <a:gd name="connsiteY15" fmla="*/ 566306 h 718008"/>
                  <a:gd name="connsiteX16" fmla="*/ 225739 w 634072"/>
                  <a:gd name="connsiteY16" fmla="*/ 690131 h 718008"/>
                  <a:gd name="connsiteX17" fmla="*/ 340039 w 634072"/>
                  <a:gd name="connsiteY17" fmla="*/ 709181 h 718008"/>
                  <a:gd name="connsiteX18" fmla="*/ 549589 w 634072"/>
                  <a:gd name="connsiteY18" fmla="*/ 575831 h 718008"/>
                  <a:gd name="connsiteX19" fmla="*/ 619759 w 634072"/>
                  <a:gd name="connsiteY19" fmla="*/ 386735 h 718008"/>
                  <a:gd name="connsiteX20" fmla="*/ 627677 w 634072"/>
                  <a:gd name="connsiteY20" fmla="*/ 322976 h 718008"/>
                  <a:gd name="connsiteX21" fmla="*/ 633947 w 634072"/>
                  <a:gd name="connsiteY21" fmla="*/ 216954 h 718008"/>
                  <a:gd name="connsiteX22" fmla="*/ 625789 w 634072"/>
                  <a:gd name="connsiteY22" fmla="*/ 99581 h 718008"/>
                  <a:gd name="connsiteX23" fmla="*/ 559114 w 634072"/>
                  <a:gd name="connsiteY23" fmla="*/ 51956 h 718008"/>
                  <a:gd name="connsiteX24" fmla="*/ 486463 w 634072"/>
                  <a:gd name="connsiteY24" fmla="*/ 10201 h 718008"/>
                  <a:gd name="connsiteX0" fmla="*/ 486463 w 634072"/>
                  <a:gd name="connsiteY0" fmla="*/ 3374 h 711181"/>
                  <a:gd name="connsiteX1" fmla="*/ 353475 w 634072"/>
                  <a:gd name="connsiteY1" fmla="*/ 6676 h 711181"/>
                  <a:gd name="connsiteX2" fmla="*/ 254314 w 634072"/>
                  <a:gd name="connsiteY2" fmla="*/ 35604 h 711181"/>
                  <a:gd name="connsiteX3" fmla="*/ 101914 w 634072"/>
                  <a:gd name="connsiteY3" fmla="*/ 140379 h 711181"/>
                  <a:gd name="connsiteX4" fmla="*/ 35239 w 634072"/>
                  <a:gd name="connsiteY4" fmla="*/ 230867 h 711181"/>
                  <a:gd name="connsiteX5" fmla="*/ 25714 w 634072"/>
                  <a:gd name="connsiteY5" fmla="*/ 311829 h 711181"/>
                  <a:gd name="connsiteX6" fmla="*/ 92389 w 634072"/>
                  <a:gd name="connsiteY6" fmla="*/ 340404 h 711181"/>
                  <a:gd name="connsiteX7" fmla="*/ 159064 w 634072"/>
                  <a:gd name="connsiteY7" fmla="*/ 245154 h 711181"/>
                  <a:gd name="connsiteX8" fmla="*/ 118401 w 634072"/>
                  <a:gd name="connsiteY8" fmla="*/ 308345 h 711181"/>
                  <a:gd name="connsiteX9" fmla="*/ 4102 w 634072"/>
                  <a:gd name="connsiteY9" fmla="*/ 446458 h 711181"/>
                  <a:gd name="connsiteX10" fmla="*/ 54289 w 634072"/>
                  <a:gd name="connsiteY10" fmla="*/ 540428 h 711181"/>
                  <a:gd name="connsiteX11" fmla="*/ 168589 w 634072"/>
                  <a:gd name="connsiteY11" fmla="*/ 464229 h 711181"/>
                  <a:gd name="connsiteX12" fmla="*/ 78101 w 634072"/>
                  <a:gd name="connsiteY12" fmla="*/ 559479 h 711181"/>
                  <a:gd name="connsiteX13" fmla="*/ 130489 w 634072"/>
                  <a:gd name="connsiteY13" fmla="*/ 645204 h 711181"/>
                  <a:gd name="connsiteX14" fmla="*/ 259076 w 634072"/>
                  <a:gd name="connsiteY14" fmla="*/ 616629 h 711181"/>
                  <a:gd name="connsiteX15" fmla="*/ 311464 w 634072"/>
                  <a:gd name="connsiteY15" fmla="*/ 559479 h 711181"/>
                  <a:gd name="connsiteX16" fmla="*/ 225739 w 634072"/>
                  <a:gd name="connsiteY16" fmla="*/ 683304 h 711181"/>
                  <a:gd name="connsiteX17" fmla="*/ 340039 w 634072"/>
                  <a:gd name="connsiteY17" fmla="*/ 702354 h 711181"/>
                  <a:gd name="connsiteX18" fmla="*/ 549589 w 634072"/>
                  <a:gd name="connsiteY18" fmla="*/ 569004 h 711181"/>
                  <a:gd name="connsiteX19" fmla="*/ 619759 w 634072"/>
                  <a:gd name="connsiteY19" fmla="*/ 379908 h 711181"/>
                  <a:gd name="connsiteX20" fmla="*/ 627677 w 634072"/>
                  <a:gd name="connsiteY20" fmla="*/ 316149 h 711181"/>
                  <a:gd name="connsiteX21" fmla="*/ 633947 w 634072"/>
                  <a:gd name="connsiteY21" fmla="*/ 210127 h 711181"/>
                  <a:gd name="connsiteX22" fmla="*/ 625789 w 634072"/>
                  <a:gd name="connsiteY22" fmla="*/ 92754 h 711181"/>
                  <a:gd name="connsiteX23" fmla="*/ 559114 w 634072"/>
                  <a:gd name="connsiteY23" fmla="*/ 45129 h 711181"/>
                  <a:gd name="connsiteX24" fmla="*/ 486463 w 634072"/>
                  <a:gd name="connsiteY24" fmla="*/ 3374 h 711181"/>
                  <a:gd name="connsiteX0" fmla="*/ 486463 w 634072"/>
                  <a:gd name="connsiteY0" fmla="*/ 5125 h 712932"/>
                  <a:gd name="connsiteX1" fmla="*/ 353475 w 634072"/>
                  <a:gd name="connsiteY1" fmla="*/ 8427 h 712932"/>
                  <a:gd name="connsiteX2" fmla="*/ 254314 w 634072"/>
                  <a:gd name="connsiteY2" fmla="*/ 37355 h 712932"/>
                  <a:gd name="connsiteX3" fmla="*/ 101914 w 634072"/>
                  <a:gd name="connsiteY3" fmla="*/ 142130 h 712932"/>
                  <a:gd name="connsiteX4" fmla="*/ 35239 w 634072"/>
                  <a:gd name="connsiteY4" fmla="*/ 232618 h 712932"/>
                  <a:gd name="connsiteX5" fmla="*/ 25714 w 634072"/>
                  <a:gd name="connsiteY5" fmla="*/ 313580 h 712932"/>
                  <a:gd name="connsiteX6" fmla="*/ 92389 w 634072"/>
                  <a:gd name="connsiteY6" fmla="*/ 342155 h 712932"/>
                  <a:gd name="connsiteX7" fmla="*/ 159064 w 634072"/>
                  <a:gd name="connsiteY7" fmla="*/ 246905 h 712932"/>
                  <a:gd name="connsiteX8" fmla="*/ 118401 w 634072"/>
                  <a:gd name="connsiteY8" fmla="*/ 310096 h 712932"/>
                  <a:gd name="connsiteX9" fmla="*/ 4102 w 634072"/>
                  <a:gd name="connsiteY9" fmla="*/ 448209 h 712932"/>
                  <a:gd name="connsiteX10" fmla="*/ 54289 w 634072"/>
                  <a:gd name="connsiteY10" fmla="*/ 542179 h 712932"/>
                  <a:gd name="connsiteX11" fmla="*/ 168589 w 634072"/>
                  <a:gd name="connsiteY11" fmla="*/ 465980 h 712932"/>
                  <a:gd name="connsiteX12" fmla="*/ 78101 w 634072"/>
                  <a:gd name="connsiteY12" fmla="*/ 561230 h 712932"/>
                  <a:gd name="connsiteX13" fmla="*/ 130489 w 634072"/>
                  <a:gd name="connsiteY13" fmla="*/ 646955 h 712932"/>
                  <a:gd name="connsiteX14" fmla="*/ 259076 w 634072"/>
                  <a:gd name="connsiteY14" fmla="*/ 618380 h 712932"/>
                  <a:gd name="connsiteX15" fmla="*/ 311464 w 634072"/>
                  <a:gd name="connsiteY15" fmla="*/ 561230 h 712932"/>
                  <a:gd name="connsiteX16" fmla="*/ 225739 w 634072"/>
                  <a:gd name="connsiteY16" fmla="*/ 685055 h 712932"/>
                  <a:gd name="connsiteX17" fmla="*/ 340039 w 634072"/>
                  <a:gd name="connsiteY17" fmla="*/ 704105 h 712932"/>
                  <a:gd name="connsiteX18" fmla="*/ 549589 w 634072"/>
                  <a:gd name="connsiteY18" fmla="*/ 570755 h 712932"/>
                  <a:gd name="connsiteX19" fmla="*/ 619759 w 634072"/>
                  <a:gd name="connsiteY19" fmla="*/ 381659 h 712932"/>
                  <a:gd name="connsiteX20" fmla="*/ 627677 w 634072"/>
                  <a:gd name="connsiteY20" fmla="*/ 317900 h 712932"/>
                  <a:gd name="connsiteX21" fmla="*/ 633947 w 634072"/>
                  <a:gd name="connsiteY21" fmla="*/ 211878 h 712932"/>
                  <a:gd name="connsiteX22" fmla="*/ 625789 w 634072"/>
                  <a:gd name="connsiteY22" fmla="*/ 94505 h 712932"/>
                  <a:gd name="connsiteX23" fmla="*/ 559114 w 634072"/>
                  <a:gd name="connsiteY23" fmla="*/ 46880 h 712932"/>
                  <a:gd name="connsiteX24" fmla="*/ 486463 w 634072"/>
                  <a:gd name="connsiteY24" fmla="*/ 5125 h 71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4072" h="712932">
                    <a:moveTo>
                      <a:pt x="486463" y="5125"/>
                    </a:moveTo>
                    <a:cubicBezTo>
                      <a:pt x="452190" y="-1284"/>
                      <a:pt x="402079" y="-3208"/>
                      <a:pt x="353475" y="8427"/>
                    </a:cubicBezTo>
                    <a:cubicBezTo>
                      <a:pt x="304871" y="20062"/>
                      <a:pt x="296241" y="15071"/>
                      <a:pt x="254314" y="37355"/>
                    </a:cubicBezTo>
                    <a:cubicBezTo>
                      <a:pt x="212387" y="59639"/>
                      <a:pt x="138426" y="109586"/>
                      <a:pt x="101914" y="142130"/>
                    </a:cubicBezTo>
                    <a:cubicBezTo>
                      <a:pt x="65402" y="174674"/>
                      <a:pt x="47939" y="204043"/>
                      <a:pt x="35239" y="232618"/>
                    </a:cubicBezTo>
                    <a:cubicBezTo>
                      <a:pt x="22539" y="261193"/>
                      <a:pt x="16189" y="295324"/>
                      <a:pt x="25714" y="313580"/>
                    </a:cubicBezTo>
                    <a:cubicBezTo>
                      <a:pt x="35239" y="331836"/>
                      <a:pt x="70164" y="353267"/>
                      <a:pt x="92389" y="342155"/>
                    </a:cubicBezTo>
                    <a:cubicBezTo>
                      <a:pt x="114614" y="331043"/>
                      <a:pt x="154729" y="252248"/>
                      <a:pt x="159064" y="246905"/>
                    </a:cubicBezTo>
                    <a:cubicBezTo>
                      <a:pt x="163399" y="241562"/>
                      <a:pt x="142641" y="291627"/>
                      <a:pt x="118401" y="310096"/>
                    </a:cubicBezTo>
                    <a:cubicBezTo>
                      <a:pt x="94161" y="328566"/>
                      <a:pt x="21137" y="411910"/>
                      <a:pt x="4102" y="448209"/>
                    </a:cubicBezTo>
                    <a:cubicBezTo>
                      <a:pt x="-12933" y="484508"/>
                      <a:pt x="26874" y="539217"/>
                      <a:pt x="54289" y="542179"/>
                    </a:cubicBezTo>
                    <a:cubicBezTo>
                      <a:pt x="81704" y="545141"/>
                      <a:pt x="164620" y="462805"/>
                      <a:pt x="168589" y="465980"/>
                    </a:cubicBezTo>
                    <a:cubicBezTo>
                      <a:pt x="172558" y="469155"/>
                      <a:pt x="84451" y="531068"/>
                      <a:pt x="78101" y="561230"/>
                    </a:cubicBezTo>
                    <a:cubicBezTo>
                      <a:pt x="71751" y="591392"/>
                      <a:pt x="100327" y="637430"/>
                      <a:pt x="130489" y="646955"/>
                    </a:cubicBezTo>
                    <a:cubicBezTo>
                      <a:pt x="160651" y="656480"/>
                      <a:pt x="228914" y="632667"/>
                      <a:pt x="259076" y="618380"/>
                    </a:cubicBezTo>
                    <a:cubicBezTo>
                      <a:pt x="289238" y="604093"/>
                      <a:pt x="317020" y="550118"/>
                      <a:pt x="311464" y="561230"/>
                    </a:cubicBezTo>
                    <a:cubicBezTo>
                      <a:pt x="305908" y="572343"/>
                      <a:pt x="220977" y="661243"/>
                      <a:pt x="225739" y="685055"/>
                    </a:cubicBezTo>
                    <a:cubicBezTo>
                      <a:pt x="230501" y="708867"/>
                      <a:pt x="286064" y="723155"/>
                      <a:pt x="340039" y="704105"/>
                    </a:cubicBezTo>
                    <a:cubicBezTo>
                      <a:pt x="394014" y="685055"/>
                      <a:pt x="502969" y="624496"/>
                      <a:pt x="549589" y="570755"/>
                    </a:cubicBezTo>
                    <a:cubicBezTo>
                      <a:pt x="596209" y="517014"/>
                      <a:pt x="606744" y="423802"/>
                      <a:pt x="619759" y="381659"/>
                    </a:cubicBezTo>
                    <a:cubicBezTo>
                      <a:pt x="632774" y="339517"/>
                      <a:pt x="627677" y="317900"/>
                      <a:pt x="627677" y="317900"/>
                    </a:cubicBezTo>
                    <a:cubicBezTo>
                      <a:pt x="627221" y="293524"/>
                      <a:pt x="634403" y="236254"/>
                      <a:pt x="633947" y="211878"/>
                    </a:cubicBezTo>
                    <a:cubicBezTo>
                      <a:pt x="632359" y="180128"/>
                      <a:pt x="638489" y="124668"/>
                      <a:pt x="625789" y="94505"/>
                    </a:cubicBezTo>
                    <a:cubicBezTo>
                      <a:pt x="613089" y="64343"/>
                      <a:pt x="582335" y="61777"/>
                      <a:pt x="559114" y="46880"/>
                    </a:cubicBezTo>
                    <a:cubicBezTo>
                      <a:pt x="535893" y="31983"/>
                      <a:pt x="520736" y="11534"/>
                      <a:pt x="486463" y="5125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50B63B8E-9BFB-4D45-9173-17D34DC68F08}"/>
                  </a:ext>
                </a:extLst>
              </p:cNvPr>
              <p:cNvSpPr/>
              <p:nvPr/>
            </p:nvSpPr>
            <p:spPr>
              <a:xfrm rot="19321610">
                <a:off x="5708932" y="5653934"/>
                <a:ext cx="169694" cy="231080"/>
              </a:xfrm>
              <a:custGeom>
                <a:avLst/>
                <a:gdLst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03557 w 681406"/>
                  <a:gd name="connsiteY8" fmla="*/ 326073 h 709978"/>
                  <a:gd name="connsiteX9" fmla="*/ 8307 w 681406"/>
                  <a:gd name="connsiteY9" fmla="*/ 392748 h 709978"/>
                  <a:gd name="connsiteX10" fmla="*/ 17832 w 681406"/>
                  <a:gd name="connsiteY10" fmla="*/ 516573 h 709978"/>
                  <a:gd name="connsiteX11" fmla="*/ 122607 w 681406"/>
                  <a:gd name="connsiteY11" fmla="*/ 535623 h 709978"/>
                  <a:gd name="connsiteX12" fmla="*/ 227382 w 681406"/>
                  <a:gd name="connsiteY12" fmla="*/ 497523 h 709978"/>
                  <a:gd name="connsiteX13" fmla="*/ 122607 w 681406"/>
                  <a:gd name="connsiteY13" fmla="*/ 621348 h 709978"/>
                  <a:gd name="connsiteX14" fmla="*/ 170232 w 681406"/>
                  <a:gd name="connsiteY14" fmla="*/ 640398 h 709978"/>
                  <a:gd name="connsiteX15" fmla="*/ 303582 w 681406"/>
                  <a:gd name="connsiteY15" fmla="*/ 630873 h 709978"/>
                  <a:gd name="connsiteX16" fmla="*/ 351207 w 681406"/>
                  <a:gd name="connsiteY16" fmla="*/ 554673 h 709978"/>
                  <a:gd name="connsiteX17" fmla="*/ 246432 w 681406"/>
                  <a:gd name="connsiteY17" fmla="*/ 688023 h 709978"/>
                  <a:gd name="connsiteX18" fmla="*/ 379782 w 681406"/>
                  <a:gd name="connsiteY18" fmla="*/ 697548 h 709978"/>
                  <a:gd name="connsiteX19" fmla="*/ 589332 w 681406"/>
                  <a:gd name="connsiteY19" fmla="*/ 564198 h 709978"/>
                  <a:gd name="connsiteX20" fmla="*/ 675057 w 681406"/>
                  <a:gd name="connsiteY20" fmla="*/ 373698 h 709978"/>
                  <a:gd name="connsiteX21" fmla="*/ 675057 w 681406"/>
                  <a:gd name="connsiteY21" fmla="*/ 278448 h 709978"/>
                  <a:gd name="connsiteX22" fmla="*/ 675057 w 681406"/>
                  <a:gd name="connsiteY22" fmla="*/ 221298 h 709978"/>
                  <a:gd name="connsiteX23" fmla="*/ 636957 w 681406"/>
                  <a:gd name="connsiteY23" fmla="*/ 230823 h 709978"/>
                  <a:gd name="connsiteX24" fmla="*/ 665532 w 681406"/>
                  <a:gd name="connsiteY24" fmla="*/ 87948 h 709978"/>
                  <a:gd name="connsiteX25" fmla="*/ 598857 w 681406"/>
                  <a:gd name="connsiteY25" fmla="*/ 40323 h 709978"/>
                  <a:gd name="connsiteX26" fmla="*/ 455982 w 681406"/>
                  <a:gd name="connsiteY26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08332 w 681406"/>
                  <a:gd name="connsiteY13" fmla="*/ 4594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4558 w 679982"/>
                  <a:gd name="connsiteY0" fmla="*/ 2223 h 709978"/>
                  <a:gd name="connsiteX1" fmla="*/ 416458 w 679982"/>
                  <a:gd name="connsiteY1" fmla="*/ 106998 h 709978"/>
                  <a:gd name="connsiteX2" fmla="*/ 292633 w 679982"/>
                  <a:gd name="connsiteY2" fmla="*/ 30798 h 709978"/>
                  <a:gd name="connsiteX3" fmla="*/ 140233 w 679982"/>
                  <a:gd name="connsiteY3" fmla="*/ 135573 h 709978"/>
                  <a:gd name="connsiteX4" fmla="*/ 73558 w 679982"/>
                  <a:gd name="connsiteY4" fmla="*/ 226061 h 709978"/>
                  <a:gd name="connsiteX5" fmla="*/ 64033 w 679982"/>
                  <a:gd name="connsiteY5" fmla="*/ 307023 h 709978"/>
                  <a:gd name="connsiteX6" fmla="*/ 130708 w 679982"/>
                  <a:gd name="connsiteY6" fmla="*/ 335598 h 709978"/>
                  <a:gd name="connsiteX7" fmla="*/ 197383 w 679982"/>
                  <a:gd name="connsiteY7" fmla="*/ 240348 h 709978"/>
                  <a:gd name="connsiteX8" fmla="*/ 156720 w 679982"/>
                  <a:gd name="connsiteY8" fmla="*/ 303539 h 709978"/>
                  <a:gd name="connsiteX9" fmla="*/ 102133 w 679982"/>
                  <a:gd name="connsiteY9" fmla="*/ 326073 h 709978"/>
                  <a:gd name="connsiteX10" fmla="*/ 6883 w 679982"/>
                  <a:gd name="connsiteY10" fmla="*/ 392748 h 709978"/>
                  <a:gd name="connsiteX11" fmla="*/ 16408 w 679982"/>
                  <a:gd name="connsiteY11" fmla="*/ 516573 h 709978"/>
                  <a:gd name="connsiteX12" fmla="*/ 87845 w 679982"/>
                  <a:gd name="connsiteY12" fmla="*/ 516573 h 709978"/>
                  <a:gd name="connsiteX13" fmla="*/ 206908 w 679982"/>
                  <a:gd name="connsiteY13" fmla="*/ 459423 h 709978"/>
                  <a:gd name="connsiteX14" fmla="*/ 121183 w 679982"/>
                  <a:gd name="connsiteY14" fmla="*/ 621348 h 709978"/>
                  <a:gd name="connsiteX15" fmla="*/ 168808 w 679982"/>
                  <a:gd name="connsiteY15" fmla="*/ 640398 h 709978"/>
                  <a:gd name="connsiteX16" fmla="*/ 302158 w 679982"/>
                  <a:gd name="connsiteY16" fmla="*/ 630873 h 709978"/>
                  <a:gd name="connsiteX17" fmla="*/ 349783 w 679982"/>
                  <a:gd name="connsiteY17" fmla="*/ 554673 h 709978"/>
                  <a:gd name="connsiteX18" fmla="*/ 245008 w 679982"/>
                  <a:gd name="connsiteY18" fmla="*/ 688023 h 709978"/>
                  <a:gd name="connsiteX19" fmla="*/ 378358 w 679982"/>
                  <a:gd name="connsiteY19" fmla="*/ 697548 h 709978"/>
                  <a:gd name="connsiteX20" fmla="*/ 587908 w 679982"/>
                  <a:gd name="connsiteY20" fmla="*/ 564198 h 709978"/>
                  <a:gd name="connsiteX21" fmla="*/ 673633 w 679982"/>
                  <a:gd name="connsiteY21" fmla="*/ 373698 h 709978"/>
                  <a:gd name="connsiteX22" fmla="*/ 673633 w 679982"/>
                  <a:gd name="connsiteY22" fmla="*/ 278448 h 709978"/>
                  <a:gd name="connsiteX23" fmla="*/ 673633 w 679982"/>
                  <a:gd name="connsiteY23" fmla="*/ 221298 h 709978"/>
                  <a:gd name="connsiteX24" fmla="*/ 635533 w 679982"/>
                  <a:gd name="connsiteY24" fmla="*/ 230823 h 709978"/>
                  <a:gd name="connsiteX25" fmla="*/ 664108 w 679982"/>
                  <a:gd name="connsiteY25" fmla="*/ 87948 h 709978"/>
                  <a:gd name="connsiteX26" fmla="*/ 597433 w 679982"/>
                  <a:gd name="connsiteY26" fmla="*/ 40323 h 709978"/>
                  <a:gd name="connsiteX27" fmla="*/ 454558 w 679982"/>
                  <a:gd name="connsiteY27" fmla="*/ 2223 h 709978"/>
                  <a:gd name="connsiteX0" fmla="*/ 455545 w 680969"/>
                  <a:gd name="connsiteY0" fmla="*/ 2223 h 709978"/>
                  <a:gd name="connsiteX1" fmla="*/ 417445 w 680969"/>
                  <a:gd name="connsiteY1" fmla="*/ 106998 h 709978"/>
                  <a:gd name="connsiteX2" fmla="*/ 293620 w 680969"/>
                  <a:gd name="connsiteY2" fmla="*/ 30798 h 709978"/>
                  <a:gd name="connsiteX3" fmla="*/ 141220 w 680969"/>
                  <a:gd name="connsiteY3" fmla="*/ 135573 h 709978"/>
                  <a:gd name="connsiteX4" fmla="*/ 74545 w 680969"/>
                  <a:gd name="connsiteY4" fmla="*/ 226061 h 709978"/>
                  <a:gd name="connsiteX5" fmla="*/ 65020 w 680969"/>
                  <a:gd name="connsiteY5" fmla="*/ 307023 h 709978"/>
                  <a:gd name="connsiteX6" fmla="*/ 131695 w 680969"/>
                  <a:gd name="connsiteY6" fmla="*/ 335598 h 709978"/>
                  <a:gd name="connsiteX7" fmla="*/ 198370 w 680969"/>
                  <a:gd name="connsiteY7" fmla="*/ 240348 h 709978"/>
                  <a:gd name="connsiteX8" fmla="*/ 157707 w 680969"/>
                  <a:gd name="connsiteY8" fmla="*/ 303539 h 709978"/>
                  <a:gd name="connsiteX9" fmla="*/ 103120 w 680969"/>
                  <a:gd name="connsiteY9" fmla="*/ 326073 h 709978"/>
                  <a:gd name="connsiteX10" fmla="*/ 7870 w 680969"/>
                  <a:gd name="connsiteY10" fmla="*/ 392748 h 709978"/>
                  <a:gd name="connsiteX11" fmla="*/ 17395 w 680969"/>
                  <a:gd name="connsiteY11" fmla="*/ 516573 h 709978"/>
                  <a:gd name="connsiteX12" fmla="*/ 112645 w 680969"/>
                  <a:gd name="connsiteY12" fmla="*/ 516573 h 709978"/>
                  <a:gd name="connsiteX13" fmla="*/ 207895 w 680969"/>
                  <a:gd name="connsiteY13" fmla="*/ 459423 h 709978"/>
                  <a:gd name="connsiteX14" fmla="*/ 122170 w 680969"/>
                  <a:gd name="connsiteY14" fmla="*/ 621348 h 709978"/>
                  <a:gd name="connsiteX15" fmla="*/ 169795 w 680969"/>
                  <a:gd name="connsiteY15" fmla="*/ 640398 h 709978"/>
                  <a:gd name="connsiteX16" fmla="*/ 303145 w 680969"/>
                  <a:gd name="connsiteY16" fmla="*/ 630873 h 709978"/>
                  <a:gd name="connsiteX17" fmla="*/ 350770 w 680969"/>
                  <a:gd name="connsiteY17" fmla="*/ 554673 h 709978"/>
                  <a:gd name="connsiteX18" fmla="*/ 245995 w 680969"/>
                  <a:gd name="connsiteY18" fmla="*/ 688023 h 709978"/>
                  <a:gd name="connsiteX19" fmla="*/ 379345 w 680969"/>
                  <a:gd name="connsiteY19" fmla="*/ 697548 h 709978"/>
                  <a:gd name="connsiteX20" fmla="*/ 588895 w 680969"/>
                  <a:gd name="connsiteY20" fmla="*/ 564198 h 709978"/>
                  <a:gd name="connsiteX21" fmla="*/ 674620 w 680969"/>
                  <a:gd name="connsiteY21" fmla="*/ 373698 h 709978"/>
                  <a:gd name="connsiteX22" fmla="*/ 674620 w 680969"/>
                  <a:gd name="connsiteY22" fmla="*/ 278448 h 709978"/>
                  <a:gd name="connsiteX23" fmla="*/ 674620 w 680969"/>
                  <a:gd name="connsiteY23" fmla="*/ 221298 h 709978"/>
                  <a:gd name="connsiteX24" fmla="*/ 636520 w 680969"/>
                  <a:gd name="connsiteY24" fmla="*/ 230823 h 709978"/>
                  <a:gd name="connsiteX25" fmla="*/ 665095 w 680969"/>
                  <a:gd name="connsiteY25" fmla="*/ 87948 h 709978"/>
                  <a:gd name="connsiteX26" fmla="*/ 598420 w 680969"/>
                  <a:gd name="connsiteY26" fmla="*/ 40323 h 709978"/>
                  <a:gd name="connsiteX27" fmla="*/ 455545 w 680969"/>
                  <a:gd name="connsiteY27" fmla="*/ 2223 h 709978"/>
                  <a:gd name="connsiteX0" fmla="*/ 460771 w 686195"/>
                  <a:gd name="connsiteY0" fmla="*/ 2223 h 709978"/>
                  <a:gd name="connsiteX1" fmla="*/ 422671 w 686195"/>
                  <a:gd name="connsiteY1" fmla="*/ 106998 h 709978"/>
                  <a:gd name="connsiteX2" fmla="*/ 298846 w 686195"/>
                  <a:gd name="connsiteY2" fmla="*/ 30798 h 709978"/>
                  <a:gd name="connsiteX3" fmla="*/ 146446 w 686195"/>
                  <a:gd name="connsiteY3" fmla="*/ 135573 h 709978"/>
                  <a:gd name="connsiteX4" fmla="*/ 79771 w 686195"/>
                  <a:gd name="connsiteY4" fmla="*/ 226061 h 709978"/>
                  <a:gd name="connsiteX5" fmla="*/ 70246 w 686195"/>
                  <a:gd name="connsiteY5" fmla="*/ 307023 h 709978"/>
                  <a:gd name="connsiteX6" fmla="*/ 136921 w 686195"/>
                  <a:gd name="connsiteY6" fmla="*/ 335598 h 709978"/>
                  <a:gd name="connsiteX7" fmla="*/ 203596 w 686195"/>
                  <a:gd name="connsiteY7" fmla="*/ 240348 h 709978"/>
                  <a:gd name="connsiteX8" fmla="*/ 162933 w 686195"/>
                  <a:gd name="connsiteY8" fmla="*/ 303539 h 709978"/>
                  <a:gd name="connsiteX9" fmla="*/ 108346 w 686195"/>
                  <a:gd name="connsiteY9" fmla="*/ 326073 h 709978"/>
                  <a:gd name="connsiteX10" fmla="*/ 13096 w 686195"/>
                  <a:gd name="connsiteY10" fmla="*/ 392748 h 709978"/>
                  <a:gd name="connsiteX11" fmla="*/ 22621 w 686195"/>
                  <a:gd name="connsiteY11" fmla="*/ 516573 h 709978"/>
                  <a:gd name="connsiteX12" fmla="*/ 213121 w 686195"/>
                  <a:gd name="connsiteY12" fmla="*/ 459423 h 709978"/>
                  <a:gd name="connsiteX13" fmla="*/ 127396 w 686195"/>
                  <a:gd name="connsiteY13" fmla="*/ 621348 h 709978"/>
                  <a:gd name="connsiteX14" fmla="*/ 175021 w 686195"/>
                  <a:gd name="connsiteY14" fmla="*/ 640398 h 709978"/>
                  <a:gd name="connsiteX15" fmla="*/ 308371 w 686195"/>
                  <a:gd name="connsiteY15" fmla="*/ 630873 h 709978"/>
                  <a:gd name="connsiteX16" fmla="*/ 355996 w 686195"/>
                  <a:gd name="connsiteY16" fmla="*/ 554673 h 709978"/>
                  <a:gd name="connsiteX17" fmla="*/ 251221 w 686195"/>
                  <a:gd name="connsiteY17" fmla="*/ 688023 h 709978"/>
                  <a:gd name="connsiteX18" fmla="*/ 384571 w 686195"/>
                  <a:gd name="connsiteY18" fmla="*/ 697548 h 709978"/>
                  <a:gd name="connsiteX19" fmla="*/ 594121 w 686195"/>
                  <a:gd name="connsiteY19" fmla="*/ 564198 h 709978"/>
                  <a:gd name="connsiteX20" fmla="*/ 679846 w 686195"/>
                  <a:gd name="connsiteY20" fmla="*/ 373698 h 709978"/>
                  <a:gd name="connsiteX21" fmla="*/ 679846 w 686195"/>
                  <a:gd name="connsiteY21" fmla="*/ 278448 h 709978"/>
                  <a:gd name="connsiteX22" fmla="*/ 679846 w 686195"/>
                  <a:gd name="connsiteY22" fmla="*/ 221298 h 709978"/>
                  <a:gd name="connsiteX23" fmla="*/ 641746 w 686195"/>
                  <a:gd name="connsiteY23" fmla="*/ 230823 h 709978"/>
                  <a:gd name="connsiteX24" fmla="*/ 670321 w 686195"/>
                  <a:gd name="connsiteY24" fmla="*/ 87948 h 709978"/>
                  <a:gd name="connsiteX25" fmla="*/ 603646 w 686195"/>
                  <a:gd name="connsiteY25" fmla="*/ 40323 h 709978"/>
                  <a:gd name="connsiteX26" fmla="*/ 460771 w 686195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5913 w 674712"/>
                  <a:gd name="connsiteY13" fmla="*/ 621348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2125 w 674712"/>
                  <a:gd name="connsiteY15" fmla="*/ 61182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6375"/>
                  <a:gd name="connsiteX1" fmla="*/ 411188 w 674712"/>
                  <a:gd name="connsiteY1" fmla="*/ 106998 h 706375"/>
                  <a:gd name="connsiteX2" fmla="*/ 287363 w 674712"/>
                  <a:gd name="connsiteY2" fmla="*/ 30798 h 706375"/>
                  <a:gd name="connsiteX3" fmla="*/ 134963 w 674712"/>
                  <a:gd name="connsiteY3" fmla="*/ 135573 h 706375"/>
                  <a:gd name="connsiteX4" fmla="*/ 68288 w 674712"/>
                  <a:gd name="connsiteY4" fmla="*/ 226061 h 706375"/>
                  <a:gd name="connsiteX5" fmla="*/ 58763 w 674712"/>
                  <a:gd name="connsiteY5" fmla="*/ 307023 h 706375"/>
                  <a:gd name="connsiteX6" fmla="*/ 125438 w 674712"/>
                  <a:gd name="connsiteY6" fmla="*/ 335598 h 706375"/>
                  <a:gd name="connsiteX7" fmla="*/ 192113 w 674712"/>
                  <a:gd name="connsiteY7" fmla="*/ 240348 h 706375"/>
                  <a:gd name="connsiteX8" fmla="*/ 151450 w 674712"/>
                  <a:gd name="connsiteY8" fmla="*/ 303539 h 706375"/>
                  <a:gd name="connsiteX9" fmla="*/ 96863 w 674712"/>
                  <a:gd name="connsiteY9" fmla="*/ 326073 h 706375"/>
                  <a:gd name="connsiteX10" fmla="*/ 1613 w 674712"/>
                  <a:gd name="connsiteY10" fmla="*/ 392748 h 706375"/>
                  <a:gd name="connsiteX11" fmla="*/ 49238 w 674712"/>
                  <a:gd name="connsiteY11" fmla="*/ 521335 h 706375"/>
                  <a:gd name="connsiteX12" fmla="*/ 201638 w 674712"/>
                  <a:gd name="connsiteY12" fmla="*/ 459423 h 706375"/>
                  <a:gd name="connsiteX13" fmla="*/ 111150 w 674712"/>
                  <a:gd name="connsiteY13" fmla="*/ 554673 h 706375"/>
                  <a:gd name="connsiteX14" fmla="*/ 163538 w 674712"/>
                  <a:gd name="connsiteY14" fmla="*/ 640398 h 706375"/>
                  <a:gd name="connsiteX15" fmla="*/ 292125 w 674712"/>
                  <a:gd name="connsiteY15" fmla="*/ 611823 h 706375"/>
                  <a:gd name="connsiteX16" fmla="*/ 344513 w 674712"/>
                  <a:gd name="connsiteY16" fmla="*/ 554673 h 706375"/>
                  <a:gd name="connsiteX17" fmla="*/ 258788 w 674712"/>
                  <a:gd name="connsiteY17" fmla="*/ 678498 h 706375"/>
                  <a:gd name="connsiteX18" fmla="*/ 373088 w 674712"/>
                  <a:gd name="connsiteY18" fmla="*/ 697548 h 706375"/>
                  <a:gd name="connsiteX19" fmla="*/ 582638 w 674712"/>
                  <a:gd name="connsiteY19" fmla="*/ 564198 h 706375"/>
                  <a:gd name="connsiteX20" fmla="*/ 668363 w 674712"/>
                  <a:gd name="connsiteY20" fmla="*/ 373698 h 706375"/>
                  <a:gd name="connsiteX21" fmla="*/ 668363 w 674712"/>
                  <a:gd name="connsiteY21" fmla="*/ 278448 h 706375"/>
                  <a:gd name="connsiteX22" fmla="*/ 668363 w 674712"/>
                  <a:gd name="connsiteY22" fmla="*/ 221298 h 706375"/>
                  <a:gd name="connsiteX23" fmla="*/ 630263 w 674712"/>
                  <a:gd name="connsiteY23" fmla="*/ 230823 h 706375"/>
                  <a:gd name="connsiteX24" fmla="*/ 658838 w 674712"/>
                  <a:gd name="connsiteY24" fmla="*/ 87948 h 706375"/>
                  <a:gd name="connsiteX25" fmla="*/ 592163 w 674712"/>
                  <a:gd name="connsiteY25" fmla="*/ 40323 h 706375"/>
                  <a:gd name="connsiteX26" fmla="*/ 449288 w 674712"/>
                  <a:gd name="connsiteY26" fmla="*/ 2223 h 706375"/>
                  <a:gd name="connsiteX0" fmla="*/ 452467 w 677891"/>
                  <a:gd name="connsiteY0" fmla="*/ 2223 h 706375"/>
                  <a:gd name="connsiteX1" fmla="*/ 414367 w 677891"/>
                  <a:gd name="connsiteY1" fmla="*/ 106998 h 706375"/>
                  <a:gd name="connsiteX2" fmla="*/ 290542 w 677891"/>
                  <a:gd name="connsiteY2" fmla="*/ 30798 h 706375"/>
                  <a:gd name="connsiteX3" fmla="*/ 138142 w 677891"/>
                  <a:gd name="connsiteY3" fmla="*/ 135573 h 706375"/>
                  <a:gd name="connsiteX4" fmla="*/ 71467 w 677891"/>
                  <a:gd name="connsiteY4" fmla="*/ 226061 h 706375"/>
                  <a:gd name="connsiteX5" fmla="*/ 61942 w 677891"/>
                  <a:gd name="connsiteY5" fmla="*/ 307023 h 706375"/>
                  <a:gd name="connsiteX6" fmla="*/ 128617 w 677891"/>
                  <a:gd name="connsiteY6" fmla="*/ 335598 h 706375"/>
                  <a:gd name="connsiteX7" fmla="*/ 195292 w 677891"/>
                  <a:gd name="connsiteY7" fmla="*/ 240348 h 706375"/>
                  <a:gd name="connsiteX8" fmla="*/ 154629 w 677891"/>
                  <a:gd name="connsiteY8" fmla="*/ 303539 h 706375"/>
                  <a:gd name="connsiteX9" fmla="*/ 4792 w 677891"/>
                  <a:gd name="connsiteY9" fmla="*/ 392748 h 706375"/>
                  <a:gd name="connsiteX10" fmla="*/ 52417 w 677891"/>
                  <a:gd name="connsiteY10" fmla="*/ 521335 h 706375"/>
                  <a:gd name="connsiteX11" fmla="*/ 204817 w 677891"/>
                  <a:gd name="connsiteY11" fmla="*/ 459423 h 706375"/>
                  <a:gd name="connsiteX12" fmla="*/ 114329 w 677891"/>
                  <a:gd name="connsiteY12" fmla="*/ 554673 h 706375"/>
                  <a:gd name="connsiteX13" fmla="*/ 166717 w 677891"/>
                  <a:gd name="connsiteY13" fmla="*/ 640398 h 706375"/>
                  <a:gd name="connsiteX14" fmla="*/ 295304 w 677891"/>
                  <a:gd name="connsiteY14" fmla="*/ 611823 h 706375"/>
                  <a:gd name="connsiteX15" fmla="*/ 347692 w 677891"/>
                  <a:gd name="connsiteY15" fmla="*/ 554673 h 706375"/>
                  <a:gd name="connsiteX16" fmla="*/ 261967 w 677891"/>
                  <a:gd name="connsiteY16" fmla="*/ 678498 h 706375"/>
                  <a:gd name="connsiteX17" fmla="*/ 376267 w 677891"/>
                  <a:gd name="connsiteY17" fmla="*/ 697548 h 706375"/>
                  <a:gd name="connsiteX18" fmla="*/ 585817 w 677891"/>
                  <a:gd name="connsiteY18" fmla="*/ 564198 h 706375"/>
                  <a:gd name="connsiteX19" fmla="*/ 671542 w 677891"/>
                  <a:gd name="connsiteY19" fmla="*/ 373698 h 706375"/>
                  <a:gd name="connsiteX20" fmla="*/ 671542 w 677891"/>
                  <a:gd name="connsiteY20" fmla="*/ 278448 h 706375"/>
                  <a:gd name="connsiteX21" fmla="*/ 671542 w 677891"/>
                  <a:gd name="connsiteY21" fmla="*/ 221298 h 706375"/>
                  <a:gd name="connsiteX22" fmla="*/ 633442 w 677891"/>
                  <a:gd name="connsiteY22" fmla="*/ 230823 h 706375"/>
                  <a:gd name="connsiteX23" fmla="*/ 662017 w 677891"/>
                  <a:gd name="connsiteY23" fmla="*/ 87948 h 706375"/>
                  <a:gd name="connsiteX24" fmla="*/ 595342 w 677891"/>
                  <a:gd name="connsiteY24" fmla="*/ 40323 h 706375"/>
                  <a:gd name="connsiteX25" fmla="*/ 452467 w 677891"/>
                  <a:gd name="connsiteY25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70215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84502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12997 w 638421"/>
                  <a:gd name="connsiteY0" fmla="*/ 2223 h 706375"/>
                  <a:gd name="connsiteX1" fmla="*/ 374897 w 638421"/>
                  <a:gd name="connsiteY1" fmla="*/ 106998 h 706375"/>
                  <a:gd name="connsiteX2" fmla="*/ 251072 w 638421"/>
                  <a:gd name="connsiteY2" fmla="*/ 30798 h 706375"/>
                  <a:gd name="connsiteX3" fmla="*/ 98672 w 638421"/>
                  <a:gd name="connsiteY3" fmla="*/ 135573 h 706375"/>
                  <a:gd name="connsiteX4" fmla="*/ 31997 w 638421"/>
                  <a:gd name="connsiteY4" fmla="*/ 226061 h 706375"/>
                  <a:gd name="connsiteX5" fmla="*/ 22472 w 638421"/>
                  <a:gd name="connsiteY5" fmla="*/ 307023 h 706375"/>
                  <a:gd name="connsiteX6" fmla="*/ 89147 w 638421"/>
                  <a:gd name="connsiteY6" fmla="*/ 335598 h 706375"/>
                  <a:gd name="connsiteX7" fmla="*/ 155822 w 638421"/>
                  <a:gd name="connsiteY7" fmla="*/ 240348 h 706375"/>
                  <a:gd name="connsiteX8" fmla="*/ 115159 w 638421"/>
                  <a:gd name="connsiteY8" fmla="*/ 303539 h 706375"/>
                  <a:gd name="connsiteX9" fmla="*/ 19909 w 638421"/>
                  <a:gd name="connsiteY9" fmla="*/ 384502 h 706375"/>
                  <a:gd name="connsiteX10" fmla="*/ 12947 w 638421"/>
                  <a:gd name="connsiteY10" fmla="*/ 521335 h 706375"/>
                  <a:gd name="connsiteX11" fmla="*/ 165347 w 638421"/>
                  <a:gd name="connsiteY11" fmla="*/ 459423 h 706375"/>
                  <a:gd name="connsiteX12" fmla="*/ 74859 w 638421"/>
                  <a:gd name="connsiteY12" fmla="*/ 554673 h 706375"/>
                  <a:gd name="connsiteX13" fmla="*/ 127247 w 638421"/>
                  <a:gd name="connsiteY13" fmla="*/ 640398 h 706375"/>
                  <a:gd name="connsiteX14" fmla="*/ 255834 w 638421"/>
                  <a:gd name="connsiteY14" fmla="*/ 611823 h 706375"/>
                  <a:gd name="connsiteX15" fmla="*/ 308222 w 638421"/>
                  <a:gd name="connsiteY15" fmla="*/ 554673 h 706375"/>
                  <a:gd name="connsiteX16" fmla="*/ 222497 w 638421"/>
                  <a:gd name="connsiteY16" fmla="*/ 678498 h 706375"/>
                  <a:gd name="connsiteX17" fmla="*/ 336797 w 638421"/>
                  <a:gd name="connsiteY17" fmla="*/ 697548 h 706375"/>
                  <a:gd name="connsiteX18" fmla="*/ 546347 w 638421"/>
                  <a:gd name="connsiteY18" fmla="*/ 564198 h 706375"/>
                  <a:gd name="connsiteX19" fmla="*/ 632072 w 638421"/>
                  <a:gd name="connsiteY19" fmla="*/ 373698 h 706375"/>
                  <a:gd name="connsiteX20" fmla="*/ 632072 w 638421"/>
                  <a:gd name="connsiteY20" fmla="*/ 278448 h 706375"/>
                  <a:gd name="connsiteX21" fmla="*/ 632072 w 638421"/>
                  <a:gd name="connsiteY21" fmla="*/ 221298 h 706375"/>
                  <a:gd name="connsiteX22" fmla="*/ 593972 w 638421"/>
                  <a:gd name="connsiteY22" fmla="*/ 230823 h 706375"/>
                  <a:gd name="connsiteX23" fmla="*/ 622547 w 638421"/>
                  <a:gd name="connsiteY23" fmla="*/ 87948 h 706375"/>
                  <a:gd name="connsiteX24" fmla="*/ 555872 w 638421"/>
                  <a:gd name="connsiteY24" fmla="*/ 40323 h 706375"/>
                  <a:gd name="connsiteX25" fmla="*/ 412997 w 638421"/>
                  <a:gd name="connsiteY25" fmla="*/ 2223 h 706375"/>
                  <a:gd name="connsiteX0" fmla="*/ 415057 w 640481"/>
                  <a:gd name="connsiteY0" fmla="*/ 2223 h 706375"/>
                  <a:gd name="connsiteX1" fmla="*/ 376957 w 640481"/>
                  <a:gd name="connsiteY1" fmla="*/ 106998 h 706375"/>
                  <a:gd name="connsiteX2" fmla="*/ 253132 w 640481"/>
                  <a:gd name="connsiteY2" fmla="*/ 30798 h 706375"/>
                  <a:gd name="connsiteX3" fmla="*/ 100732 w 640481"/>
                  <a:gd name="connsiteY3" fmla="*/ 135573 h 706375"/>
                  <a:gd name="connsiteX4" fmla="*/ 34057 w 640481"/>
                  <a:gd name="connsiteY4" fmla="*/ 226061 h 706375"/>
                  <a:gd name="connsiteX5" fmla="*/ 24532 w 640481"/>
                  <a:gd name="connsiteY5" fmla="*/ 307023 h 706375"/>
                  <a:gd name="connsiteX6" fmla="*/ 91207 w 640481"/>
                  <a:gd name="connsiteY6" fmla="*/ 335598 h 706375"/>
                  <a:gd name="connsiteX7" fmla="*/ 157882 w 640481"/>
                  <a:gd name="connsiteY7" fmla="*/ 240348 h 706375"/>
                  <a:gd name="connsiteX8" fmla="*/ 117219 w 640481"/>
                  <a:gd name="connsiteY8" fmla="*/ 303539 h 706375"/>
                  <a:gd name="connsiteX9" fmla="*/ 17207 w 640481"/>
                  <a:gd name="connsiteY9" fmla="*/ 451177 h 706375"/>
                  <a:gd name="connsiteX10" fmla="*/ 15007 w 640481"/>
                  <a:gd name="connsiteY10" fmla="*/ 521335 h 706375"/>
                  <a:gd name="connsiteX11" fmla="*/ 167407 w 640481"/>
                  <a:gd name="connsiteY11" fmla="*/ 459423 h 706375"/>
                  <a:gd name="connsiteX12" fmla="*/ 76919 w 640481"/>
                  <a:gd name="connsiteY12" fmla="*/ 554673 h 706375"/>
                  <a:gd name="connsiteX13" fmla="*/ 129307 w 640481"/>
                  <a:gd name="connsiteY13" fmla="*/ 640398 h 706375"/>
                  <a:gd name="connsiteX14" fmla="*/ 257894 w 640481"/>
                  <a:gd name="connsiteY14" fmla="*/ 611823 h 706375"/>
                  <a:gd name="connsiteX15" fmla="*/ 310282 w 640481"/>
                  <a:gd name="connsiteY15" fmla="*/ 554673 h 706375"/>
                  <a:gd name="connsiteX16" fmla="*/ 224557 w 640481"/>
                  <a:gd name="connsiteY16" fmla="*/ 678498 h 706375"/>
                  <a:gd name="connsiteX17" fmla="*/ 338857 w 640481"/>
                  <a:gd name="connsiteY17" fmla="*/ 697548 h 706375"/>
                  <a:gd name="connsiteX18" fmla="*/ 548407 w 640481"/>
                  <a:gd name="connsiteY18" fmla="*/ 564198 h 706375"/>
                  <a:gd name="connsiteX19" fmla="*/ 634132 w 640481"/>
                  <a:gd name="connsiteY19" fmla="*/ 373698 h 706375"/>
                  <a:gd name="connsiteX20" fmla="*/ 634132 w 640481"/>
                  <a:gd name="connsiteY20" fmla="*/ 278448 h 706375"/>
                  <a:gd name="connsiteX21" fmla="*/ 634132 w 640481"/>
                  <a:gd name="connsiteY21" fmla="*/ 221298 h 706375"/>
                  <a:gd name="connsiteX22" fmla="*/ 596032 w 640481"/>
                  <a:gd name="connsiteY22" fmla="*/ 230823 h 706375"/>
                  <a:gd name="connsiteX23" fmla="*/ 624607 w 640481"/>
                  <a:gd name="connsiteY23" fmla="*/ 87948 h 706375"/>
                  <a:gd name="connsiteX24" fmla="*/ 557932 w 640481"/>
                  <a:gd name="connsiteY24" fmla="*/ 40323 h 706375"/>
                  <a:gd name="connsiteX25" fmla="*/ 415057 w 640481"/>
                  <a:gd name="connsiteY25" fmla="*/ 2223 h 706375"/>
                  <a:gd name="connsiteX0" fmla="*/ 423166 w 648590"/>
                  <a:gd name="connsiteY0" fmla="*/ 2223 h 706375"/>
                  <a:gd name="connsiteX1" fmla="*/ 385066 w 648590"/>
                  <a:gd name="connsiteY1" fmla="*/ 106998 h 706375"/>
                  <a:gd name="connsiteX2" fmla="*/ 261241 w 648590"/>
                  <a:gd name="connsiteY2" fmla="*/ 30798 h 706375"/>
                  <a:gd name="connsiteX3" fmla="*/ 108841 w 648590"/>
                  <a:gd name="connsiteY3" fmla="*/ 135573 h 706375"/>
                  <a:gd name="connsiteX4" fmla="*/ 42166 w 648590"/>
                  <a:gd name="connsiteY4" fmla="*/ 226061 h 706375"/>
                  <a:gd name="connsiteX5" fmla="*/ 32641 w 648590"/>
                  <a:gd name="connsiteY5" fmla="*/ 307023 h 706375"/>
                  <a:gd name="connsiteX6" fmla="*/ 99316 w 648590"/>
                  <a:gd name="connsiteY6" fmla="*/ 335598 h 706375"/>
                  <a:gd name="connsiteX7" fmla="*/ 165991 w 648590"/>
                  <a:gd name="connsiteY7" fmla="*/ 240348 h 706375"/>
                  <a:gd name="connsiteX8" fmla="*/ 125328 w 648590"/>
                  <a:gd name="connsiteY8" fmla="*/ 303539 h 706375"/>
                  <a:gd name="connsiteX9" fmla="*/ 11029 w 648590"/>
                  <a:gd name="connsiteY9" fmla="*/ 441652 h 706375"/>
                  <a:gd name="connsiteX10" fmla="*/ 23116 w 648590"/>
                  <a:gd name="connsiteY10" fmla="*/ 521335 h 706375"/>
                  <a:gd name="connsiteX11" fmla="*/ 175516 w 648590"/>
                  <a:gd name="connsiteY11" fmla="*/ 459423 h 706375"/>
                  <a:gd name="connsiteX12" fmla="*/ 85028 w 648590"/>
                  <a:gd name="connsiteY12" fmla="*/ 554673 h 706375"/>
                  <a:gd name="connsiteX13" fmla="*/ 137416 w 648590"/>
                  <a:gd name="connsiteY13" fmla="*/ 640398 h 706375"/>
                  <a:gd name="connsiteX14" fmla="*/ 266003 w 648590"/>
                  <a:gd name="connsiteY14" fmla="*/ 611823 h 706375"/>
                  <a:gd name="connsiteX15" fmla="*/ 318391 w 648590"/>
                  <a:gd name="connsiteY15" fmla="*/ 554673 h 706375"/>
                  <a:gd name="connsiteX16" fmla="*/ 232666 w 648590"/>
                  <a:gd name="connsiteY16" fmla="*/ 678498 h 706375"/>
                  <a:gd name="connsiteX17" fmla="*/ 346966 w 648590"/>
                  <a:gd name="connsiteY17" fmla="*/ 697548 h 706375"/>
                  <a:gd name="connsiteX18" fmla="*/ 556516 w 648590"/>
                  <a:gd name="connsiteY18" fmla="*/ 564198 h 706375"/>
                  <a:gd name="connsiteX19" fmla="*/ 642241 w 648590"/>
                  <a:gd name="connsiteY19" fmla="*/ 373698 h 706375"/>
                  <a:gd name="connsiteX20" fmla="*/ 642241 w 648590"/>
                  <a:gd name="connsiteY20" fmla="*/ 278448 h 706375"/>
                  <a:gd name="connsiteX21" fmla="*/ 642241 w 648590"/>
                  <a:gd name="connsiteY21" fmla="*/ 221298 h 706375"/>
                  <a:gd name="connsiteX22" fmla="*/ 604141 w 648590"/>
                  <a:gd name="connsiteY22" fmla="*/ 230823 h 706375"/>
                  <a:gd name="connsiteX23" fmla="*/ 632716 w 648590"/>
                  <a:gd name="connsiteY23" fmla="*/ 87948 h 706375"/>
                  <a:gd name="connsiteX24" fmla="*/ 566041 w 648590"/>
                  <a:gd name="connsiteY24" fmla="*/ 40323 h 706375"/>
                  <a:gd name="connsiteX25" fmla="*/ 423166 w 648590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597214 w 641663"/>
                  <a:gd name="connsiteY22" fmla="*/ 230823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618041 w 641663"/>
                  <a:gd name="connsiteY22" fmla="*/ 199422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905 h 705057"/>
                  <a:gd name="connsiteX1" fmla="*/ 367856 w 641663"/>
                  <a:gd name="connsiteY1" fmla="*/ 77087 h 705057"/>
                  <a:gd name="connsiteX2" fmla="*/ 254314 w 641663"/>
                  <a:gd name="connsiteY2" fmla="*/ 29480 h 705057"/>
                  <a:gd name="connsiteX3" fmla="*/ 101914 w 641663"/>
                  <a:gd name="connsiteY3" fmla="*/ 134255 h 705057"/>
                  <a:gd name="connsiteX4" fmla="*/ 35239 w 641663"/>
                  <a:gd name="connsiteY4" fmla="*/ 224743 h 705057"/>
                  <a:gd name="connsiteX5" fmla="*/ 25714 w 641663"/>
                  <a:gd name="connsiteY5" fmla="*/ 305705 h 705057"/>
                  <a:gd name="connsiteX6" fmla="*/ 92389 w 641663"/>
                  <a:gd name="connsiteY6" fmla="*/ 334280 h 705057"/>
                  <a:gd name="connsiteX7" fmla="*/ 159064 w 641663"/>
                  <a:gd name="connsiteY7" fmla="*/ 239030 h 705057"/>
                  <a:gd name="connsiteX8" fmla="*/ 118401 w 641663"/>
                  <a:gd name="connsiteY8" fmla="*/ 302221 h 705057"/>
                  <a:gd name="connsiteX9" fmla="*/ 4102 w 641663"/>
                  <a:gd name="connsiteY9" fmla="*/ 440334 h 705057"/>
                  <a:gd name="connsiteX10" fmla="*/ 54289 w 641663"/>
                  <a:gd name="connsiteY10" fmla="*/ 534304 h 705057"/>
                  <a:gd name="connsiteX11" fmla="*/ 168589 w 641663"/>
                  <a:gd name="connsiteY11" fmla="*/ 458105 h 705057"/>
                  <a:gd name="connsiteX12" fmla="*/ 78101 w 641663"/>
                  <a:gd name="connsiteY12" fmla="*/ 553355 h 705057"/>
                  <a:gd name="connsiteX13" fmla="*/ 130489 w 641663"/>
                  <a:gd name="connsiteY13" fmla="*/ 639080 h 705057"/>
                  <a:gd name="connsiteX14" fmla="*/ 259076 w 641663"/>
                  <a:gd name="connsiteY14" fmla="*/ 610505 h 705057"/>
                  <a:gd name="connsiteX15" fmla="*/ 311464 w 641663"/>
                  <a:gd name="connsiteY15" fmla="*/ 553355 h 705057"/>
                  <a:gd name="connsiteX16" fmla="*/ 225739 w 641663"/>
                  <a:gd name="connsiteY16" fmla="*/ 677180 h 705057"/>
                  <a:gd name="connsiteX17" fmla="*/ 340039 w 641663"/>
                  <a:gd name="connsiteY17" fmla="*/ 696230 h 705057"/>
                  <a:gd name="connsiteX18" fmla="*/ 549589 w 641663"/>
                  <a:gd name="connsiteY18" fmla="*/ 562880 h 705057"/>
                  <a:gd name="connsiteX19" fmla="*/ 635314 w 641663"/>
                  <a:gd name="connsiteY19" fmla="*/ 372380 h 705057"/>
                  <a:gd name="connsiteX20" fmla="*/ 635314 w 641663"/>
                  <a:gd name="connsiteY20" fmla="*/ 277130 h 705057"/>
                  <a:gd name="connsiteX21" fmla="*/ 635314 w 641663"/>
                  <a:gd name="connsiteY21" fmla="*/ 219980 h 705057"/>
                  <a:gd name="connsiteX22" fmla="*/ 618041 w 641663"/>
                  <a:gd name="connsiteY22" fmla="*/ 198104 h 705057"/>
                  <a:gd name="connsiteX23" fmla="*/ 625789 w 641663"/>
                  <a:gd name="connsiteY23" fmla="*/ 86630 h 705057"/>
                  <a:gd name="connsiteX24" fmla="*/ 559114 w 641663"/>
                  <a:gd name="connsiteY24" fmla="*/ 39005 h 705057"/>
                  <a:gd name="connsiteX25" fmla="*/ 416239 w 641663"/>
                  <a:gd name="connsiteY25" fmla="*/ 905 h 705057"/>
                  <a:gd name="connsiteX0" fmla="*/ 416239 w 641663"/>
                  <a:gd name="connsiteY0" fmla="*/ 65 h 704217"/>
                  <a:gd name="connsiteX1" fmla="*/ 365350 w 641663"/>
                  <a:gd name="connsiteY1" fmla="*/ 46949 h 704217"/>
                  <a:gd name="connsiteX2" fmla="*/ 254314 w 641663"/>
                  <a:gd name="connsiteY2" fmla="*/ 28640 h 704217"/>
                  <a:gd name="connsiteX3" fmla="*/ 101914 w 641663"/>
                  <a:gd name="connsiteY3" fmla="*/ 133415 h 704217"/>
                  <a:gd name="connsiteX4" fmla="*/ 35239 w 641663"/>
                  <a:gd name="connsiteY4" fmla="*/ 223903 h 704217"/>
                  <a:gd name="connsiteX5" fmla="*/ 25714 w 641663"/>
                  <a:gd name="connsiteY5" fmla="*/ 304865 h 704217"/>
                  <a:gd name="connsiteX6" fmla="*/ 92389 w 641663"/>
                  <a:gd name="connsiteY6" fmla="*/ 333440 h 704217"/>
                  <a:gd name="connsiteX7" fmla="*/ 159064 w 641663"/>
                  <a:gd name="connsiteY7" fmla="*/ 238190 h 704217"/>
                  <a:gd name="connsiteX8" fmla="*/ 118401 w 641663"/>
                  <a:gd name="connsiteY8" fmla="*/ 301381 h 704217"/>
                  <a:gd name="connsiteX9" fmla="*/ 4102 w 641663"/>
                  <a:gd name="connsiteY9" fmla="*/ 439494 h 704217"/>
                  <a:gd name="connsiteX10" fmla="*/ 54289 w 641663"/>
                  <a:gd name="connsiteY10" fmla="*/ 533464 h 704217"/>
                  <a:gd name="connsiteX11" fmla="*/ 168589 w 641663"/>
                  <a:gd name="connsiteY11" fmla="*/ 457265 h 704217"/>
                  <a:gd name="connsiteX12" fmla="*/ 78101 w 641663"/>
                  <a:gd name="connsiteY12" fmla="*/ 552515 h 704217"/>
                  <a:gd name="connsiteX13" fmla="*/ 130489 w 641663"/>
                  <a:gd name="connsiteY13" fmla="*/ 638240 h 704217"/>
                  <a:gd name="connsiteX14" fmla="*/ 259076 w 641663"/>
                  <a:gd name="connsiteY14" fmla="*/ 609665 h 704217"/>
                  <a:gd name="connsiteX15" fmla="*/ 311464 w 641663"/>
                  <a:gd name="connsiteY15" fmla="*/ 552515 h 704217"/>
                  <a:gd name="connsiteX16" fmla="*/ 225739 w 641663"/>
                  <a:gd name="connsiteY16" fmla="*/ 676340 h 704217"/>
                  <a:gd name="connsiteX17" fmla="*/ 340039 w 641663"/>
                  <a:gd name="connsiteY17" fmla="*/ 695390 h 704217"/>
                  <a:gd name="connsiteX18" fmla="*/ 549589 w 641663"/>
                  <a:gd name="connsiteY18" fmla="*/ 562040 h 704217"/>
                  <a:gd name="connsiteX19" fmla="*/ 635314 w 641663"/>
                  <a:gd name="connsiteY19" fmla="*/ 371540 h 704217"/>
                  <a:gd name="connsiteX20" fmla="*/ 635314 w 641663"/>
                  <a:gd name="connsiteY20" fmla="*/ 276290 h 704217"/>
                  <a:gd name="connsiteX21" fmla="*/ 635314 w 641663"/>
                  <a:gd name="connsiteY21" fmla="*/ 219140 h 704217"/>
                  <a:gd name="connsiteX22" fmla="*/ 618041 w 641663"/>
                  <a:gd name="connsiteY22" fmla="*/ 197264 h 704217"/>
                  <a:gd name="connsiteX23" fmla="*/ 625789 w 641663"/>
                  <a:gd name="connsiteY23" fmla="*/ 85790 h 704217"/>
                  <a:gd name="connsiteX24" fmla="*/ 559114 w 641663"/>
                  <a:gd name="connsiteY24" fmla="*/ 38165 h 704217"/>
                  <a:gd name="connsiteX25" fmla="*/ 416239 w 641663"/>
                  <a:gd name="connsiteY25" fmla="*/ 65 h 704217"/>
                  <a:gd name="connsiteX0" fmla="*/ 416239 w 641663"/>
                  <a:gd name="connsiteY0" fmla="*/ 152 h 704304"/>
                  <a:gd name="connsiteX1" fmla="*/ 371306 w 641663"/>
                  <a:gd name="connsiteY1" fmla="*/ 25028 h 704304"/>
                  <a:gd name="connsiteX2" fmla="*/ 254314 w 641663"/>
                  <a:gd name="connsiteY2" fmla="*/ 28727 h 704304"/>
                  <a:gd name="connsiteX3" fmla="*/ 101914 w 641663"/>
                  <a:gd name="connsiteY3" fmla="*/ 133502 h 704304"/>
                  <a:gd name="connsiteX4" fmla="*/ 35239 w 641663"/>
                  <a:gd name="connsiteY4" fmla="*/ 223990 h 704304"/>
                  <a:gd name="connsiteX5" fmla="*/ 25714 w 641663"/>
                  <a:gd name="connsiteY5" fmla="*/ 304952 h 704304"/>
                  <a:gd name="connsiteX6" fmla="*/ 92389 w 641663"/>
                  <a:gd name="connsiteY6" fmla="*/ 333527 h 704304"/>
                  <a:gd name="connsiteX7" fmla="*/ 159064 w 641663"/>
                  <a:gd name="connsiteY7" fmla="*/ 238277 h 704304"/>
                  <a:gd name="connsiteX8" fmla="*/ 118401 w 641663"/>
                  <a:gd name="connsiteY8" fmla="*/ 301468 h 704304"/>
                  <a:gd name="connsiteX9" fmla="*/ 4102 w 641663"/>
                  <a:gd name="connsiteY9" fmla="*/ 439581 h 704304"/>
                  <a:gd name="connsiteX10" fmla="*/ 54289 w 641663"/>
                  <a:gd name="connsiteY10" fmla="*/ 533551 h 704304"/>
                  <a:gd name="connsiteX11" fmla="*/ 168589 w 641663"/>
                  <a:gd name="connsiteY11" fmla="*/ 457352 h 704304"/>
                  <a:gd name="connsiteX12" fmla="*/ 78101 w 641663"/>
                  <a:gd name="connsiteY12" fmla="*/ 552602 h 704304"/>
                  <a:gd name="connsiteX13" fmla="*/ 130489 w 641663"/>
                  <a:gd name="connsiteY13" fmla="*/ 638327 h 704304"/>
                  <a:gd name="connsiteX14" fmla="*/ 259076 w 641663"/>
                  <a:gd name="connsiteY14" fmla="*/ 609752 h 704304"/>
                  <a:gd name="connsiteX15" fmla="*/ 311464 w 641663"/>
                  <a:gd name="connsiteY15" fmla="*/ 552602 h 704304"/>
                  <a:gd name="connsiteX16" fmla="*/ 225739 w 641663"/>
                  <a:gd name="connsiteY16" fmla="*/ 676427 h 704304"/>
                  <a:gd name="connsiteX17" fmla="*/ 340039 w 641663"/>
                  <a:gd name="connsiteY17" fmla="*/ 695477 h 704304"/>
                  <a:gd name="connsiteX18" fmla="*/ 549589 w 641663"/>
                  <a:gd name="connsiteY18" fmla="*/ 562127 h 704304"/>
                  <a:gd name="connsiteX19" fmla="*/ 635314 w 641663"/>
                  <a:gd name="connsiteY19" fmla="*/ 371627 h 704304"/>
                  <a:gd name="connsiteX20" fmla="*/ 635314 w 641663"/>
                  <a:gd name="connsiteY20" fmla="*/ 276377 h 704304"/>
                  <a:gd name="connsiteX21" fmla="*/ 635314 w 641663"/>
                  <a:gd name="connsiteY21" fmla="*/ 219227 h 704304"/>
                  <a:gd name="connsiteX22" fmla="*/ 618041 w 641663"/>
                  <a:gd name="connsiteY22" fmla="*/ 197351 h 704304"/>
                  <a:gd name="connsiteX23" fmla="*/ 625789 w 641663"/>
                  <a:gd name="connsiteY23" fmla="*/ 85877 h 704304"/>
                  <a:gd name="connsiteX24" fmla="*/ 559114 w 641663"/>
                  <a:gd name="connsiteY24" fmla="*/ 38252 h 704304"/>
                  <a:gd name="connsiteX25" fmla="*/ 416239 w 641663"/>
                  <a:gd name="connsiteY25" fmla="*/ 152 h 704304"/>
                  <a:gd name="connsiteX0" fmla="*/ 416239 w 641663"/>
                  <a:gd name="connsiteY0" fmla="*/ 489 h 704641"/>
                  <a:gd name="connsiteX1" fmla="*/ 336693 w 641663"/>
                  <a:gd name="connsiteY1" fmla="*/ 17754 h 704641"/>
                  <a:gd name="connsiteX2" fmla="*/ 254314 w 641663"/>
                  <a:gd name="connsiteY2" fmla="*/ 29064 h 704641"/>
                  <a:gd name="connsiteX3" fmla="*/ 101914 w 641663"/>
                  <a:gd name="connsiteY3" fmla="*/ 133839 h 704641"/>
                  <a:gd name="connsiteX4" fmla="*/ 35239 w 641663"/>
                  <a:gd name="connsiteY4" fmla="*/ 224327 h 704641"/>
                  <a:gd name="connsiteX5" fmla="*/ 25714 w 641663"/>
                  <a:gd name="connsiteY5" fmla="*/ 305289 h 704641"/>
                  <a:gd name="connsiteX6" fmla="*/ 92389 w 641663"/>
                  <a:gd name="connsiteY6" fmla="*/ 333864 h 704641"/>
                  <a:gd name="connsiteX7" fmla="*/ 159064 w 641663"/>
                  <a:gd name="connsiteY7" fmla="*/ 238614 h 704641"/>
                  <a:gd name="connsiteX8" fmla="*/ 118401 w 641663"/>
                  <a:gd name="connsiteY8" fmla="*/ 301805 h 704641"/>
                  <a:gd name="connsiteX9" fmla="*/ 4102 w 641663"/>
                  <a:gd name="connsiteY9" fmla="*/ 439918 h 704641"/>
                  <a:gd name="connsiteX10" fmla="*/ 54289 w 641663"/>
                  <a:gd name="connsiteY10" fmla="*/ 533888 h 704641"/>
                  <a:gd name="connsiteX11" fmla="*/ 168589 w 641663"/>
                  <a:gd name="connsiteY11" fmla="*/ 457689 h 704641"/>
                  <a:gd name="connsiteX12" fmla="*/ 78101 w 641663"/>
                  <a:gd name="connsiteY12" fmla="*/ 552939 h 704641"/>
                  <a:gd name="connsiteX13" fmla="*/ 130489 w 641663"/>
                  <a:gd name="connsiteY13" fmla="*/ 638664 h 704641"/>
                  <a:gd name="connsiteX14" fmla="*/ 259076 w 641663"/>
                  <a:gd name="connsiteY14" fmla="*/ 610089 h 704641"/>
                  <a:gd name="connsiteX15" fmla="*/ 311464 w 641663"/>
                  <a:gd name="connsiteY15" fmla="*/ 552939 h 704641"/>
                  <a:gd name="connsiteX16" fmla="*/ 225739 w 641663"/>
                  <a:gd name="connsiteY16" fmla="*/ 676764 h 704641"/>
                  <a:gd name="connsiteX17" fmla="*/ 340039 w 641663"/>
                  <a:gd name="connsiteY17" fmla="*/ 695814 h 704641"/>
                  <a:gd name="connsiteX18" fmla="*/ 549589 w 641663"/>
                  <a:gd name="connsiteY18" fmla="*/ 562464 h 704641"/>
                  <a:gd name="connsiteX19" fmla="*/ 635314 w 641663"/>
                  <a:gd name="connsiteY19" fmla="*/ 371964 h 704641"/>
                  <a:gd name="connsiteX20" fmla="*/ 635314 w 641663"/>
                  <a:gd name="connsiteY20" fmla="*/ 276714 h 704641"/>
                  <a:gd name="connsiteX21" fmla="*/ 635314 w 641663"/>
                  <a:gd name="connsiteY21" fmla="*/ 219564 h 704641"/>
                  <a:gd name="connsiteX22" fmla="*/ 618041 w 641663"/>
                  <a:gd name="connsiteY22" fmla="*/ 197688 h 704641"/>
                  <a:gd name="connsiteX23" fmla="*/ 625789 w 641663"/>
                  <a:gd name="connsiteY23" fmla="*/ 86214 h 704641"/>
                  <a:gd name="connsiteX24" fmla="*/ 559114 w 641663"/>
                  <a:gd name="connsiteY24" fmla="*/ 38589 h 704641"/>
                  <a:gd name="connsiteX25" fmla="*/ 416239 w 641663"/>
                  <a:gd name="connsiteY25" fmla="*/ 489 h 704641"/>
                  <a:gd name="connsiteX0" fmla="*/ 416239 w 641663"/>
                  <a:gd name="connsiteY0" fmla="*/ 1850 h 706002"/>
                  <a:gd name="connsiteX1" fmla="*/ 335783 w 641663"/>
                  <a:gd name="connsiteY1" fmla="*/ 8462 h 706002"/>
                  <a:gd name="connsiteX2" fmla="*/ 254314 w 641663"/>
                  <a:gd name="connsiteY2" fmla="*/ 30425 h 706002"/>
                  <a:gd name="connsiteX3" fmla="*/ 101914 w 641663"/>
                  <a:gd name="connsiteY3" fmla="*/ 135200 h 706002"/>
                  <a:gd name="connsiteX4" fmla="*/ 35239 w 641663"/>
                  <a:gd name="connsiteY4" fmla="*/ 225688 h 706002"/>
                  <a:gd name="connsiteX5" fmla="*/ 25714 w 641663"/>
                  <a:gd name="connsiteY5" fmla="*/ 306650 h 706002"/>
                  <a:gd name="connsiteX6" fmla="*/ 92389 w 641663"/>
                  <a:gd name="connsiteY6" fmla="*/ 335225 h 706002"/>
                  <a:gd name="connsiteX7" fmla="*/ 159064 w 641663"/>
                  <a:gd name="connsiteY7" fmla="*/ 239975 h 706002"/>
                  <a:gd name="connsiteX8" fmla="*/ 118401 w 641663"/>
                  <a:gd name="connsiteY8" fmla="*/ 303166 h 706002"/>
                  <a:gd name="connsiteX9" fmla="*/ 4102 w 641663"/>
                  <a:gd name="connsiteY9" fmla="*/ 441279 h 706002"/>
                  <a:gd name="connsiteX10" fmla="*/ 54289 w 641663"/>
                  <a:gd name="connsiteY10" fmla="*/ 535249 h 706002"/>
                  <a:gd name="connsiteX11" fmla="*/ 168589 w 641663"/>
                  <a:gd name="connsiteY11" fmla="*/ 459050 h 706002"/>
                  <a:gd name="connsiteX12" fmla="*/ 78101 w 641663"/>
                  <a:gd name="connsiteY12" fmla="*/ 554300 h 706002"/>
                  <a:gd name="connsiteX13" fmla="*/ 130489 w 641663"/>
                  <a:gd name="connsiteY13" fmla="*/ 640025 h 706002"/>
                  <a:gd name="connsiteX14" fmla="*/ 259076 w 641663"/>
                  <a:gd name="connsiteY14" fmla="*/ 611450 h 706002"/>
                  <a:gd name="connsiteX15" fmla="*/ 311464 w 641663"/>
                  <a:gd name="connsiteY15" fmla="*/ 554300 h 706002"/>
                  <a:gd name="connsiteX16" fmla="*/ 225739 w 641663"/>
                  <a:gd name="connsiteY16" fmla="*/ 678125 h 706002"/>
                  <a:gd name="connsiteX17" fmla="*/ 340039 w 641663"/>
                  <a:gd name="connsiteY17" fmla="*/ 697175 h 706002"/>
                  <a:gd name="connsiteX18" fmla="*/ 549589 w 641663"/>
                  <a:gd name="connsiteY18" fmla="*/ 563825 h 706002"/>
                  <a:gd name="connsiteX19" fmla="*/ 635314 w 641663"/>
                  <a:gd name="connsiteY19" fmla="*/ 373325 h 706002"/>
                  <a:gd name="connsiteX20" fmla="*/ 635314 w 641663"/>
                  <a:gd name="connsiteY20" fmla="*/ 278075 h 706002"/>
                  <a:gd name="connsiteX21" fmla="*/ 635314 w 641663"/>
                  <a:gd name="connsiteY21" fmla="*/ 220925 h 706002"/>
                  <a:gd name="connsiteX22" fmla="*/ 618041 w 641663"/>
                  <a:gd name="connsiteY22" fmla="*/ 199049 h 706002"/>
                  <a:gd name="connsiteX23" fmla="*/ 625789 w 641663"/>
                  <a:gd name="connsiteY23" fmla="*/ 87575 h 706002"/>
                  <a:gd name="connsiteX24" fmla="*/ 559114 w 641663"/>
                  <a:gd name="connsiteY24" fmla="*/ 39950 h 706002"/>
                  <a:gd name="connsiteX25" fmla="*/ 416239 w 641663"/>
                  <a:gd name="connsiteY25" fmla="*/ 1850 h 706002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18041 w 641663"/>
                  <a:gd name="connsiteY22" fmla="*/ 202317 h 709270"/>
                  <a:gd name="connsiteX23" fmla="*/ 625789 w 641663"/>
                  <a:gd name="connsiteY23" fmla="*/ 90843 h 709270"/>
                  <a:gd name="connsiteX24" fmla="*/ 559114 w 641663"/>
                  <a:gd name="connsiteY24" fmla="*/ 43218 h 709270"/>
                  <a:gd name="connsiteX25" fmla="*/ 486463 w 641663"/>
                  <a:gd name="connsiteY25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3947 w 641663"/>
                  <a:gd name="connsiteY21" fmla="*/ 208216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39618"/>
                  <a:gd name="connsiteY0" fmla="*/ 1463 h 709270"/>
                  <a:gd name="connsiteX1" fmla="*/ 335783 w 639618"/>
                  <a:gd name="connsiteY1" fmla="*/ 11730 h 709270"/>
                  <a:gd name="connsiteX2" fmla="*/ 254314 w 639618"/>
                  <a:gd name="connsiteY2" fmla="*/ 33693 h 709270"/>
                  <a:gd name="connsiteX3" fmla="*/ 101914 w 639618"/>
                  <a:gd name="connsiteY3" fmla="*/ 138468 h 709270"/>
                  <a:gd name="connsiteX4" fmla="*/ 35239 w 639618"/>
                  <a:gd name="connsiteY4" fmla="*/ 228956 h 709270"/>
                  <a:gd name="connsiteX5" fmla="*/ 25714 w 639618"/>
                  <a:gd name="connsiteY5" fmla="*/ 309918 h 709270"/>
                  <a:gd name="connsiteX6" fmla="*/ 92389 w 639618"/>
                  <a:gd name="connsiteY6" fmla="*/ 338493 h 709270"/>
                  <a:gd name="connsiteX7" fmla="*/ 159064 w 639618"/>
                  <a:gd name="connsiteY7" fmla="*/ 243243 h 709270"/>
                  <a:gd name="connsiteX8" fmla="*/ 118401 w 639618"/>
                  <a:gd name="connsiteY8" fmla="*/ 306434 h 709270"/>
                  <a:gd name="connsiteX9" fmla="*/ 4102 w 639618"/>
                  <a:gd name="connsiteY9" fmla="*/ 444547 h 709270"/>
                  <a:gd name="connsiteX10" fmla="*/ 54289 w 639618"/>
                  <a:gd name="connsiteY10" fmla="*/ 538517 h 709270"/>
                  <a:gd name="connsiteX11" fmla="*/ 168589 w 639618"/>
                  <a:gd name="connsiteY11" fmla="*/ 462318 h 709270"/>
                  <a:gd name="connsiteX12" fmla="*/ 78101 w 639618"/>
                  <a:gd name="connsiteY12" fmla="*/ 557568 h 709270"/>
                  <a:gd name="connsiteX13" fmla="*/ 130489 w 639618"/>
                  <a:gd name="connsiteY13" fmla="*/ 643293 h 709270"/>
                  <a:gd name="connsiteX14" fmla="*/ 259076 w 639618"/>
                  <a:gd name="connsiteY14" fmla="*/ 614718 h 709270"/>
                  <a:gd name="connsiteX15" fmla="*/ 311464 w 639618"/>
                  <a:gd name="connsiteY15" fmla="*/ 557568 h 709270"/>
                  <a:gd name="connsiteX16" fmla="*/ 225739 w 639618"/>
                  <a:gd name="connsiteY16" fmla="*/ 681393 h 709270"/>
                  <a:gd name="connsiteX17" fmla="*/ 340039 w 639618"/>
                  <a:gd name="connsiteY17" fmla="*/ 700443 h 709270"/>
                  <a:gd name="connsiteX18" fmla="*/ 549589 w 639618"/>
                  <a:gd name="connsiteY18" fmla="*/ 567093 h 709270"/>
                  <a:gd name="connsiteX19" fmla="*/ 635314 w 639618"/>
                  <a:gd name="connsiteY19" fmla="*/ 376593 h 709270"/>
                  <a:gd name="connsiteX20" fmla="*/ 627677 w 639618"/>
                  <a:gd name="connsiteY20" fmla="*/ 314238 h 709270"/>
                  <a:gd name="connsiteX21" fmla="*/ 633947 w 639618"/>
                  <a:gd name="connsiteY21" fmla="*/ 208216 h 709270"/>
                  <a:gd name="connsiteX22" fmla="*/ 625789 w 639618"/>
                  <a:gd name="connsiteY22" fmla="*/ 90843 h 709270"/>
                  <a:gd name="connsiteX23" fmla="*/ 559114 w 639618"/>
                  <a:gd name="connsiteY23" fmla="*/ 43218 h 709270"/>
                  <a:gd name="connsiteX24" fmla="*/ 486463 w 639618"/>
                  <a:gd name="connsiteY24" fmla="*/ 1463 h 709270"/>
                  <a:gd name="connsiteX0" fmla="*/ 486463 w 634072"/>
                  <a:gd name="connsiteY0" fmla="*/ 1463 h 709270"/>
                  <a:gd name="connsiteX1" fmla="*/ 335783 w 634072"/>
                  <a:gd name="connsiteY1" fmla="*/ 11730 h 709270"/>
                  <a:gd name="connsiteX2" fmla="*/ 254314 w 634072"/>
                  <a:gd name="connsiteY2" fmla="*/ 33693 h 709270"/>
                  <a:gd name="connsiteX3" fmla="*/ 101914 w 634072"/>
                  <a:gd name="connsiteY3" fmla="*/ 138468 h 709270"/>
                  <a:gd name="connsiteX4" fmla="*/ 35239 w 634072"/>
                  <a:gd name="connsiteY4" fmla="*/ 228956 h 709270"/>
                  <a:gd name="connsiteX5" fmla="*/ 25714 w 634072"/>
                  <a:gd name="connsiteY5" fmla="*/ 309918 h 709270"/>
                  <a:gd name="connsiteX6" fmla="*/ 92389 w 634072"/>
                  <a:gd name="connsiteY6" fmla="*/ 338493 h 709270"/>
                  <a:gd name="connsiteX7" fmla="*/ 159064 w 634072"/>
                  <a:gd name="connsiteY7" fmla="*/ 243243 h 709270"/>
                  <a:gd name="connsiteX8" fmla="*/ 118401 w 634072"/>
                  <a:gd name="connsiteY8" fmla="*/ 306434 h 709270"/>
                  <a:gd name="connsiteX9" fmla="*/ 4102 w 634072"/>
                  <a:gd name="connsiteY9" fmla="*/ 444547 h 709270"/>
                  <a:gd name="connsiteX10" fmla="*/ 54289 w 634072"/>
                  <a:gd name="connsiteY10" fmla="*/ 538517 h 709270"/>
                  <a:gd name="connsiteX11" fmla="*/ 168589 w 634072"/>
                  <a:gd name="connsiteY11" fmla="*/ 462318 h 709270"/>
                  <a:gd name="connsiteX12" fmla="*/ 78101 w 634072"/>
                  <a:gd name="connsiteY12" fmla="*/ 557568 h 709270"/>
                  <a:gd name="connsiteX13" fmla="*/ 130489 w 634072"/>
                  <a:gd name="connsiteY13" fmla="*/ 643293 h 709270"/>
                  <a:gd name="connsiteX14" fmla="*/ 259076 w 634072"/>
                  <a:gd name="connsiteY14" fmla="*/ 614718 h 709270"/>
                  <a:gd name="connsiteX15" fmla="*/ 311464 w 634072"/>
                  <a:gd name="connsiteY15" fmla="*/ 557568 h 709270"/>
                  <a:gd name="connsiteX16" fmla="*/ 225739 w 634072"/>
                  <a:gd name="connsiteY16" fmla="*/ 681393 h 709270"/>
                  <a:gd name="connsiteX17" fmla="*/ 340039 w 634072"/>
                  <a:gd name="connsiteY17" fmla="*/ 700443 h 709270"/>
                  <a:gd name="connsiteX18" fmla="*/ 549589 w 634072"/>
                  <a:gd name="connsiteY18" fmla="*/ 567093 h 709270"/>
                  <a:gd name="connsiteX19" fmla="*/ 619759 w 634072"/>
                  <a:gd name="connsiteY19" fmla="*/ 377997 h 709270"/>
                  <a:gd name="connsiteX20" fmla="*/ 627677 w 634072"/>
                  <a:gd name="connsiteY20" fmla="*/ 314238 h 709270"/>
                  <a:gd name="connsiteX21" fmla="*/ 633947 w 634072"/>
                  <a:gd name="connsiteY21" fmla="*/ 208216 h 709270"/>
                  <a:gd name="connsiteX22" fmla="*/ 625789 w 634072"/>
                  <a:gd name="connsiteY22" fmla="*/ 90843 h 709270"/>
                  <a:gd name="connsiteX23" fmla="*/ 559114 w 634072"/>
                  <a:gd name="connsiteY23" fmla="*/ 43218 h 709270"/>
                  <a:gd name="connsiteX24" fmla="*/ 486463 w 634072"/>
                  <a:gd name="connsiteY24" fmla="*/ 1463 h 709270"/>
                  <a:gd name="connsiteX0" fmla="*/ 486463 w 634072"/>
                  <a:gd name="connsiteY0" fmla="*/ 3196 h 711003"/>
                  <a:gd name="connsiteX1" fmla="*/ 353475 w 634072"/>
                  <a:gd name="connsiteY1" fmla="*/ 6498 h 711003"/>
                  <a:gd name="connsiteX2" fmla="*/ 254314 w 634072"/>
                  <a:gd name="connsiteY2" fmla="*/ 35426 h 711003"/>
                  <a:gd name="connsiteX3" fmla="*/ 101914 w 634072"/>
                  <a:gd name="connsiteY3" fmla="*/ 140201 h 711003"/>
                  <a:gd name="connsiteX4" fmla="*/ 35239 w 634072"/>
                  <a:gd name="connsiteY4" fmla="*/ 230689 h 711003"/>
                  <a:gd name="connsiteX5" fmla="*/ 25714 w 634072"/>
                  <a:gd name="connsiteY5" fmla="*/ 311651 h 711003"/>
                  <a:gd name="connsiteX6" fmla="*/ 92389 w 634072"/>
                  <a:gd name="connsiteY6" fmla="*/ 340226 h 711003"/>
                  <a:gd name="connsiteX7" fmla="*/ 159064 w 634072"/>
                  <a:gd name="connsiteY7" fmla="*/ 244976 h 711003"/>
                  <a:gd name="connsiteX8" fmla="*/ 118401 w 634072"/>
                  <a:gd name="connsiteY8" fmla="*/ 308167 h 711003"/>
                  <a:gd name="connsiteX9" fmla="*/ 4102 w 634072"/>
                  <a:gd name="connsiteY9" fmla="*/ 446280 h 711003"/>
                  <a:gd name="connsiteX10" fmla="*/ 54289 w 634072"/>
                  <a:gd name="connsiteY10" fmla="*/ 540250 h 711003"/>
                  <a:gd name="connsiteX11" fmla="*/ 168589 w 634072"/>
                  <a:gd name="connsiteY11" fmla="*/ 464051 h 711003"/>
                  <a:gd name="connsiteX12" fmla="*/ 78101 w 634072"/>
                  <a:gd name="connsiteY12" fmla="*/ 559301 h 711003"/>
                  <a:gd name="connsiteX13" fmla="*/ 130489 w 634072"/>
                  <a:gd name="connsiteY13" fmla="*/ 645026 h 711003"/>
                  <a:gd name="connsiteX14" fmla="*/ 259076 w 634072"/>
                  <a:gd name="connsiteY14" fmla="*/ 616451 h 711003"/>
                  <a:gd name="connsiteX15" fmla="*/ 311464 w 634072"/>
                  <a:gd name="connsiteY15" fmla="*/ 559301 h 711003"/>
                  <a:gd name="connsiteX16" fmla="*/ 225739 w 634072"/>
                  <a:gd name="connsiteY16" fmla="*/ 683126 h 711003"/>
                  <a:gd name="connsiteX17" fmla="*/ 340039 w 634072"/>
                  <a:gd name="connsiteY17" fmla="*/ 702176 h 711003"/>
                  <a:gd name="connsiteX18" fmla="*/ 549589 w 634072"/>
                  <a:gd name="connsiteY18" fmla="*/ 568826 h 711003"/>
                  <a:gd name="connsiteX19" fmla="*/ 619759 w 634072"/>
                  <a:gd name="connsiteY19" fmla="*/ 379730 h 711003"/>
                  <a:gd name="connsiteX20" fmla="*/ 627677 w 634072"/>
                  <a:gd name="connsiteY20" fmla="*/ 315971 h 711003"/>
                  <a:gd name="connsiteX21" fmla="*/ 633947 w 634072"/>
                  <a:gd name="connsiteY21" fmla="*/ 209949 h 711003"/>
                  <a:gd name="connsiteX22" fmla="*/ 625789 w 634072"/>
                  <a:gd name="connsiteY22" fmla="*/ 92576 h 711003"/>
                  <a:gd name="connsiteX23" fmla="*/ 559114 w 634072"/>
                  <a:gd name="connsiteY23" fmla="*/ 44951 h 711003"/>
                  <a:gd name="connsiteX24" fmla="*/ 486463 w 634072"/>
                  <a:gd name="connsiteY24" fmla="*/ 3196 h 711003"/>
                  <a:gd name="connsiteX0" fmla="*/ 486463 w 634072"/>
                  <a:gd name="connsiteY0" fmla="*/ 10201 h 718008"/>
                  <a:gd name="connsiteX1" fmla="*/ 353475 w 634072"/>
                  <a:gd name="connsiteY1" fmla="*/ 13503 h 718008"/>
                  <a:gd name="connsiteX2" fmla="*/ 254314 w 634072"/>
                  <a:gd name="connsiteY2" fmla="*/ 42431 h 718008"/>
                  <a:gd name="connsiteX3" fmla="*/ 101914 w 634072"/>
                  <a:gd name="connsiteY3" fmla="*/ 147206 h 718008"/>
                  <a:gd name="connsiteX4" fmla="*/ 35239 w 634072"/>
                  <a:gd name="connsiteY4" fmla="*/ 237694 h 718008"/>
                  <a:gd name="connsiteX5" fmla="*/ 25714 w 634072"/>
                  <a:gd name="connsiteY5" fmla="*/ 318656 h 718008"/>
                  <a:gd name="connsiteX6" fmla="*/ 92389 w 634072"/>
                  <a:gd name="connsiteY6" fmla="*/ 347231 h 718008"/>
                  <a:gd name="connsiteX7" fmla="*/ 159064 w 634072"/>
                  <a:gd name="connsiteY7" fmla="*/ 251981 h 718008"/>
                  <a:gd name="connsiteX8" fmla="*/ 118401 w 634072"/>
                  <a:gd name="connsiteY8" fmla="*/ 315172 h 718008"/>
                  <a:gd name="connsiteX9" fmla="*/ 4102 w 634072"/>
                  <a:gd name="connsiteY9" fmla="*/ 453285 h 718008"/>
                  <a:gd name="connsiteX10" fmla="*/ 54289 w 634072"/>
                  <a:gd name="connsiteY10" fmla="*/ 547255 h 718008"/>
                  <a:gd name="connsiteX11" fmla="*/ 168589 w 634072"/>
                  <a:gd name="connsiteY11" fmla="*/ 471056 h 718008"/>
                  <a:gd name="connsiteX12" fmla="*/ 78101 w 634072"/>
                  <a:gd name="connsiteY12" fmla="*/ 566306 h 718008"/>
                  <a:gd name="connsiteX13" fmla="*/ 130489 w 634072"/>
                  <a:gd name="connsiteY13" fmla="*/ 652031 h 718008"/>
                  <a:gd name="connsiteX14" fmla="*/ 259076 w 634072"/>
                  <a:gd name="connsiteY14" fmla="*/ 623456 h 718008"/>
                  <a:gd name="connsiteX15" fmla="*/ 311464 w 634072"/>
                  <a:gd name="connsiteY15" fmla="*/ 566306 h 718008"/>
                  <a:gd name="connsiteX16" fmla="*/ 225739 w 634072"/>
                  <a:gd name="connsiteY16" fmla="*/ 690131 h 718008"/>
                  <a:gd name="connsiteX17" fmla="*/ 340039 w 634072"/>
                  <a:gd name="connsiteY17" fmla="*/ 709181 h 718008"/>
                  <a:gd name="connsiteX18" fmla="*/ 549589 w 634072"/>
                  <a:gd name="connsiteY18" fmla="*/ 575831 h 718008"/>
                  <a:gd name="connsiteX19" fmla="*/ 619759 w 634072"/>
                  <a:gd name="connsiteY19" fmla="*/ 386735 h 718008"/>
                  <a:gd name="connsiteX20" fmla="*/ 627677 w 634072"/>
                  <a:gd name="connsiteY20" fmla="*/ 322976 h 718008"/>
                  <a:gd name="connsiteX21" fmla="*/ 633947 w 634072"/>
                  <a:gd name="connsiteY21" fmla="*/ 216954 h 718008"/>
                  <a:gd name="connsiteX22" fmla="*/ 625789 w 634072"/>
                  <a:gd name="connsiteY22" fmla="*/ 99581 h 718008"/>
                  <a:gd name="connsiteX23" fmla="*/ 559114 w 634072"/>
                  <a:gd name="connsiteY23" fmla="*/ 51956 h 718008"/>
                  <a:gd name="connsiteX24" fmla="*/ 486463 w 634072"/>
                  <a:gd name="connsiteY24" fmla="*/ 10201 h 718008"/>
                  <a:gd name="connsiteX0" fmla="*/ 486463 w 634072"/>
                  <a:gd name="connsiteY0" fmla="*/ 3374 h 711181"/>
                  <a:gd name="connsiteX1" fmla="*/ 353475 w 634072"/>
                  <a:gd name="connsiteY1" fmla="*/ 6676 h 711181"/>
                  <a:gd name="connsiteX2" fmla="*/ 254314 w 634072"/>
                  <a:gd name="connsiteY2" fmla="*/ 35604 h 711181"/>
                  <a:gd name="connsiteX3" fmla="*/ 101914 w 634072"/>
                  <a:gd name="connsiteY3" fmla="*/ 140379 h 711181"/>
                  <a:gd name="connsiteX4" fmla="*/ 35239 w 634072"/>
                  <a:gd name="connsiteY4" fmla="*/ 230867 h 711181"/>
                  <a:gd name="connsiteX5" fmla="*/ 25714 w 634072"/>
                  <a:gd name="connsiteY5" fmla="*/ 311829 h 711181"/>
                  <a:gd name="connsiteX6" fmla="*/ 92389 w 634072"/>
                  <a:gd name="connsiteY6" fmla="*/ 340404 h 711181"/>
                  <a:gd name="connsiteX7" fmla="*/ 159064 w 634072"/>
                  <a:gd name="connsiteY7" fmla="*/ 245154 h 711181"/>
                  <a:gd name="connsiteX8" fmla="*/ 118401 w 634072"/>
                  <a:gd name="connsiteY8" fmla="*/ 308345 h 711181"/>
                  <a:gd name="connsiteX9" fmla="*/ 4102 w 634072"/>
                  <a:gd name="connsiteY9" fmla="*/ 446458 h 711181"/>
                  <a:gd name="connsiteX10" fmla="*/ 54289 w 634072"/>
                  <a:gd name="connsiteY10" fmla="*/ 540428 h 711181"/>
                  <a:gd name="connsiteX11" fmla="*/ 168589 w 634072"/>
                  <a:gd name="connsiteY11" fmla="*/ 464229 h 711181"/>
                  <a:gd name="connsiteX12" fmla="*/ 78101 w 634072"/>
                  <a:gd name="connsiteY12" fmla="*/ 559479 h 711181"/>
                  <a:gd name="connsiteX13" fmla="*/ 130489 w 634072"/>
                  <a:gd name="connsiteY13" fmla="*/ 645204 h 711181"/>
                  <a:gd name="connsiteX14" fmla="*/ 259076 w 634072"/>
                  <a:gd name="connsiteY14" fmla="*/ 616629 h 711181"/>
                  <a:gd name="connsiteX15" fmla="*/ 311464 w 634072"/>
                  <a:gd name="connsiteY15" fmla="*/ 559479 h 711181"/>
                  <a:gd name="connsiteX16" fmla="*/ 225739 w 634072"/>
                  <a:gd name="connsiteY16" fmla="*/ 683304 h 711181"/>
                  <a:gd name="connsiteX17" fmla="*/ 340039 w 634072"/>
                  <a:gd name="connsiteY17" fmla="*/ 702354 h 711181"/>
                  <a:gd name="connsiteX18" fmla="*/ 549589 w 634072"/>
                  <a:gd name="connsiteY18" fmla="*/ 569004 h 711181"/>
                  <a:gd name="connsiteX19" fmla="*/ 619759 w 634072"/>
                  <a:gd name="connsiteY19" fmla="*/ 379908 h 711181"/>
                  <a:gd name="connsiteX20" fmla="*/ 627677 w 634072"/>
                  <a:gd name="connsiteY20" fmla="*/ 316149 h 711181"/>
                  <a:gd name="connsiteX21" fmla="*/ 633947 w 634072"/>
                  <a:gd name="connsiteY21" fmla="*/ 210127 h 711181"/>
                  <a:gd name="connsiteX22" fmla="*/ 625789 w 634072"/>
                  <a:gd name="connsiteY22" fmla="*/ 92754 h 711181"/>
                  <a:gd name="connsiteX23" fmla="*/ 559114 w 634072"/>
                  <a:gd name="connsiteY23" fmla="*/ 45129 h 711181"/>
                  <a:gd name="connsiteX24" fmla="*/ 486463 w 634072"/>
                  <a:gd name="connsiteY24" fmla="*/ 3374 h 711181"/>
                  <a:gd name="connsiteX0" fmla="*/ 486463 w 634072"/>
                  <a:gd name="connsiteY0" fmla="*/ 5125 h 712932"/>
                  <a:gd name="connsiteX1" fmla="*/ 353475 w 634072"/>
                  <a:gd name="connsiteY1" fmla="*/ 8427 h 712932"/>
                  <a:gd name="connsiteX2" fmla="*/ 254314 w 634072"/>
                  <a:gd name="connsiteY2" fmla="*/ 37355 h 712932"/>
                  <a:gd name="connsiteX3" fmla="*/ 101914 w 634072"/>
                  <a:gd name="connsiteY3" fmla="*/ 142130 h 712932"/>
                  <a:gd name="connsiteX4" fmla="*/ 35239 w 634072"/>
                  <a:gd name="connsiteY4" fmla="*/ 232618 h 712932"/>
                  <a:gd name="connsiteX5" fmla="*/ 25714 w 634072"/>
                  <a:gd name="connsiteY5" fmla="*/ 313580 h 712932"/>
                  <a:gd name="connsiteX6" fmla="*/ 92389 w 634072"/>
                  <a:gd name="connsiteY6" fmla="*/ 342155 h 712932"/>
                  <a:gd name="connsiteX7" fmla="*/ 159064 w 634072"/>
                  <a:gd name="connsiteY7" fmla="*/ 246905 h 712932"/>
                  <a:gd name="connsiteX8" fmla="*/ 118401 w 634072"/>
                  <a:gd name="connsiteY8" fmla="*/ 310096 h 712932"/>
                  <a:gd name="connsiteX9" fmla="*/ 4102 w 634072"/>
                  <a:gd name="connsiteY9" fmla="*/ 448209 h 712932"/>
                  <a:gd name="connsiteX10" fmla="*/ 54289 w 634072"/>
                  <a:gd name="connsiteY10" fmla="*/ 542179 h 712932"/>
                  <a:gd name="connsiteX11" fmla="*/ 168589 w 634072"/>
                  <a:gd name="connsiteY11" fmla="*/ 465980 h 712932"/>
                  <a:gd name="connsiteX12" fmla="*/ 78101 w 634072"/>
                  <a:gd name="connsiteY12" fmla="*/ 561230 h 712932"/>
                  <a:gd name="connsiteX13" fmla="*/ 130489 w 634072"/>
                  <a:gd name="connsiteY13" fmla="*/ 646955 h 712932"/>
                  <a:gd name="connsiteX14" fmla="*/ 259076 w 634072"/>
                  <a:gd name="connsiteY14" fmla="*/ 618380 h 712932"/>
                  <a:gd name="connsiteX15" fmla="*/ 311464 w 634072"/>
                  <a:gd name="connsiteY15" fmla="*/ 561230 h 712932"/>
                  <a:gd name="connsiteX16" fmla="*/ 225739 w 634072"/>
                  <a:gd name="connsiteY16" fmla="*/ 685055 h 712932"/>
                  <a:gd name="connsiteX17" fmla="*/ 340039 w 634072"/>
                  <a:gd name="connsiteY17" fmla="*/ 704105 h 712932"/>
                  <a:gd name="connsiteX18" fmla="*/ 549589 w 634072"/>
                  <a:gd name="connsiteY18" fmla="*/ 570755 h 712932"/>
                  <a:gd name="connsiteX19" fmla="*/ 619759 w 634072"/>
                  <a:gd name="connsiteY19" fmla="*/ 381659 h 712932"/>
                  <a:gd name="connsiteX20" fmla="*/ 627677 w 634072"/>
                  <a:gd name="connsiteY20" fmla="*/ 317900 h 712932"/>
                  <a:gd name="connsiteX21" fmla="*/ 633947 w 634072"/>
                  <a:gd name="connsiteY21" fmla="*/ 211878 h 712932"/>
                  <a:gd name="connsiteX22" fmla="*/ 625789 w 634072"/>
                  <a:gd name="connsiteY22" fmla="*/ 94505 h 712932"/>
                  <a:gd name="connsiteX23" fmla="*/ 559114 w 634072"/>
                  <a:gd name="connsiteY23" fmla="*/ 46880 h 712932"/>
                  <a:gd name="connsiteX24" fmla="*/ 486463 w 634072"/>
                  <a:gd name="connsiteY24" fmla="*/ 5125 h 71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4072" h="712932">
                    <a:moveTo>
                      <a:pt x="486463" y="5125"/>
                    </a:moveTo>
                    <a:cubicBezTo>
                      <a:pt x="452190" y="-1284"/>
                      <a:pt x="402079" y="-3208"/>
                      <a:pt x="353475" y="8427"/>
                    </a:cubicBezTo>
                    <a:cubicBezTo>
                      <a:pt x="304871" y="20062"/>
                      <a:pt x="296241" y="15071"/>
                      <a:pt x="254314" y="37355"/>
                    </a:cubicBezTo>
                    <a:cubicBezTo>
                      <a:pt x="212387" y="59639"/>
                      <a:pt x="138426" y="109586"/>
                      <a:pt x="101914" y="142130"/>
                    </a:cubicBezTo>
                    <a:cubicBezTo>
                      <a:pt x="65402" y="174674"/>
                      <a:pt x="47939" y="204043"/>
                      <a:pt x="35239" y="232618"/>
                    </a:cubicBezTo>
                    <a:cubicBezTo>
                      <a:pt x="22539" y="261193"/>
                      <a:pt x="16189" y="295324"/>
                      <a:pt x="25714" y="313580"/>
                    </a:cubicBezTo>
                    <a:cubicBezTo>
                      <a:pt x="35239" y="331836"/>
                      <a:pt x="70164" y="353267"/>
                      <a:pt x="92389" y="342155"/>
                    </a:cubicBezTo>
                    <a:cubicBezTo>
                      <a:pt x="114614" y="331043"/>
                      <a:pt x="154729" y="252248"/>
                      <a:pt x="159064" y="246905"/>
                    </a:cubicBezTo>
                    <a:cubicBezTo>
                      <a:pt x="163399" y="241562"/>
                      <a:pt x="142641" y="291627"/>
                      <a:pt x="118401" y="310096"/>
                    </a:cubicBezTo>
                    <a:cubicBezTo>
                      <a:pt x="94161" y="328566"/>
                      <a:pt x="21137" y="411910"/>
                      <a:pt x="4102" y="448209"/>
                    </a:cubicBezTo>
                    <a:cubicBezTo>
                      <a:pt x="-12933" y="484508"/>
                      <a:pt x="26874" y="539217"/>
                      <a:pt x="54289" y="542179"/>
                    </a:cubicBezTo>
                    <a:cubicBezTo>
                      <a:pt x="81704" y="545141"/>
                      <a:pt x="164620" y="462805"/>
                      <a:pt x="168589" y="465980"/>
                    </a:cubicBezTo>
                    <a:cubicBezTo>
                      <a:pt x="172558" y="469155"/>
                      <a:pt x="84451" y="531068"/>
                      <a:pt x="78101" y="561230"/>
                    </a:cubicBezTo>
                    <a:cubicBezTo>
                      <a:pt x="71751" y="591392"/>
                      <a:pt x="100327" y="637430"/>
                      <a:pt x="130489" y="646955"/>
                    </a:cubicBezTo>
                    <a:cubicBezTo>
                      <a:pt x="160651" y="656480"/>
                      <a:pt x="228914" y="632667"/>
                      <a:pt x="259076" y="618380"/>
                    </a:cubicBezTo>
                    <a:cubicBezTo>
                      <a:pt x="289238" y="604093"/>
                      <a:pt x="317020" y="550118"/>
                      <a:pt x="311464" y="561230"/>
                    </a:cubicBezTo>
                    <a:cubicBezTo>
                      <a:pt x="305908" y="572343"/>
                      <a:pt x="220977" y="661243"/>
                      <a:pt x="225739" y="685055"/>
                    </a:cubicBezTo>
                    <a:cubicBezTo>
                      <a:pt x="230501" y="708867"/>
                      <a:pt x="286064" y="723155"/>
                      <a:pt x="340039" y="704105"/>
                    </a:cubicBezTo>
                    <a:cubicBezTo>
                      <a:pt x="394014" y="685055"/>
                      <a:pt x="502969" y="624496"/>
                      <a:pt x="549589" y="570755"/>
                    </a:cubicBezTo>
                    <a:cubicBezTo>
                      <a:pt x="596209" y="517014"/>
                      <a:pt x="606744" y="423802"/>
                      <a:pt x="619759" y="381659"/>
                    </a:cubicBezTo>
                    <a:cubicBezTo>
                      <a:pt x="632774" y="339517"/>
                      <a:pt x="627677" y="317900"/>
                      <a:pt x="627677" y="317900"/>
                    </a:cubicBezTo>
                    <a:cubicBezTo>
                      <a:pt x="627221" y="293524"/>
                      <a:pt x="634403" y="236254"/>
                      <a:pt x="633947" y="211878"/>
                    </a:cubicBezTo>
                    <a:cubicBezTo>
                      <a:pt x="632359" y="180128"/>
                      <a:pt x="638489" y="124668"/>
                      <a:pt x="625789" y="94505"/>
                    </a:cubicBezTo>
                    <a:cubicBezTo>
                      <a:pt x="613089" y="64343"/>
                      <a:pt x="582335" y="61777"/>
                      <a:pt x="559114" y="46880"/>
                    </a:cubicBezTo>
                    <a:cubicBezTo>
                      <a:pt x="535893" y="31983"/>
                      <a:pt x="520736" y="11534"/>
                      <a:pt x="486463" y="5125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7DFEE603-9705-4584-A4A2-3D44D168EA2D}"/>
                </a:ext>
              </a:extLst>
            </p:cNvPr>
            <p:cNvSpPr/>
            <p:nvPr/>
          </p:nvSpPr>
          <p:spPr>
            <a:xfrm rot="8519497">
              <a:off x="5223528" y="4559907"/>
              <a:ext cx="353221" cy="260212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8" name="mouthmia">
            <a:hlinkClick r:id="" action="ppaction://media"/>
            <a:extLst>
              <a:ext uri="{FF2B5EF4-FFF2-40B4-BE49-F238E27FC236}">
                <a16:creationId xmlns:a16="http://schemas.microsoft.com/office/drawing/2014/main" id="{B3A73711-8724-C104-84C3-67385E91950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1419.3"/>
                </p14:media>
              </p:ext>
            </p:extLst>
          </p:nvPr>
        </p:nvPicPr>
        <p:blipFill>
          <a:blip r:embed="rId7"/>
          <a:srcRect l="48373" t="21546" r="42698" b="69449"/>
          <a:stretch>
            <a:fillRect/>
          </a:stretch>
        </p:blipFill>
        <p:spPr>
          <a:xfrm flipH="1">
            <a:off x="7001259" y="4937285"/>
            <a:ext cx="120408" cy="80272"/>
          </a:xfrm>
          <a:prstGeom prst="roundRect">
            <a:avLst>
              <a:gd name="adj" fmla="val 50000"/>
            </a:avLst>
          </a:prstGeom>
        </p:spPr>
      </p:pic>
      <p:pic>
        <p:nvPicPr>
          <p:cNvPr id="7" name="Text-to-Speech_23-Nov-2024_21-12">
            <a:hlinkClick r:id="" action="ppaction://media"/>
            <a:extLst>
              <a:ext uri="{FF2B5EF4-FFF2-40B4-BE49-F238E27FC236}">
                <a16:creationId xmlns:a16="http://schemas.microsoft.com/office/drawing/2014/main" id="{85C4EF14-487E-4589-BE7A-051841A2F71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8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1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7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38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F34FE3-5388-400E-AF9E-83D23C5CF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5080543-9A61-4EAE-8A5A-C58BBB11520F}"/>
              </a:ext>
            </a:extLst>
          </p:cNvPr>
          <p:cNvGrpSpPr/>
          <p:nvPr/>
        </p:nvGrpSpPr>
        <p:grpSpPr>
          <a:xfrm>
            <a:off x="4701465" y="3792567"/>
            <a:ext cx="1287142" cy="2980562"/>
            <a:chOff x="4701465" y="3792567"/>
            <a:chExt cx="1287142" cy="298056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7B527B2-AA90-4C11-A12F-43E5E913EF76}"/>
                </a:ext>
              </a:extLst>
            </p:cNvPr>
            <p:cNvGrpSpPr/>
            <p:nvPr/>
          </p:nvGrpSpPr>
          <p:grpSpPr>
            <a:xfrm>
              <a:off x="4701465" y="3792567"/>
              <a:ext cx="1287142" cy="2980562"/>
              <a:chOff x="4160834" y="3315093"/>
              <a:chExt cx="1561127" cy="3406869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231CF04-7A55-4DF0-8FF8-0B060401C4B2}"/>
                  </a:ext>
                </a:extLst>
              </p:cNvPr>
              <p:cNvGrpSpPr/>
              <p:nvPr/>
            </p:nvGrpSpPr>
            <p:grpSpPr>
              <a:xfrm>
                <a:off x="4175192" y="3315093"/>
                <a:ext cx="1534956" cy="3406869"/>
                <a:chOff x="4249028" y="1982325"/>
                <a:chExt cx="2137690" cy="4744654"/>
              </a:xfrm>
            </p:grpSpPr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DD06CC1A-526C-4B11-8D4A-217DCA3E1C3C}"/>
                    </a:ext>
                  </a:extLst>
                </p:cNvPr>
                <p:cNvSpPr/>
                <p:nvPr/>
              </p:nvSpPr>
              <p:spPr>
                <a:xfrm>
                  <a:off x="4787164" y="5634539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Rectangle: Rounded Corners 67">
                  <a:extLst>
                    <a:ext uri="{FF2B5EF4-FFF2-40B4-BE49-F238E27FC236}">
                      <a16:creationId xmlns:a16="http://schemas.microsoft.com/office/drawing/2014/main" id="{63027352-CF52-49A4-9E20-CD34A2DD8883}"/>
                    </a:ext>
                  </a:extLst>
                </p:cNvPr>
                <p:cNvSpPr/>
                <p:nvPr/>
              </p:nvSpPr>
              <p:spPr>
                <a:xfrm>
                  <a:off x="5637670" y="5666003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95AE43DC-5A9C-4EC0-9968-A0C3ED1BB766}"/>
                    </a:ext>
                  </a:extLst>
                </p:cNvPr>
                <p:cNvGrpSpPr/>
                <p:nvPr/>
              </p:nvGrpSpPr>
              <p:grpSpPr>
                <a:xfrm>
                  <a:off x="4249028" y="1982325"/>
                  <a:ext cx="2137690" cy="1985965"/>
                  <a:chOff x="2433554" y="1553551"/>
                  <a:chExt cx="1329516" cy="1235151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2394AD42-3E47-48E7-B2C0-93569B19D831}"/>
                      </a:ext>
                    </a:extLst>
                  </p:cNvPr>
                  <p:cNvSpPr/>
                  <p:nvPr/>
                </p:nvSpPr>
                <p:spPr>
                  <a:xfrm>
                    <a:off x="2433554" y="1978171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D4876148-3861-4BE5-824A-E0341EA74DCA}"/>
                      </a:ext>
                    </a:extLst>
                  </p:cNvPr>
                  <p:cNvSpPr/>
                  <p:nvPr/>
                </p:nvSpPr>
                <p:spPr>
                  <a:xfrm>
                    <a:off x="3482036" y="1965110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F3A0CD44-3158-4B07-BB0F-C8198A458AE7}"/>
                      </a:ext>
                    </a:extLst>
                  </p:cNvPr>
                  <p:cNvSpPr/>
                  <p:nvPr/>
                </p:nvSpPr>
                <p:spPr>
                  <a:xfrm>
                    <a:off x="2507762" y="1569502"/>
                    <a:ext cx="1181100" cy="12192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1D601A23-52D9-4F08-A9BD-371E043DB62D}"/>
                      </a:ext>
                    </a:extLst>
                  </p:cNvPr>
                  <p:cNvSpPr/>
                  <p:nvPr/>
                </p:nvSpPr>
                <p:spPr>
                  <a:xfrm>
                    <a:off x="2707977" y="1823483"/>
                    <a:ext cx="165237" cy="189843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493F8A43-CEBC-43C6-9157-93941F07CDF2}"/>
                      </a:ext>
                    </a:extLst>
                  </p:cNvPr>
                  <p:cNvSpPr/>
                  <p:nvPr/>
                </p:nvSpPr>
                <p:spPr>
                  <a:xfrm>
                    <a:off x="2823952" y="1903168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066FC2FE-EEC9-494C-8618-7A71632CDC4D}"/>
                      </a:ext>
                    </a:extLst>
                  </p:cNvPr>
                  <p:cNvSpPr/>
                  <p:nvPr/>
                </p:nvSpPr>
                <p:spPr>
                  <a:xfrm>
                    <a:off x="3225101" y="2053527"/>
                    <a:ext cx="155664" cy="19891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D6EE7D2A-3802-45C9-B290-D831C44A14A6}"/>
                      </a:ext>
                    </a:extLst>
                  </p:cNvPr>
                  <p:cNvSpPr/>
                  <p:nvPr/>
                </p:nvSpPr>
                <p:spPr>
                  <a:xfrm>
                    <a:off x="3250005" y="2116293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91EF0C2C-68D0-4382-86EF-AADB7B983E78}"/>
                      </a:ext>
                    </a:extLst>
                  </p:cNvPr>
                  <p:cNvSpPr/>
                  <p:nvPr/>
                </p:nvSpPr>
                <p:spPr>
                  <a:xfrm>
                    <a:off x="3162495" y="1900962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8366982B-6A39-4B74-8775-1E3E281B5F93}"/>
                      </a:ext>
                    </a:extLst>
                  </p:cNvPr>
                  <p:cNvSpPr/>
                  <p:nvPr/>
                </p:nvSpPr>
                <p:spPr>
                  <a:xfrm>
                    <a:off x="2799528" y="2243491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2C50031A-7271-4EE2-B453-DD037758617A}"/>
                      </a:ext>
                    </a:extLst>
                  </p:cNvPr>
                  <p:cNvSpPr/>
                  <p:nvPr/>
                </p:nvSpPr>
                <p:spPr>
                  <a:xfrm>
                    <a:off x="3032578" y="2242812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" name="Freeform: Shape 115">
                    <a:extLst>
                      <a:ext uri="{FF2B5EF4-FFF2-40B4-BE49-F238E27FC236}">
                        <a16:creationId xmlns:a16="http://schemas.microsoft.com/office/drawing/2014/main" id="{4A10253F-F004-4EE3-8516-81DC0A17391A}"/>
                      </a:ext>
                    </a:extLst>
                  </p:cNvPr>
                  <p:cNvSpPr/>
                  <p:nvPr/>
                </p:nvSpPr>
                <p:spPr>
                  <a:xfrm rot="21269661">
                    <a:off x="3052777" y="2351419"/>
                    <a:ext cx="142875" cy="61946"/>
                  </a:xfrm>
                  <a:custGeom>
                    <a:avLst/>
                    <a:gdLst>
                      <a:gd name="connsiteX0" fmla="*/ 0 w 142875"/>
                      <a:gd name="connsiteY0" fmla="*/ 0 h 61946"/>
                      <a:gd name="connsiteX1" fmla="*/ 71437 w 142875"/>
                      <a:gd name="connsiteY1" fmla="*/ 61912 h 61946"/>
                      <a:gd name="connsiteX2" fmla="*/ 142875 w 142875"/>
                      <a:gd name="connsiteY2" fmla="*/ 9525 h 61946"/>
                      <a:gd name="connsiteX3" fmla="*/ 142875 w 142875"/>
                      <a:gd name="connsiteY3" fmla="*/ 9525 h 6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875" h="61946">
                        <a:moveTo>
                          <a:pt x="0" y="0"/>
                        </a:moveTo>
                        <a:cubicBezTo>
                          <a:pt x="23812" y="30162"/>
                          <a:pt x="47624" y="60324"/>
                          <a:pt x="71437" y="61912"/>
                        </a:cubicBezTo>
                        <a:cubicBezTo>
                          <a:pt x="95250" y="63500"/>
                          <a:pt x="142875" y="9525"/>
                          <a:pt x="142875" y="9525"/>
                        </a:cubicBezTo>
                        <a:lnTo>
                          <a:pt x="142875" y="9525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id="{22DDC21D-A1C3-4BCD-83DC-CE73BEDBA93A}"/>
                      </a:ext>
                    </a:extLst>
                  </p:cNvPr>
                  <p:cNvSpPr/>
                  <p:nvPr/>
                </p:nvSpPr>
                <p:spPr>
                  <a:xfrm>
                    <a:off x="2525052" y="1553551"/>
                    <a:ext cx="1163809" cy="393320"/>
                  </a:xfrm>
                  <a:custGeom>
                    <a:avLst/>
                    <a:gdLst>
                      <a:gd name="connsiteX0" fmla="*/ 452394 w 904788"/>
                      <a:gd name="connsiteY0" fmla="*/ 0 h 222102"/>
                      <a:gd name="connsiteX1" fmla="*/ 869976 w 904788"/>
                      <a:gd name="connsiteY1" fmla="*/ 178548 h 222102"/>
                      <a:gd name="connsiteX2" fmla="*/ 904788 w 904788"/>
                      <a:gd name="connsiteY2" fmla="*/ 222102 h 222102"/>
                      <a:gd name="connsiteX3" fmla="*/ 0 w 904788"/>
                      <a:gd name="connsiteY3" fmla="*/ 222102 h 222102"/>
                      <a:gd name="connsiteX4" fmla="*/ 34812 w 904788"/>
                      <a:gd name="connsiteY4" fmla="*/ 178548 h 222102"/>
                      <a:gd name="connsiteX5" fmla="*/ 452394 w 904788"/>
                      <a:gd name="connsiteY5" fmla="*/ 0 h 22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4788" h="222102">
                        <a:moveTo>
                          <a:pt x="452394" y="0"/>
                        </a:moveTo>
                        <a:cubicBezTo>
                          <a:pt x="615470" y="0"/>
                          <a:pt x="763108" y="68232"/>
                          <a:pt x="869976" y="178548"/>
                        </a:cubicBezTo>
                        <a:lnTo>
                          <a:pt x="904788" y="222102"/>
                        </a:lnTo>
                        <a:lnTo>
                          <a:pt x="0" y="222102"/>
                        </a:lnTo>
                        <a:lnTo>
                          <a:pt x="34812" y="178548"/>
                        </a:lnTo>
                        <a:cubicBezTo>
                          <a:pt x="141681" y="68232"/>
                          <a:pt x="289318" y="0"/>
                          <a:pt x="452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D3F5F51B-BF09-4AC6-8D30-506A318F8C93}"/>
                      </a:ext>
                    </a:extLst>
                  </p:cNvPr>
                  <p:cNvSpPr/>
                  <p:nvPr/>
                </p:nvSpPr>
                <p:spPr>
                  <a:xfrm>
                    <a:off x="2849218" y="2058450"/>
                    <a:ext cx="165237" cy="18984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1D797374-4FBE-44FD-8063-E06DBBF72468}"/>
                      </a:ext>
                    </a:extLst>
                  </p:cNvPr>
                  <p:cNvSpPr/>
                  <p:nvPr/>
                </p:nvSpPr>
                <p:spPr>
                  <a:xfrm>
                    <a:off x="2891562" y="2108409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F3632658-977E-4ACC-B8C2-E128B67CC1FB}"/>
                    </a:ext>
                  </a:extLst>
                </p:cNvPr>
                <p:cNvSpPr/>
                <p:nvPr/>
              </p:nvSpPr>
              <p:spPr>
                <a:xfrm>
                  <a:off x="4493696" y="4095599"/>
                  <a:ext cx="1644819" cy="1589649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20C67C4D-2750-49A0-A5C5-C10EC6E4F7C2}"/>
                    </a:ext>
                  </a:extLst>
                </p:cNvPr>
                <p:cNvSpPr/>
                <p:nvPr/>
              </p:nvSpPr>
              <p:spPr>
                <a:xfrm>
                  <a:off x="5867957" y="4118273"/>
                  <a:ext cx="326010" cy="51580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Rectangle: Rounded Corners 73">
                  <a:extLst>
                    <a:ext uri="{FF2B5EF4-FFF2-40B4-BE49-F238E27FC236}">
                      <a16:creationId xmlns:a16="http://schemas.microsoft.com/office/drawing/2014/main" id="{69A2F8D7-F992-4EED-938B-E71CF5A3C4CB}"/>
                    </a:ext>
                  </a:extLst>
                </p:cNvPr>
                <p:cNvSpPr/>
                <p:nvPr/>
              </p:nvSpPr>
              <p:spPr>
                <a:xfrm>
                  <a:off x="5296043" y="3890631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Rectangle: Top Corners Rounded 74">
                  <a:extLst>
                    <a:ext uri="{FF2B5EF4-FFF2-40B4-BE49-F238E27FC236}">
                      <a16:creationId xmlns:a16="http://schemas.microsoft.com/office/drawing/2014/main" id="{1BF4ACF7-375F-49CF-9474-67E6232362E6}"/>
                    </a:ext>
                  </a:extLst>
                </p:cNvPr>
                <p:cNvSpPr/>
                <p:nvPr/>
              </p:nvSpPr>
              <p:spPr>
                <a:xfrm>
                  <a:off x="4624275" y="6443308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Rectangle: Top Corners Rounded 77">
                  <a:extLst>
                    <a:ext uri="{FF2B5EF4-FFF2-40B4-BE49-F238E27FC236}">
                      <a16:creationId xmlns:a16="http://schemas.microsoft.com/office/drawing/2014/main" id="{E54CE0C4-5B39-47EE-A087-C0E141B1C780}"/>
                    </a:ext>
                  </a:extLst>
                </p:cNvPr>
                <p:cNvSpPr/>
                <p:nvPr/>
              </p:nvSpPr>
              <p:spPr>
                <a:xfrm>
                  <a:off x="5464408" y="6541485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62DD9DC3-CCFF-419C-AB03-414A9375BBEB}"/>
                    </a:ext>
                  </a:extLst>
                </p:cNvPr>
                <p:cNvGrpSpPr/>
                <p:nvPr/>
              </p:nvGrpSpPr>
              <p:grpSpPr>
                <a:xfrm rot="21192860" flipH="1">
                  <a:off x="4443640" y="4036868"/>
                  <a:ext cx="1713752" cy="1098186"/>
                  <a:chOff x="-379404" y="2876076"/>
                  <a:chExt cx="1713752" cy="1098186"/>
                </a:xfrm>
              </p:grpSpPr>
              <p:sp>
                <p:nvSpPr>
                  <p:cNvPr id="98" name="Rectangle: Rounded Corners 97">
                    <a:extLst>
                      <a:ext uri="{FF2B5EF4-FFF2-40B4-BE49-F238E27FC236}">
                        <a16:creationId xmlns:a16="http://schemas.microsoft.com/office/drawing/2014/main" id="{DF5843FF-E09C-462B-9EF5-F766E2145E49}"/>
                      </a:ext>
                    </a:extLst>
                  </p:cNvPr>
                  <p:cNvSpPr/>
                  <p:nvPr/>
                </p:nvSpPr>
                <p:spPr>
                  <a:xfrm rot="20877890">
                    <a:off x="970923" y="2876076"/>
                    <a:ext cx="307239" cy="54731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9" name="Rectangle: Rounded Corners 98">
                    <a:extLst>
                      <a:ext uri="{FF2B5EF4-FFF2-40B4-BE49-F238E27FC236}">
                        <a16:creationId xmlns:a16="http://schemas.microsoft.com/office/drawing/2014/main" id="{214361EC-00FE-462A-99C3-6CF4DC2E9B30}"/>
                      </a:ext>
                    </a:extLst>
                  </p:cNvPr>
                  <p:cNvSpPr/>
                  <p:nvPr/>
                </p:nvSpPr>
                <p:spPr>
                  <a:xfrm rot="21192860">
                    <a:off x="1136553" y="3209752"/>
                    <a:ext cx="197795" cy="64773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7" name="Rectangle: Rounded Corners 126">
                    <a:extLst>
                      <a:ext uri="{FF2B5EF4-FFF2-40B4-BE49-F238E27FC236}">
                        <a16:creationId xmlns:a16="http://schemas.microsoft.com/office/drawing/2014/main" id="{8052C156-E0AA-4A3E-A84E-C33063F5CFAC}"/>
                      </a:ext>
                    </a:extLst>
                  </p:cNvPr>
                  <p:cNvSpPr/>
                  <p:nvPr/>
                </p:nvSpPr>
                <p:spPr>
                  <a:xfrm rot="21192860">
                    <a:off x="-379404" y="3326524"/>
                    <a:ext cx="197795" cy="64773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0B31D89-D790-4DDA-A586-252EBF12BE2E}"/>
                  </a:ext>
                </a:extLst>
              </p:cNvPr>
              <p:cNvSpPr/>
              <p:nvPr/>
            </p:nvSpPr>
            <p:spPr>
              <a:xfrm>
                <a:off x="4160834" y="3715015"/>
                <a:ext cx="1561127" cy="84673"/>
              </a:xfrm>
              <a:custGeom>
                <a:avLst/>
                <a:gdLst>
                  <a:gd name="connsiteX0" fmla="*/ 887055 w 1774110"/>
                  <a:gd name="connsiteY0" fmla="*/ 0 h 632889"/>
                  <a:gd name="connsiteX1" fmla="*/ 1761965 w 1774110"/>
                  <a:gd name="connsiteY1" fmla="*/ 598637 h 632889"/>
                  <a:gd name="connsiteX2" fmla="*/ 1774110 w 1774110"/>
                  <a:gd name="connsiteY2" fmla="*/ 632889 h 632889"/>
                  <a:gd name="connsiteX3" fmla="*/ 0 w 1774110"/>
                  <a:gd name="connsiteY3" fmla="*/ 632889 h 632889"/>
                  <a:gd name="connsiteX4" fmla="*/ 12145 w 1774110"/>
                  <a:gd name="connsiteY4" fmla="*/ 598637 h 632889"/>
                  <a:gd name="connsiteX5" fmla="*/ 887055 w 1774110"/>
                  <a:gd name="connsiteY5" fmla="*/ 0 h 63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4110" h="632889">
                    <a:moveTo>
                      <a:pt x="887055" y="0"/>
                    </a:moveTo>
                    <a:cubicBezTo>
                      <a:pt x="1280363" y="0"/>
                      <a:pt x="1617819" y="246843"/>
                      <a:pt x="1761965" y="598637"/>
                    </a:cubicBezTo>
                    <a:lnTo>
                      <a:pt x="1774110" y="632889"/>
                    </a:lnTo>
                    <a:lnTo>
                      <a:pt x="0" y="632889"/>
                    </a:lnTo>
                    <a:lnTo>
                      <a:pt x="12145" y="598637"/>
                    </a:lnTo>
                    <a:cubicBezTo>
                      <a:pt x="156291" y="246843"/>
                      <a:pt x="493748" y="0"/>
                      <a:pt x="88705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E709787-0019-4552-B360-3DC5BF821D2D}"/>
                </a:ext>
              </a:extLst>
            </p:cNvPr>
            <p:cNvSpPr/>
            <p:nvPr/>
          </p:nvSpPr>
          <p:spPr>
            <a:xfrm rot="2278390" flipH="1">
              <a:off x="4809070" y="5687135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0B63B8E-9BFB-4D45-9173-17D34DC68F08}"/>
                </a:ext>
              </a:extLst>
            </p:cNvPr>
            <p:cNvSpPr/>
            <p:nvPr/>
          </p:nvSpPr>
          <p:spPr>
            <a:xfrm rot="19321610">
              <a:off x="5708932" y="5653934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20" name="mouthalex">
            <a:hlinkClick r:id="" action="ppaction://media"/>
            <a:extLst>
              <a:ext uri="{FF2B5EF4-FFF2-40B4-BE49-F238E27FC236}">
                <a16:creationId xmlns:a16="http://schemas.microsoft.com/office/drawing/2014/main" id="{DA10EDD4-F484-4920-82AC-379B22FBF22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2306.3"/>
                </p14:media>
              </p:ext>
            </p:extLst>
          </p:nvPr>
        </p:nvPicPr>
        <p:blipFill>
          <a:blip r:embed="rId7"/>
          <a:srcRect l="48115" t="20000" r="42730" b="69333"/>
          <a:stretch>
            <a:fillRect/>
          </a:stretch>
        </p:blipFill>
        <p:spPr>
          <a:xfrm>
            <a:off x="5209108" y="4750765"/>
            <a:ext cx="304215" cy="187209"/>
          </a:xfrm>
          <a:prstGeom prst="roundRect">
            <a:avLst>
              <a:gd name="adj" fmla="val 50000"/>
            </a:avLst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BA95EB6-D26D-4B95-A052-C259BBCBEE7F}"/>
              </a:ext>
            </a:extLst>
          </p:cNvPr>
          <p:cNvGrpSpPr/>
          <p:nvPr/>
        </p:nvGrpSpPr>
        <p:grpSpPr>
          <a:xfrm>
            <a:off x="6301063" y="4007249"/>
            <a:ext cx="1516905" cy="2743608"/>
            <a:chOff x="6412201" y="4208263"/>
            <a:chExt cx="1405767" cy="254259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5D066EE-1348-483C-A53F-1328C27D927A}"/>
                </a:ext>
              </a:extLst>
            </p:cNvPr>
            <p:cNvGrpSpPr/>
            <p:nvPr/>
          </p:nvGrpSpPr>
          <p:grpSpPr>
            <a:xfrm>
              <a:off x="6412201" y="4208263"/>
              <a:ext cx="1405767" cy="2542594"/>
              <a:chOff x="5918142" y="3880031"/>
              <a:chExt cx="1156295" cy="209137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10B9AFB-7DF2-455E-94A9-E997A70ACB13}"/>
                  </a:ext>
                </a:extLst>
              </p:cNvPr>
              <p:cNvGrpSpPr/>
              <p:nvPr/>
            </p:nvGrpSpPr>
            <p:grpSpPr>
              <a:xfrm>
                <a:off x="5918142" y="3880031"/>
                <a:ext cx="1156295" cy="2091378"/>
                <a:chOff x="5918142" y="3880031"/>
                <a:chExt cx="1156295" cy="2091378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7B6DAE8-605B-5B3E-D324-B2EDFA46AC29}"/>
                    </a:ext>
                  </a:extLst>
                </p:cNvPr>
                <p:cNvGrpSpPr/>
                <p:nvPr/>
              </p:nvGrpSpPr>
              <p:grpSpPr>
                <a:xfrm>
                  <a:off x="5918142" y="3880031"/>
                  <a:ext cx="1156295" cy="2091378"/>
                  <a:chOff x="6674902" y="3396662"/>
                  <a:chExt cx="1561127" cy="2952956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DDD24844-8B56-90B4-92F5-D28240383013}"/>
                      </a:ext>
                    </a:extLst>
                  </p:cNvPr>
                  <p:cNvGrpSpPr/>
                  <p:nvPr/>
                </p:nvGrpSpPr>
                <p:grpSpPr>
                  <a:xfrm>
                    <a:off x="6674902" y="3408858"/>
                    <a:ext cx="1561127" cy="2940760"/>
                    <a:chOff x="6674902" y="3408858"/>
                    <a:chExt cx="1561127" cy="2940760"/>
                  </a:xfrm>
                </p:grpSpPr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9C585689-F038-EA58-0DC6-84F187047A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902" y="3408858"/>
                      <a:ext cx="1561127" cy="1027538"/>
                    </a:xfrm>
                    <a:custGeom>
                      <a:avLst/>
                      <a:gdLst>
                        <a:gd name="connsiteX0" fmla="*/ 676546 w 1352630"/>
                        <a:gd name="connsiteY0" fmla="*/ 0 h 786406"/>
                        <a:gd name="connsiteX1" fmla="*/ 1339537 w 1352630"/>
                        <a:gd name="connsiteY1" fmla="*/ 629701 h 786406"/>
                        <a:gd name="connsiteX2" fmla="*/ 1352630 w 1352630"/>
                        <a:gd name="connsiteY2" fmla="*/ 781060 h 786406"/>
                        <a:gd name="connsiteX3" fmla="*/ 1346669 w 1352630"/>
                        <a:gd name="connsiteY3" fmla="*/ 778591 h 786406"/>
                        <a:gd name="connsiteX4" fmla="*/ 18865 w 1352630"/>
                        <a:gd name="connsiteY4" fmla="*/ 778591 h 786406"/>
                        <a:gd name="connsiteX5" fmla="*/ 0 w 1352630"/>
                        <a:gd name="connsiteY5" fmla="*/ 786406 h 786406"/>
                        <a:gd name="connsiteX6" fmla="*/ 13555 w 1352630"/>
                        <a:gd name="connsiteY6" fmla="*/ 629701 h 786406"/>
                        <a:gd name="connsiteX7" fmla="*/ 676546 w 1352630"/>
                        <a:gd name="connsiteY7" fmla="*/ 0 h 786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52630" h="786406">
                          <a:moveTo>
                            <a:pt x="676546" y="0"/>
                          </a:moveTo>
                          <a:cubicBezTo>
                            <a:pt x="1003580" y="0"/>
                            <a:pt x="1276434" y="270331"/>
                            <a:pt x="1339537" y="629701"/>
                          </a:cubicBezTo>
                          <a:lnTo>
                            <a:pt x="1352630" y="781060"/>
                          </a:lnTo>
                          <a:lnTo>
                            <a:pt x="1346669" y="778591"/>
                          </a:lnTo>
                          <a:lnTo>
                            <a:pt x="18865" y="778591"/>
                          </a:lnTo>
                          <a:lnTo>
                            <a:pt x="0" y="786406"/>
                          </a:lnTo>
                          <a:lnTo>
                            <a:pt x="13555" y="629701"/>
                          </a:lnTo>
                          <a:cubicBezTo>
                            <a:pt x="76659" y="270331"/>
                            <a:pt x="349512" y="0"/>
                            <a:pt x="676546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03" name="Group 102">
                      <a:extLst>
                        <a:ext uri="{FF2B5EF4-FFF2-40B4-BE49-F238E27FC236}">
                          <a16:creationId xmlns:a16="http://schemas.microsoft.com/office/drawing/2014/main" id="{DF2CD265-705B-18C2-7310-E0C75B1181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33679" y="3437360"/>
                      <a:ext cx="1198498" cy="2912258"/>
                      <a:chOff x="5679564" y="966332"/>
                      <a:chExt cx="1959935" cy="4762489"/>
                    </a:xfrm>
                  </p:grpSpPr>
                  <p:sp>
                    <p:nvSpPr>
                      <p:cNvPr id="79" name="Rectangle: Rounded Corners 78">
                        <a:extLst>
                          <a:ext uri="{FF2B5EF4-FFF2-40B4-BE49-F238E27FC236}">
                            <a16:creationId xmlns:a16="http://schemas.microsoft.com/office/drawing/2014/main" id="{2E324FAB-F0DB-897A-BC82-E28F5A3B18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66504" y="4644381"/>
                        <a:ext cx="179148" cy="901517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0" name="Rectangle: Rounded Corners 79">
                        <a:extLst>
                          <a:ext uri="{FF2B5EF4-FFF2-40B4-BE49-F238E27FC236}">
                            <a16:creationId xmlns:a16="http://schemas.microsoft.com/office/drawing/2014/main" id="{EA20C28E-0BFD-836E-E0EC-4B68DC7643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21616" y="4627704"/>
                        <a:ext cx="179149" cy="901517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1" name="Rectangle: Rounded Corners 80">
                        <a:extLst>
                          <a:ext uri="{FF2B5EF4-FFF2-40B4-BE49-F238E27FC236}">
                            <a16:creationId xmlns:a16="http://schemas.microsoft.com/office/drawing/2014/main" id="{1C3107D6-3501-9C79-FAC7-34D1165F58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7642" y="3057300"/>
                        <a:ext cx="1644819" cy="1589649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2" name="Rectangle: Rounded Corners 81">
                        <a:extLst>
                          <a:ext uri="{FF2B5EF4-FFF2-40B4-BE49-F238E27FC236}">
                            <a16:creationId xmlns:a16="http://schemas.microsoft.com/office/drawing/2014/main" id="{2C6A0F98-0874-EFF1-8202-1A42D0E4B9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79989" y="2852332"/>
                        <a:ext cx="211915" cy="362567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3" name="Rectangle: Top Corners Rounded 82">
                        <a:extLst>
                          <a:ext uri="{FF2B5EF4-FFF2-40B4-BE49-F238E27FC236}">
                            <a16:creationId xmlns:a16="http://schemas.microsoft.com/office/drawing/2014/main" id="{680BE512-381B-54BD-3BBE-0C2BD961D9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1180" y="5543328"/>
                        <a:ext cx="518715" cy="185493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4" name="Rectangle: Top Corners Rounded 83">
                        <a:extLst>
                          <a:ext uri="{FF2B5EF4-FFF2-40B4-BE49-F238E27FC236}">
                            <a16:creationId xmlns:a16="http://schemas.microsoft.com/office/drawing/2014/main" id="{B738EBDF-E0F0-6D03-6DB4-CDAF974A1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96433" y="5400504"/>
                        <a:ext cx="518715" cy="185493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85" name="Group 84">
                        <a:extLst>
                          <a:ext uri="{FF2B5EF4-FFF2-40B4-BE49-F238E27FC236}">
                            <a16:creationId xmlns:a16="http://schemas.microsoft.com/office/drawing/2014/main" id="{8130E882-DF6E-751B-EE67-F9293B2C3F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79564" y="3064441"/>
                        <a:ext cx="330658" cy="1308599"/>
                        <a:chOff x="5679564" y="3064441"/>
                        <a:chExt cx="330658" cy="1308599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805E0868-B8A6-CD25-2308-A1ACA00C32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4516" flipH="1">
                          <a:off x="5702983" y="3064441"/>
                          <a:ext cx="307239" cy="1101180"/>
                          <a:chOff x="1045181" y="2860704"/>
                          <a:chExt cx="307239" cy="1101180"/>
                        </a:xfr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p:grpSpPr>
                      <p:sp>
                        <p:nvSpPr>
                          <p:cNvPr id="88" name="Rectangle: Rounded Corners 87">
                            <a:extLst>
                              <a:ext uri="{FF2B5EF4-FFF2-40B4-BE49-F238E27FC236}">
                                <a16:creationId xmlns:a16="http://schemas.microsoft.com/office/drawing/2014/main" id="{B72E314A-1A38-FC7C-5E41-0075174AFB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045181" y="2860704"/>
                            <a:ext cx="307239" cy="547317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grp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" name="Rectangle: Rounded Corners 88">
                            <a:extLst>
                              <a:ext uri="{FF2B5EF4-FFF2-40B4-BE49-F238E27FC236}">
                                <a16:creationId xmlns:a16="http://schemas.microsoft.com/office/drawing/2014/main" id="{94079EAC-84C1-C89E-938D-C7F2CB28ED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117235" y="3279858"/>
                            <a:ext cx="186406" cy="682026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87" name="Freeform: Shape 86">
                          <a:extLst>
                            <a:ext uri="{FF2B5EF4-FFF2-40B4-BE49-F238E27FC236}">
                              <a16:creationId xmlns:a16="http://schemas.microsoft.com/office/drawing/2014/main" id="{3F22CEE5-FB5A-F28D-F2CE-27312CF821D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278390" flipH="1">
                          <a:off x="5679564" y="3934159"/>
                          <a:ext cx="308173" cy="438881"/>
                        </a:xfrm>
                        <a:custGeom>
                          <a:avLst/>
                          <a:gdLst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94032 w 681406"/>
                            <a:gd name="connsiteY4" fmla="*/ 230823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03557 w 681406"/>
                            <a:gd name="connsiteY8" fmla="*/ 326073 h 709978"/>
                            <a:gd name="connsiteX9" fmla="*/ 8307 w 681406"/>
                            <a:gd name="connsiteY9" fmla="*/ 392748 h 709978"/>
                            <a:gd name="connsiteX10" fmla="*/ 17832 w 681406"/>
                            <a:gd name="connsiteY10" fmla="*/ 516573 h 709978"/>
                            <a:gd name="connsiteX11" fmla="*/ 122607 w 681406"/>
                            <a:gd name="connsiteY11" fmla="*/ 535623 h 709978"/>
                            <a:gd name="connsiteX12" fmla="*/ 227382 w 681406"/>
                            <a:gd name="connsiteY12" fmla="*/ 497523 h 709978"/>
                            <a:gd name="connsiteX13" fmla="*/ 122607 w 681406"/>
                            <a:gd name="connsiteY13" fmla="*/ 621348 h 709978"/>
                            <a:gd name="connsiteX14" fmla="*/ 170232 w 681406"/>
                            <a:gd name="connsiteY14" fmla="*/ 640398 h 709978"/>
                            <a:gd name="connsiteX15" fmla="*/ 303582 w 681406"/>
                            <a:gd name="connsiteY15" fmla="*/ 630873 h 709978"/>
                            <a:gd name="connsiteX16" fmla="*/ 351207 w 681406"/>
                            <a:gd name="connsiteY16" fmla="*/ 554673 h 709978"/>
                            <a:gd name="connsiteX17" fmla="*/ 246432 w 681406"/>
                            <a:gd name="connsiteY17" fmla="*/ 688023 h 709978"/>
                            <a:gd name="connsiteX18" fmla="*/ 379782 w 681406"/>
                            <a:gd name="connsiteY18" fmla="*/ 697548 h 709978"/>
                            <a:gd name="connsiteX19" fmla="*/ 589332 w 681406"/>
                            <a:gd name="connsiteY19" fmla="*/ 564198 h 709978"/>
                            <a:gd name="connsiteX20" fmla="*/ 675057 w 681406"/>
                            <a:gd name="connsiteY20" fmla="*/ 373698 h 709978"/>
                            <a:gd name="connsiteX21" fmla="*/ 675057 w 681406"/>
                            <a:gd name="connsiteY21" fmla="*/ 278448 h 709978"/>
                            <a:gd name="connsiteX22" fmla="*/ 675057 w 681406"/>
                            <a:gd name="connsiteY22" fmla="*/ 221298 h 709978"/>
                            <a:gd name="connsiteX23" fmla="*/ 636957 w 681406"/>
                            <a:gd name="connsiteY23" fmla="*/ 230823 h 709978"/>
                            <a:gd name="connsiteX24" fmla="*/ 665532 w 681406"/>
                            <a:gd name="connsiteY24" fmla="*/ 87948 h 709978"/>
                            <a:gd name="connsiteX25" fmla="*/ 598857 w 681406"/>
                            <a:gd name="connsiteY25" fmla="*/ 40323 h 709978"/>
                            <a:gd name="connsiteX26" fmla="*/ 455982 w 681406"/>
                            <a:gd name="connsiteY26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94032 w 681406"/>
                            <a:gd name="connsiteY4" fmla="*/ 230823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27382 w 681406"/>
                            <a:gd name="connsiteY13" fmla="*/ 4975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74982 w 681406"/>
                            <a:gd name="connsiteY4" fmla="*/ 226061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27382 w 681406"/>
                            <a:gd name="connsiteY13" fmla="*/ 4975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74982 w 681406"/>
                            <a:gd name="connsiteY4" fmla="*/ 226061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08332 w 681406"/>
                            <a:gd name="connsiteY13" fmla="*/ 4594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4558 w 679982"/>
                            <a:gd name="connsiteY0" fmla="*/ 2223 h 709978"/>
                            <a:gd name="connsiteX1" fmla="*/ 416458 w 679982"/>
                            <a:gd name="connsiteY1" fmla="*/ 106998 h 709978"/>
                            <a:gd name="connsiteX2" fmla="*/ 292633 w 679982"/>
                            <a:gd name="connsiteY2" fmla="*/ 30798 h 709978"/>
                            <a:gd name="connsiteX3" fmla="*/ 140233 w 679982"/>
                            <a:gd name="connsiteY3" fmla="*/ 135573 h 709978"/>
                            <a:gd name="connsiteX4" fmla="*/ 73558 w 679982"/>
                            <a:gd name="connsiteY4" fmla="*/ 226061 h 709978"/>
                            <a:gd name="connsiteX5" fmla="*/ 64033 w 679982"/>
                            <a:gd name="connsiteY5" fmla="*/ 307023 h 709978"/>
                            <a:gd name="connsiteX6" fmla="*/ 130708 w 679982"/>
                            <a:gd name="connsiteY6" fmla="*/ 335598 h 709978"/>
                            <a:gd name="connsiteX7" fmla="*/ 197383 w 679982"/>
                            <a:gd name="connsiteY7" fmla="*/ 240348 h 709978"/>
                            <a:gd name="connsiteX8" fmla="*/ 156720 w 679982"/>
                            <a:gd name="connsiteY8" fmla="*/ 303539 h 709978"/>
                            <a:gd name="connsiteX9" fmla="*/ 102133 w 679982"/>
                            <a:gd name="connsiteY9" fmla="*/ 326073 h 709978"/>
                            <a:gd name="connsiteX10" fmla="*/ 6883 w 679982"/>
                            <a:gd name="connsiteY10" fmla="*/ 392748 h 709978"/>
                            <a:gd name="connsiteX11" fmla="*/ 16408 w 679982"/>
                            <a:gd name="connsiteY11" fmla="*/ 516573 h 709978"/>
                            <a:gd name="connsiteX12" fmla="*/ 87845 w 679982"/>
                            <a:gd name="connsiteY12" fmla="*/ 516573 h 709978"/>
                            <a:gd name="connsiteX13" fmla="*/ 206908 w 679982"/>
                            <a:gd name="connsiteY13" fmla="*/ 459423 h 709978"/>
                            <a:gd name="connsiteX14" fmla="*/ 121183 w 679982"/>
                            <a:gd name="connsiteY14" fmla="*/ 621348 h 709978"/>
                            <a:gd name="connsiteX15" fmla="*/ 168808 w 679982"/>
                            <a:gd name="connsiteY15" fmla="*/ 640398 h 709978"/>
                            <a:gd name="connsiteX16" fmla="*/ 302158 w 679982"/>
                            <a:gd name="connsiteY16" fmla="*/ 630873 h 709978"/>
                            <a:gd name="connsiteX17" fmla="*/ 349783 w 679982"/>
                            <a:gd name="connsiteY17" fmla="*/ 554673 h 709978"/>
                            <a:gd name="connsiteX18" fmla="*/ 245008 w 679982"/>
                            <a:gd name="connsiteY18" fmla="*/ 688023 h 709978"/>
                            <a:gd name="connsiteX19" fmla="*/ 378358 w 679982"/>
                            <a:gd name="connsiteY19" fmla="*/ 697548 h 709978"/>
                            <a:gd name="connsiteX20" fmla="*/ 587908 w 679982"/>
                            <a:gd name="connsiteY20" fmla="*/ 564198 h 709978"/>
                            <a:gd name="connsiteX21" fmla="*/ 673633 w 679982"/>
                            <a:gd name="connsiteY21" fmla="*/ 373698 h 709978"/>
                            <a:gd name="connsiteX22" fmla="*/ 673633 w 679982"/>
                            <a:gd name="connsiteY22" fmla="*/ 278448 h 709978"/>
                            <a:gd name="connsiteX23" fmla="*/ 673633 w 679982"/>
                            <a:gd name="connsiteY23" fmla="*/ 221298 h 709978"/>
                            <a:gd name="connsiteX24" fmla="*/ 635533 w 679982"/>
                            <a:gd name="connsiteY24" fmla="*/ 230823 h 709978"/>
                            <a:gd name="connsiteX25" fmla="*/ 664108 w 679982"/>
                            <a:gd name="connsiteY25" fmla="*/ 87948 h 709978"/>
                            <a:gd name="connsiteX26" fmla="*/ 597433 w 679982"/>
                            <a:gd name="connsiteY26" fmla="*/ 40323 h 709978"/>
                            <a:gd name="connsiteX27" fmla="*/ 454558 w 679982"/>
                            <a:gd name="connsiteY27" fmla="*/ 2223 h 709978"/>
                            <a:gd name="connsiteX0" fmla="*/ 455545 w 680969"/>
                            <a:gd name="connsiteY0" fmla="*/ 2223 h 709978"/>
                            <a:gd name="connsiteX1" fmla="*/ 417445 w 680969"/>
                            <a:gd name="connsiteY1" fmla="*/ 106998 h 709978"/>
                            <a:gd name="connsiteX2" fmla="*/ 293620 w 680969"/>
                            <a:gd name="connsiteY2" fmla="*/ 30798 h 709978"/>
                            <a:gd name="connsiteX3" fmla="*/ 141220 w 680969"/>
                            <a:gd name="connsiteY3" fmla="*/ 135573 h 709978"/>
                            <a:gd name="connsiteX4" fmla="*/ 74545 w 680969"/>
                            <a:gd name="connsiteY4" fmla="*/ 226061 h 709978"/>
                            <a:gd name="connsiteX5" fmla="*/ 65020 w 680969"/>
                            <a:gd name="connsiteY5" fmla="*/ 307023 h 709978"/>
                            <a:gd name="connsiteX6" fmla="*/ 131695 w 680969"/>
                            <a:gd name="connsiteY6" fmla="*/ 335598 h 709978"/>
                            <a:gd name="connsiteX7" fmla="*/ 198370 w 680969"/>
                            <a:gd name="connsiteY7" fmla="*/ 240348 h 709978"/>
                            <a:gd name="connsiteX8" fmla="*/ 157707 w 680969"/>
                            <a:gd name="connsiteY8" fmla="*/ 303539 h 709978"/>
                            <a:gd name="connsiteX9" fmla="*/ 103120 w 680969"/>
                            <a:gd name="connsiteY9" fmla="*/ 326073 h 709978"/>
                            <a:gd name="connsiteX10" fmla="*/ 7870 w 680969"/>
                            <a:gd name="connsiteY10" fmla="*/ 392748 h 709978"/>
                            <a:gd name="connsiteX11" fmla="*/ 17395 w 680969"/>
                            <a:gd name="connsiteY11" fmla="*/ 516573 h 709978"/>
                            <a:gd name="connsiteX12" fmla="*/ 112645 w 680969"/>
                            <a:gd name="connsiteY12" fmla="*/ 516573 h 709978"/>
                            <a:gd name="connsiteX13" fmla="*/ 207895 w 680969"/>
                            <a:gd name="connsiteY13" fmla="*/ 459423 h 709978"/>
                            <a:gd name="connsiteX14" fmla="*/ 122170 w 680969"/>
                            <a:gd name="connsiteY14" fmla="*/ 621348 h 709978"/>
                            <a:gd name="connsiteX15" fmla="*/ 169795 w 680969"/>
                            <a:gd name="connsiteY15" fmla="*/ 640398 h 709978"/>
                            <a:gd name="connsiteX16" fmla="*/ 303145 w 680969"/>
                            <a:gd name="connsiteY16" fmla="*/ 630873 h 709978"/>
                            <a:gd name="connsiteX17" fmla="*/ 350770 w 680969"/>
                            <a:gd name="connsiteY17" fmla="*/ 554673 h 709978"/>
                            <a:gd name="connsiteX18" fmla="*/ 245995 w 680969"/>
                            <a:gd name="connsiteY18" fmla="*/ 688023 h 709978"/>
                            <a:gd name="connsiteX19" fmla="*/ 379345 w 680969"/>
                            <a:gd name="connsiteY19" fmla="*/ 697548 h 709978"/>
                            <a:gd name="connsiteX20" fmla="*/ 588895 w 680969"/>
                            <a:gd name="connsiteY20" fmla="*/ 564198 h 709978"/>
                            <a:gd name="connsiteX21" fmla="*/ 674620 w 680969"/>
                            <a:gd name="connsiteY21" fmla="*/ 373698 h 709978"/>
                            <a:gd name="connsiteX22" fmla="*/ 674620 w 680969"/>
                            <a:gd name="connsiteY22" fmla="*/ 278448 h 709978"/>
                            <a:gd name="connsiteX23" fmla="*/ 674620 w 680969"/>
                            <a:gd name="connsiteY23" fmla="*/ 221298 h 709978"/>
                            <a:gd name="connsiteX24" fmla="*/ 636520 w 680969"/>
                            <a:gd name="connsiteY24" fmla="*/ 230823 h 709978"/>
                            <a:gd name="connsiteX25" fmla="*/ 665095 w 680969"/>
                            <a:gd name="connsiteY25" fmla="*/ 87948 h 709978"/>
                            <a:gd name="connsiteX26" fmla="*/ 598420 w 680969"/>
                            <a:gd name="connsiteY26" fmla="*/ 40323 h 709978"/>
                            <a:gd name="connsiteX27" fmla="*/ 455545 w 680969"/>
                            <a:gd name="connsiteY27" fmla="*/ 2223 h 709978"/>
                            <a:gd name="connsiteX0" fmla="*/ 460771 w 686195"/>
                            <a:gd name="connsiteY0" fmla="*/ 2223 h 709978"/>
                            <a:gd name="connsiteX1" fmla="*/ 422671 w 686195"/>
                            <a:gd name="connsiteY1" fmla="*/ 106998 h 709978"/>
                            <a:gd name="connsiteX2" fmla="*/ 298846 w 686195"/>
                            <a:gd name="connsiteY2" fmla="*/ 30798 h 709978"/>
                            <a:gd name="connsiteX3" fmla="*/ 146446 w 686195"/>
                            <a:gd name="connsiteY3" fmla="*/ 135573 h 709978"/>
                            <a:gd name="connsiteX4" fmla="*/ 79771 w 686195"/>
                            <a:gd name="connsiteY4" fmla="*/ 226061 h 709978"/>
                            <a:gd name="connsiteX5" fmla="*/ 70246 w 686195"/>
                            <a:gd name="connsiteY5" fmla="*/ 307023 h 709978"/>
                            <a:gd name="connsiteX6" fmla="*/ 136921 w 686195"/>
                            <a:gd name="connsiteY6" fmla="*/ 335598 h 709978"/>
                            <a:gd name="connsiteX7" fmla="*/ 203596 w 686195"/>
                            <a:gd name="connsiteY7" fmla="*/ 240348 h 709978"/>
                            <a:gd name="connsiteX8" fmla="*/ 162933 w 686195"/>
                            <a:gd name="connsiteY8" fmla="*/ 303539 h 709978"/>
                            <a:gd name="connsiteX9" fmla="*/ 108346 w 686195"/>
                            <a:gd name="connsiteY9" fmla="*/ 326073 h 709978"/>
                            <a:gd name="connsiteX10" fmla="*/ 13096 w 686195"/>
                            <a:gd name="connsiteY10" fmla="*/ 392748 h 709978"/>
                            <a:gd name="connsiteX11" fmla="*/ 22621 w 686195"/>
                            <a:gd name="connsiteY11" fmla="*/ 516573 h 709978"/>
                            <a:gd name="connsiteX12" fmla="*/ 213121 w 686195"/>
                            <a:gd name="connsiteY12" fmla="*/ 459423 h 709978"/>
                            <a:gd name="connsiteX13" fmla="*/ 127396 w 686195"/>
                            <a:gd name="connsiteY13" fmla="*/ 621348 h 709978"/>
                            <a:gd name="connsiteX14" fmla="*/ 175021 w 686195"/>
                            <a:gd name="connsiteY14" fmla="*/ 640398 h 709978"/>
                            <a:gd name="connsiteX15" fmla="*/ 308371 w 686195"/>
                            <a:gd name="connsiteY15" fmla="*/ 630873 h 709978"/>
                            <a:gd name="connsiteX16" fmla="*/ 355996 w 686195"/>
                            <a:gd name="connsiteY16" fmla="*/ 554673 h 709978"/>
                            <a:gd name="connsiteX17" fmla="*/ 251221 w 686195"/>
                            <a:gd name="connsiteY17" fmla="*/ 688023 h 709978"/>
                            <a:gd name="connsiteX18" fmla="*/ 384571 w 686195"/>
                            <a:gd name="connsiteY18" fmla="*/ 697548 h 709978"/>
                            <a:gd name="connsiteX19" fmla="*/ 594121 w 686195"/>
                            <a:gd name="connsiteY19" fmla="*/ 564198 h 709978"/>
                            <a:gd name="connsiteX20" fmla="*/ 679846 w 686195"/>
                            <a:gd name="connsiteY20" fmla="*/ 373698 h 709978"/>
                            <a:gd name="connsiteX21" fmla="*/ 679846 w 686195"/>
                            <a:gd name="connsiteY21" fmla="*/ 278448 h 709978"/>
                            <a:gd name="connsiteX22" fmla="*/ 679846 w 686195"/>
                            <a:gd name="connsiteY22" fmla="*/ 221298 h 709978"/>
                            <a:gd name="connsiteX23" fmla="*/ 641746 w 686195"/>
                            <a:gd name="connsiteY23" fmla="*/ 230823 h 709978"/>
                            <a:gd name="connsiteX24" fmla="*/ 670321 w 686195"/>
                            <a:gd name="connsiteY24" fmla="*/ 87948 h 709978"/>
                            <a:gd name="connsiteX25" fmla="*/ 603646 w 686195"/>
                            <a:gd name="connsiteY25" fmla="*/ 40323 h 709978"/>
                            <a:gd name="connsiteX26" fmla="*/ 460771 w 686195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5913 w 674712"/>
                            <a:gd name="connsiteY13" fmla="*/ 621348 h 709978"/>
                            <a:gd name="connsiteX14" fmla="*/ 163538 w 674712"/>
                            <a:gd name="connsiteY14" fmla="*/ 640398 h 709978"/>
                            <a:gd name="connsiteX15" fmla="*/ 296888 w 674712"/>
                            <a:gd name="connsiteY15" fmla="*/ 63087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1150 w 674712"/>
                            <a:gd name="connsiteY13" fmla="*/ 554673 h 709978"/>
                            <a:gd name="connsiteX14" fmla="*/ 163538 w 674712"/>
                            <a:gd name="connsiteY14" fmla="*/ 640398 h 709978"/>
                            <a:gd name="connsiteX15" fmla="*/ 296888 w 674712"/>
                            <a:gd name="connsiteY15" fmla="*/ 63087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1150 w 674712"/>
                            <a:gd name="connsiteY13" fmla="*/ 554673 h 709978"/>
                            <a:gd name="connsiteX14" fmla="*/ 163538 w 674712"/>
                            <a:gd name="connsiteY14" fmla="*/ 640398 h 709978"/>
                            <a:gd name="connsiteX15" fmla="*/ 292125 w 674712"/>
                            <a:gd name="connsiteY15" fmla="*/ 61182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6375"/>
                            <a:gd name="connsiteX1" fmla="*/ 411188 w 674712"/>
                            <a:gd name="connsiteY1" fmla="*/ 106998 h 706375"/>
                            <a:gd name="connsiteX2" fmla="*/ 287363 w 674712"/>
                            <a:gd name="connsiteY2" fmla="*/ 30798 h 706375"/>
                            <a:gd name="connsiteX3" fmla="*/ 134963 w 674712"/>
                            <a:gd name="connsiteY3" fmla="*/ 135573 h 706375"/>
                            <a:gd name="connsiteX4" fmla="*/ 68288 w 674712"/>
                            <a:gd name="connsiteY4" fmla="*/ 226061 h 706375"/>
                            <a:gd name="connsiteX5" fmla="*/ 58763 w 674712"/>
                            <a:gd name="connsiteY5" fmla="*/ 307023 h 706375"/>
                            <a:gd name="connsiteX6" fmla="*/ 125438 w 674712"/>
                            <a:gd name="connsiteY6" fmla="*/ 335598 h 706375"/>
                            <a:gd name="connsiteX7" fmla="*/ 192113 w 674712"/>
                            <a:gd name="connsiteY7" fmla="*/ 240348 h 706375"/>
                            <a:gd name="connsiteX8" fmla="*/ 151450 w 674712"/>
                            <a:gd name="connsiteY8" fmla="*/ 303539 h 706375"/>
                            <a:gd name="connsiteX9" fmla="*/ 96863 w 674712"/>
                            <a:gd name="connsiteY9" fmla="*/ 326073 h 706375"/>
                            <a:gd name="connsiteX10" fmla="*/ 1613 w 674712"/>
                            <a:gd name="connsiteY10" fmla="*/ 392748 h 706375"/>
                            <a:gd name="connsiteX11" fmla="*/ 49238 w 674712"/>
                            <a:gd name="connsiteY11" fmla="*/ 521335 h 706375"/>
                            <a:gd name="connsiteX12" fmla="*/ 201638 w 674712"/>
                            <a:gd name="connsiteY12" fmla="*/ 459423 h 706375"/>
                            <a:gd name="connsiteX13" fmla="*/ 111150 w 674712"/>
                            <a:gd name="connsiteY13" fmla="*/ 554673 h 706375"/>
                            <a:gd name="connsiteX14" fmla="*/ 163538 w 674712"/>
                            <a:gd name="connsiteY14" fmla="*/ 640398 h 706375"/>
                            <a:gd name="connsiteX15" fmla="*/ 292125 w 674712"/>
                            <a:gd name="connsiteY15" fmla="*/ 611823 h 706375"/>
                            <a:gd name="connsiteX16" fmla="*/ 344513 w 674712"/>
                            <a:gd name="connsiteY16" fmla="*/ 554673 h 706375"/>
                            <a:gd name="connsiteX17" fmla="*/ 258788 w 674712"/>
                            <a:gd name="connsiteY17" fmla="*/ 678498 h 706375"/>
                            <a:gd name="connsiteX18" fmla="*/ 373088 w 674712"/>
                            <a:gd name="connsiteY18" fmla="*/ 697548 h 706375"/>
                            <a:gd name="connsiteX19" fmla="*/ 582638 w 674712"/>
                            <a:gd name="connsiteY19" fmla="*/ 564198 h 706375"/>
                            <a:gd name="connsiteX20" fmla="*/ 668363 w 674712"/>
                            <a:gd name="connsiteY20" fmla="*/ 373698 h 706375"/>
                            <a:gd name="connsiteX21" fmla="*/ 668363 w 674712"/>
                            <a:gd name="connsiteY21" fmla="*/ 278448 h 706375"/>
                            <a:gd name="connsiteX22" fmla="*/ 668363 w 674712"/>
                            <a:gd name="connsiteY22" fmla="*/ 221298 h 706375"/>
                            <a:gd name="connsiteX23" fmla="*/ 630263 w 674712"/>
                            <a:gd name="connsiteY23" fmla="*/ 230823 h 706375"/>
                            <a:gd name="connsiteX24" fmla="*/ 658838 w 674712"/>
                            <a:gd name="connsiteY24" fmla="*/ 87948 h 706375"/>
                            <a:gd name="connsiteX25" fmla="*/ 592163 w 674712"/>
                            <a:gd name="connsiteY25" fmla="*/ 40323 h 706375"/>
                            <a:gd name="connsiteX26" fmla="*/ 449288 w 674712"/>
                            <a:gd name="connsiteY26" fmla="*/ 2223 h 706375"/>
                            <a:gd name="connsiteX0" fmla="*/ 452467 w 677891"/>
                            <a:gd name="connsiteY0" fmla="*/ 2223 h 706375"/>
                            <a:gd name="connsiteX1" fmla="*/ 414367 w 677891"/>
                            <a:gd name="connsiteY1" fmla="*/ 106998 h 706375"/>
                            <a:gd name="connsiteX2" fmla="*/ 290542 w 677891"/>
                            <a:gd name="connsiteY2" fmla="*/ 30798 h 706375"/>
                            <a:gd name="connsiteX3" fmla="*/ 138142 w 677891"/>
                            <a:gd name="connsiteY3" fmla="*/ 135573 h 706375"/>
                            <a:gd name="connsiteX4" fmla="*/ 71467 w 677891"/>
                            <a:gd name="connsiteY4" fmla="*/ 226061 h 706375"/>
                            <a:gd name="connsiteX5" fmla="*/ 61942 w 677891"/>
                            <a:gd name="connsiteY5" fmla="*/ 307023 h 706375"/>
                            <a:gd name="connsiteX6" fmla="*/ 128617 w 677891"/>
                            <a:gd name="connsiteY6" fmla="*/ 335598 h 706375"/>
                            <a:gd name="connsiteX7" fmla="*/ 195292 w 677891"/>
                            <a:gd name="connsiteY7" fmla="*/ 240348 h 706375"/>
                            <a:gd name="connsiteX8" fmla="*/ 154629 w 677891"/>
                            <a:gd name="connsiteY8" fmla="*/ 303539 h 706375"/>
                            <a:gd name="connsiteX9" fmla="*/ 4792 w 677891"/>
                            <a:gd name="connsiteY9" fmla="*/ 392748 h 706375"/>
                            <a:gd name="connsiteX10" fmla="*/ 52417 w 677891"/>
                            <a:gd name="connsiteY10" fmla="*/ 521335 h 706375"/>
                            <a:gd name="connsiteX11" fmla="*/ 204817 w 677891"/>
                            <a:gd name="connsiteY11" fmla="*/ 459423 h 706375"/>
                            <a:gd name="connsiteX12" fmla="*/ 114329 w 677891"/>
                            <a:gd name="connsiteY12" fmla="*/ 554673 h 706375"/>
                            <a:gd name="connsiteX13" fmla="*/ 166717 w 677891"/>
                            <a:gd name="connsiteY13" fmla="*/ 640398 h 706375"/>
                            <a:gd name="connsiteX14" fmla="*/ 295304 w 677891"/>
                            <a:gd name="connsiteY14" fmla="*/ 611823 h 706375"/>
                            <a:gd name="connsiteX15" fmla="*/ 347692 w 677891"/>
                            <a:gd name="connsiteY15" fmla="*/ 554673 h 706375"/>
                            <a:gd name="connsiteX16" fmla="*/ 261967 w 677891"/>
                            <a:gd name="connsiteY16" fmla="*/ 678498 h 706375"/>
                            <a:gd name="connsiteX17" fmla="*/ 376267 w 677891"/>
                            <a:gd name="connsiteY17" fmla="*/ 697548 h 706375"/>
                            <a:gd name="connsiteX18" fmla="*/ 585817 w 677891"/>
                            <a:gd name="connsiteY18" fmla="*/ 564198 h 706375"/>
                            <a:gd name="connsiteX19" fmla="*/ 671542 w 677891"/>
                            <a:gd name="connsiteY19" fmla="*/ 373698 h 706375"/>
                            <a:gd name="connsiteX20" fmla="*/ 671542 w 677891"/>
                            <a:gd name="connsiteY20" fmla="*/ 278448 h 706375"/>
                            <a:gd name="connsiteX21" fmla="*/ 671542 w 677891"/>
                            <a:gd name="connsiteY21" fmla="*/ 221298 h 706375"/>
                            <a:gd name="connsiteX22" fmla="*/ 633442 w 677891"/>
                            <a:gd name="connsiteY22" fmla="*/ 230823 h 706375"/>
                            <a:gd name="connsiteX23" fmla="*/ 662017 w 677891"/>
                            <a:gd name="connsiteY23" fmla="*/ 87948 h 706375"/>
                            <a:gd name="connsiteX24" fmla="*/ 595342 w 677891"/>
                            <a:gd name="connsiteY24" fmla="*/ 40323 h 706375"/>
                            <a:gd name="connsiteX25" fmla="*/ 452467 w 677891"/>
                            <a:gd name="connsiteY25" fmla="*/ 2223 h 706375"/>
                            <a:gd name="connsiteX0" fmla="*/ 447736 w 673160"/>
                            <a:gd name="connsiteY0" fmla="*/ 2223 h 706375"/>
                            <a:gd name="connsiteX1" fmla="*/ 409636 w 673160"/>
                            <a:gd name="connsiteY1" fmla="*/ 106998 h 706375"/>
                            <a:gd name="connsiteX2" fmla="*/ 285811 w 673160"/>
                            <a:gd name="connsiteY2" fmla="*/ 30798 h 706375"/>
                            <a:gd name="connsiteX3" fmla="*/ 133411 w 673160"/>
                            <a:gd name="connsiteY3" fmla="*/ 135573 h 706375"/>
                            <a:gd name="connsiteX4" fmla="*/ 66736 w 673160"/>
                            <a:gd name="connsiteY4" fmla="*/ 226061 h 706375"/>
                            <a:gd name="connsiteX5" fmla="*/ 57211 w 673160"/>
                            <a:gd name="connsiteY5" fmla="*/ 307023 h 706375"/>
                            <a:gd name="connsiteX6" fmla="*/ 123886 w 673160"/>
                            <a:gd name="connsiteY6" fmla="*/ 335598 h 706375"/>
                            <a:gd name="connsiteX7" fmla="*/ 190561 w 673160"/>
                            <a:gd name="connsiteY7" fmla="*/ 240348 h 706375"/>
                            <a:gd name="connsiteX8" fmla="*/ 149898 w 673160"/>
                            <a:gd name="connsiteY8" fmla="*/ 303539 h 706375"/>
                            <a:gd name="connsiteX9" fmla="*/ 54648 w 673160"/>
                            <a:gd name="connsiteY9" fmla="*/ 370215 h 706375"/>
                            <a:gd name="connsiteX10" fmla="*/ 61 w 673160"/>
                            <a:gd name="connsiteY10" fmla="*/ 392748 h 706375"/>
                            <a:gd name="connsiteX11" fmla="*/ 47686 w 673160"/>
                            <a:gd name="connsiteY11" fmla="*/ 521335 h 706375"/>
                            <a:gd name="connsiteX12" fmla="*/ 200086 w 673160"/>
                            <a:gd name="connsiteY12" fmla="*/ 459423 h 706375"/>
                            <a:gd name="connsiteX13" fmla="*/ 109598 w 673160"/>
                            <a:gd name="connsiteY13" fmla="*/ 554673 h 706375"/>
                            <a:gd name="connsiteX14" fmla="*/ 161986 w 673160"/>
                            <a:gd name="connsiteY14" fmla="*/ 640398 h 706375"/>
                            <a:gd name="connsiteX15" fmla="*/ 290573 w 673160"/>
                            <a:gd name="connsiteY15" fmla="*/ 611823 h 706375"/>
                            <a:gd name="connsiteX16" fmla="*/ 342961 w 673160"/>
                            <a:gd name="connsiteY16" fmla="*/ 554673 h 706375"/>
                            <a:gd name="connsiteX17" fmla="*/ 257236 w 673160"/>
                            <a:gd name="connsiteY17" fmla="*/ 678498 h 706375"/>
                            <a:gd name="connsiteX18" fmla="*/ 371536 w 673160"/>
                            <a:gd name="connsiteY18" fmla="*/ 697548 h 706375"/>
                            <a:gd name="connsiteX19" fmla="*/ 581086 w 673160"/>
                            <a:gd name="connsiteY19" fmla="*/ 564198 h 706375"/>
                            <a:gd name="connsiteX20" fmla="*/ 666811 w 673160"/>
                            <a:gd name="connsiteY20" fmla="*/ 373698 h 706375"/>
                            <a:gd name="connsiteX21" fmla="*/ 666811 w 673160"/>
                            <a:gd name="connsiteY21" fmla="*/ 278448 h 706375"/>
                            <a:gd name="connsiteX22" fmla="*/ 666811 w 673160"/>
                            <a:gd name="connsiteY22" fmla="*/ 221298 h 706375"/>
                            <a:gd name="connsiteX23" fmla="*/ 628711 w 673160"/>
                            <a:gd name="connsiteY23" fmla="*/ 230823 h 706375"/>
                            <a:gd name="connsiteX24" fmla="*/ 657286 w 673160"/>
                            <a:gd name="connsiteY24" fmla="*/ 87948 h 706375"/>
                            <a:gd name="connsiteX25" fmla="*/ 590611 w 673160"/>
                            <a:gd name="connsiteY25" fmla="*/ 40323 h 706375"/>
                            <a:gd name="connsiteX26" fmla="*/ 447736 w 673160"/>
                            <a:gd name="connsiteY26" fmla="*/ 2223 h 706375"/>
                            <a:gd name="connsiteX0" fmla="*/ 447736 w 673160"/>
                            <a:gd name="connsiteY0" fmla="*/ 2223 h 706375"/>
                            <a:gd name="connsiteX1" fmla="*/ 409636 w 673160"/>
                            <a:gd name="connsiteY1" fmla="*/ 106998 h 706375"/>
                            <a:gd name="connsiteX2" fmla="*/ 285811 w 673160"/>
                            <a:gd name="connsiteY2" fmla="*/ 30798 h 706375"/>
                            <a:gd name="connsiteX3" fmla="*/ 133411 w 673160"/>
                            <a:gd name="connsiteY3" fmla="*/ 135573 h 706375"/>
                            <a:gd name="connsiteX4" fmla="*/ 66736 w 673160"/>
                            <a:gd name="connsiteY4" fmla="*/ 226061 h 706375"/>
                            <a:gd name="connsiteX5" fmla="*/ 57211 w 673160"/>
                            <a:gd name="connsiteY5" fmla="*/ 307023 h 706375"/>
                            <a:gd name="connsiteX6" fmla="*/ 123886 w 673160"/>
                            <a:gd name="connsiteY6" fmla="*/ 335598 h 706375"/>
                            <a:gd name="connsiteX7" fmla="*/ 190561 w 673160"/>
                            <a:gd name="connsiteY7" fmla="*/ 240348 h 706375"/>
                            <a:gd name="connsiteX8" fmla="*/ 149898 w 673160"/>
                            <a:gd name="connsiteY8" fmla="*/ 303539 h 706375"/>
                            <a:gd name="connsiteX9" fmla="*/ 54648 w 673160"/>
                            <a:gd name="connsiteY9" fmla="*/ 384502 h 706375"/>
                            <a:gd name="connsiteX10" fmla="*/ 61 w 673160"/>
                            <a:gd name="connsiteY10" fmla="*/ 392748 h 706375"/>
                            <a:gd name="connsiteX11" fmla="*/ 47686 w 673160"/>
                            <a:gd name="connsiteY11" fmla="*/ 521335 h 706375"/>
                            <a:gd name="connsiteX12" fmla="*/ 200086 w 673160"/>
                            <a:gd name="connsiteY12" fmla="*/ 459423 h 706375"/>
                            <a:gd name="connsiteX13" fmla="*/ 109598 w 673160"/>
                            <a:gd name="connsiteY13" fmla="*/ 554673 h 706375"/>
                            <a:gd name="connsiteX14" fmla="*/ 161986 w 673160"/>
                            <a:gd name="connsiteY14" fmla="*/ 640398 h 706375"/>
                            <a:gd name="connsiteX15" fmla="*/ 290573 w 673160"/>
                            <a:gd name="connsiteY15" fmla="*/ 611823 h 706375"/>
                            <a:gd name="connsiteX16" fmla="*/ 342961 w 673160"/>
                            <a:gd name="connsiteY16" fmla="*/ 554673 h 706375"/>
                            <a:gd name="connsiteX17" fmla="*/ 257236 w 673160"/>
                            <a:gd name="connsiteY17" fmla="*/ 678498 h 706375"/>
                            <a:gd name="connsiteX18" fmla="*/ 371536 w 673160"/>
                            <a:gd name="connsiteY18" fmla="*/ 697548 h 706375"/>
                            <a:gd name="connsiteX19" fmla="*/ 581086 w 673160"/>
                            <a:gd name="connsiteY19" fmla="*/ 564198 h 706375"/>
                            <a:gd name="connsiteX20" fmla="*/ 666811 w 673160"/>
                            <a:gd name="connsiteY20" fmla="*/ 373698 h 706375"/>
                            <a:gd name="connsiteX21" fmla="*/ 666811 w 673160"/>
                            <a:gd name="connsiteY21" fmla="*/ 278448 h 706375"/>
                            <a:gd name="connsiteX22" fmla="*/ 666811 w 673160"/>
                            <a:gd name="connsiteY22" fmla="*/ 221298 h 706375"/>
                            <a:gd name="connsiteX23" fmla="*/ 628711 w 673160"/>
                            <a:gd name="connsiteY23" fmla="*/ 230823 h 706375"/>
                            <a:gd name="connsiteX24" fmla="*/ 657286 w 673160"/>
                            <a:gd name="connsiteY24" fmla="*/ 87948 h 706375"/>
                            <a:gd name="connsiteX25" fmla="*/ 590611 w 673160"/>
                            <a:gd name="connsiteY25" fmla="*/ 40323 h 706375"/>
                            <a:gd name="connsiteX26" fmla="*/ 447736 w 673160"/>
                            <a:gd name="connsiteY26" fmla="*/ 2223 h 706375"/>
                            <a:gd name="connsiteX0" fmla="*/ 412997 w 638421"/>
                            <a:gd name="connsiteY0" fmla="*/ 2223 h 706375"/>
                            <a:gd name="connsiteX1" fmla="*/ 374897 w 638421"/>
                            <a:gd name="connsiteY1" fmla="*/ 106998 h 706375"/>
                            <a:gd name="connsiteX2" fmla="*/ 251072 w 638421"/>
                            <a:gd name="connsiteY2" fmla="*/ 30798 h 706375"/>
                            <a:gd name="connsiteX3" fmla="*/ 98672 w 638421"/>
                            <a:gd name="connsiteY3" fmla="*/ 135573 h 706375"/>
                            <a:gd name="connsiteX4" fmla="*/ 31997 w 638421"/>
                            <a:gd name="connsiteY4" fmla="*/ 226061 h 706375"/>
                            <a:gd name="connsiteX5" fmla="*/ 22472 w 638421"/>
                            <a:gd name="connsiteY5" fmla="*/ 307023 h 706375"/>
                            <a:gd name="connsiteX6" fmla="*/ 89147 w 638421"/>
                            <a:gd name="connsiteY6" fmla="*/ 335598 h 706375"/>
                            <a:gd name="connsiteX7" fmla="*/ 155822 w 638421"/>
                            <a:gd name="connsiteY7" fmla="*/ 240348 h 706375"/>
                            <a:gd name="connsiteX8" fmla="*/ 115159 w 638421"/>
                            <a:gd name="connsiteY8" fmla="*/ 303539 h 706375"/>
                            <a:gd name="connsiteX9" fmla="*/ 19909 w 638421"/>
                            <a:gd name="connsiteY9" fmla="*/ 384502 h 706375"/>
                            <a:gd name="connsiteX10" fmla="*/ 12947 w 638421"/>
                            <a:gd name="connsiteY10" fmla="*/ 521335 h 706375"/>
                            <a:gd name="connsiteX11" fmla="*/ 165347 w 638421"/>
                            <a:gd name="connsiteY11" fmla="*/ 459423 h 706375"/>
                            <a:gd name="connsiteX12" fmla="*/ 74859 w 638421"/>
                            <a:gd name="connsiteY12" fmla="*/ 554673 h 706375"/>
                            <a:gd name="connsiteX13" fmla="*/ 127247 w 638421"/>
                            <a:gd name="connsiteY13" fmla="*/ 640398 h 706375"/>
                            <a:gd name="connsiteX14" fmla="*/ 255834 w 638421"/>
                            <a:gd name="connsiteY14" fmla="*/ 611823 h 706375"/>
                            <a:gd name="connsiteX15" fmla="*/ 308222 w 638421"/>
                            <a:gd name="connsiteY15" fmla="*/ 554673 h 706375"/>
                            <a:gd name="connsiteX16" fmla="*/ 222497 w 638421"/>
                            <a:gd name="connsiteY16" fmla="*/ 678498 h 706375"/>
                            <a:gd name="connsiteX17" fmla="*/ 336797 w 638421"/>
                            <a:gd name="connsiteY17" fmla="*/ 697548 h 706375"/>
                            <a:gd name="connsiteX18" fmla="*/ 546347 w 638421"/>
                            <a:gd name="connsiteY18" fmla="*/ 564198 h 706375"/>
                            <a:gd name="connsiteX19" fmla="*/ 632072 w 638421"/>
                            <a:gd name="connsiteY19" fmla="*/ 373698 h 706375"/>
                            <a:gd name="connsiteX20" fmla="*/ 632072 w 638421"/>
                            <a:gd name="connsiteY20" fmla="*/ 278448 h 706375"/>
                            <a:gd name="connsiteX21" fmla="*/ 632072 w 638421"/>
                            <a:gd name="connsiteY21" fmla="*/ 221298 h 706375"/>
                            <a:gd name="connsiteX22" fmla="*/ 593972 w 638421"/>
                            <a:gd name="connsiteY22" fmla="*/ 230823 h 706375"/>
                            <a:gd name="connsiteX23" fmla="*/ 622547 w 638421"/>
                            <a:gd name="connsiteY23" fmla="*/ 87948 h 706375"/>
                            <a:gd name="connsiteX24" fmla="*/ 555872 w 638421"/>
                            <a:gd name="connsiteY24" fmla="*/ 40323 h 706375"/>
                            <a:gd name="connsiteX25" fmla="*/ 412997 w 638421"/>
                            <a:gd name="connsiteY25" fmla="*/ 2223 h 706375"/>
                            <a:gd name="connsiteX0" fmla="*/ 415057 w 640481"/>
                            <a:gd name="connsiteY0" fmla="*/ 2223 h 706375"/>
                            <a:gd name="connsiteX1" fmla="*/ 376957 w 640481"/>
                            <a:gd name="connsiteY1" fmla="*/ 106998 h 706375"/>
                            <a:gd name="connsiteX2" fmla="*/ 253132 w 640481"/>
                            <a:gd name="connsiteY2" fmla="*/ 30798 h 706375"/>
                            <a:gd name="connsiteX3" fmla="*/ 100732 w 640481"/>
                            <a:gd name="connsiteY3" fmla="*/ 135573 h 706375"/>
                            <a:gd name="connsiteX4" fmla="*/ 34057 w 640481"/>
                            <a:gd name="connsiteY4" fmla="*/ 226061 h 706375"/>
                            <a:gd name="connsiteX5" fmla="*/ 24532 w 640481"/>
                            <a:gd name="connsiteY5" fmla="*/ 307023 h 706375"/>
                            <a:gd name="connsiteX6" fmla="*/ 91207 w 640481"/>
                            <a:gd name="connsiteY6" fmla="*/ 335598 h 706375"/>
                            <a:gd name="connsiteX7" fmla="*/ 157882 w 640481"/>
                            <a:gd name="connsiteY7" fmla="*/ 240348 h 706375"/>
                            <a:gd name="connsiteX8" fmla="*/ 117219 w 640481"/>
                            <a:gd name="connsiteY8" fmla="*/ 303539 h 706375"/>
                            <a:gd name="connsiteX9" fmla="*/ 17207 w 640481"/>
                            <a:gd name="connsiteY9" fmla="*/ 451177 h 706375"/>
                            <a:gd name="connsiteX10" fmla="*/ 15007 w 640481"/>
                            <a:gd name="connsiteY10" fmla="*/ 521335 h 706375"/>
                            <a:gd name="connsiteX11" fmla="*/ 167407 w 640481"/>
                            <a:gd name="connsiteY11" fmla="*/ 459423 h 706375"/>
                            <a:gd name="connsiteX12" fmla="*/ 76919 w 640481"/>
                            <a:gd name="connsiteY12" fmla="*/ 554673 h 706375"/>
                            <a:gd name="connsiteX13" fmla="*/ 129307 w 640481"/>
                            <a:gd name="connsiteY13" fmla="*/ 640398 h 706375"/>
                            <a:gd name="connsiteX14" fmla="*/ 257894 w 640481"/>
                            <a:gd name="connsiteY14" fmla="*/ 611823 h 706375"/>
                            <a:gd name="connsiteX15" fmla="*/ 310282 w 640481"/>
                            <a:gd name="connsiteY15" fmla="*/ 554673 h 706375"/>
                            <a:gd name="connsiteX16" fmla="*/ 224557 w 640481"/>
                            <a:gd name="connsiteY16" fmla="*/ 678498 h 706375"/>
                            <a:gd name="connsiteX17" fmla="*/ 338857 w 640481"/>
                            <a:gd name="connsiteY17" fmla="*/ 697548 h 706375"/>
                            <a:gd name="connsiteX18" fmla="*/ 548407 w 640481"/>
                            <a:gd name="connsiteY18" fmla="*/ 564198 h 706375"/>
                            <a:gd name="connsiteX19" fmla="*/ 634132 w 640481"/>
                            <a:gd name="connsiteY19" fmla="*/ 373698 h 706375"/>
                            <a:gd name="connsiteX20" fmla="*/ 634132 w 640481"/>
                            <a:gd name="connsiteY20" fmla="*/ 278448 h 706375"/>
                            <a:gd name="connsiteX21" fmla="*/ 634132 w 640481"/>
                            <a:gd name="connsiteY21" fmla="*/ 221298 h 706375"/>
                            <a:gd name="connsiteX22" fmla="*/ 596032 w 640481"/>
                            <a:gd name="connsiteY22" fmla="*/ 230823 h 706375"/>
                            <a:gd name="connsiteX23" fmla="*/ 624607 w 640481"/>
                            <a:gd name="connsiteY23" fmla="*/ 87948 h 706375"/>
                            <a:gd name="connsiteX24" fmla="*/ 557932 w 640481"/>
                            <a:gd name="connsiteY24" fmla="*/ 40323 h 706375"/>
                            <a:gd name="connsiteX25" fmla="*/ 415057 w 640481"/>
                            <a:gd name="connsiteY25" fmla="*/ 2223 h 706375"/>
                            <a:gd name="connsiteX0" fmla="*/ 423166 w 648590"/>
                            <a:gd name="connsiteY0" fmla="*/ 2223 h 706375"/>
                            <a:gd name="connsiteX1" fmla="*/ 385066 w 648590"/>
                            <a:gd name="connsiteY1" fmla="*/ 106998 h 706375"/>
                            <a:gd name="connsiteX2" fmla="*/ 261241 w 648590"/>
                            <a:gd name="connsiteY2" fmla="*/ 30798 h 706375"/>
                            <a:gd name="connsiteX3" fmla="*/ 108841 w 648590"/>
                            <a:gd name="connsiteY3" fmla="*/ 135573 h 706375"/>
                            <a:gd name="connsiteX4" fmla="*/ 42166 w 648590"/>
                            <a:gd name="connsiteY4" fmla="*/ 226061 h 706375"/>
                            <a:gd name="connsiteX5" fmla="*/ 32641 w 648590"/>
                            <a:gd name="connsiteY5" fmla="*/ 307023 h 706375"/>
                            <a:gd name="connsiteX6" fmla="*/ 99316 w 648590"/>
                            <a:gd name="connsiteY6" fmla="*/ 335598 h 706375"/>
                            <a:gd name="connsiteX7" fmla="*/ 165991 w 648590"/>
                            <a:gd name="connsiteY7" fmla="*/ 240348 h 706375"/>
                            <a:gd name="connsiteX8" fmla="*/ 125328 w 648590"/>
                            <a:gd name="connsiteY8" fmla="*/ 303539 h 706375"/>
                            <a:gd name="connsiteX9" fmla="*/ 11029 w 648590"/>
                            <a:gd name="connsiteY9" fmla="*/ 441652 h 706375"/>
                            <a:gd name="connsiteX10" fmla="*/ 23116 w 648590"/>
                            <a:gd name="connsiteY10" fmla="*/ 521335 h 706375"/>
                            <a:gd name="connsiteX11" fmla="*/ 175516 w 648590"/>
                            <a:gd name="connsiteY11" fmla="*/ 459423 h 706375"/>
                            <a:gd name="connsiteX12" fmla="*/ 85028 w 648590"/>
                            <a:gd name="connsiteY12" fmla="*/ 554673 h 706375"/>
                            <a:gd name="connsiteX13" fmla="*/ 137416 w 648590"/>
                            <a:gd name="connsiteY13" fmla="*/ 640398 h 706375"/>
                            <a:gd name="connsiteX14" fmla="*/ 266003 w 648590"/>
                            <a:gd name="connsiteY14" fmla="*/ 611823 h 706375"/>
                            <a:gd name="connsiteX15" fmla="*/ 318391 w 648590"/>
                            <a:gd name="connsiteY15" fmla="*/ 554673 h 706375"/>
                            <a:gd name="connsiteX16" fmla="*/ 232666 w 648590"/>
                            <a:gd name="connsiteY16" fmla="*/ 678498 h 706375"/>
                            <a:gd name="connsiteX17" fmla="*/ 346966 w 648590"/>
                            <a:gd name="connsiteY17" fmla="*/ 697548 h 706375"/>
                            <a:gd name="connsiteX18" fmla="*/ 556516 w 648590"/>
                            <a:gd name="connsiteY18" fmla="*/ 564198 h 706375"/>
                            <a:gd name="connsiteX19" fmla="*/ 642241 w 648590"/>
                            <a:gd name="connsiteY19" fmla="*/ 373698 h 706375"/>
                            <a:gd name="connsiteX20" fmla="*/ 642241 w 648590"/>
                            <a:gd name="connsiteY20" fmla="*/ 278448 h 706375"/>
                            <a:gd name="connsiteX21" fmla="*/ 642241 w 648590"/>
                            <a:gd name="connsiteY21" fmla="*/ 221298 h 706375"/>
                            <a:gd name="connsiteX22" fmla="*/ 604141 w 648590"/>
                            <a:gd name="connsiteY22" fmla="*/ 230823 h 706375"/>
                            <a:gd name="connsiteX23" fmla="*/ 632716 w 648590"/>
                            <a:gd name="connsiteY23" fmla="*/ 87948 h 706375"/>
                            <a:gd name="connsiteX24" fmla="*/ 566041 w 648590"/>
                            <a:gd name="connsiteY24" fmla="*/ 40323 h 706375"/>
                            <a:gd name="connsiteX25" fmla="*/ 423166 w 648590"/>
                            <a:gd name="connsiteY25" fmla="*/ 2223 h 706375"/>
                            <a:gd name="connsiteX0" fmla="*/ 416239 w 641663"/>
                            <a:gd name="connsiteY0" fmla="*/ 2223 h 706375"/>
                            <a:gd name="connsiteX1" fmla="*/ 378139 w 641663"/>
                            <a:gd name="connsiteY1" fmla="*/ 106998 h 706375"/>
                            <a:gd name="connsiteX2" fmla="*/ 254314 w 641663"/>
                            <a:gd name="connsiteY2" fmla="*/ 30798 h 706375"/>
                            <a:gd name="connsiteX3" fmla="*/ 101914 w 641663"/>
                            <a:gd name="connsiteY3" fmla="*/ 135573 h 706375"/>
                            <a:gd name="connsiteX4" fmla="*/ 35239 w 641663"/>
                            <a:gd name="connsiteY4" fmla="*/ 226061 h 706375"/>
                            <a:gd name="connsiteX5" fmla="*/ 25714 w 641663"/>
                            <a:gd name="connsiteY5" fmla="*/ 307023 h 706375"/>
                            <a:gd name="connsiteX6" fmla="*/ 92389 w 641663"/>
                            <a:gd name="connsiteY6" fmla="*/ 335598 h 706375"/>
                            <a:gd name="connsiteX7" fmla="*/ 159064 w 641663"/>
                            <a:gd name="connsiteY7" fmla="*/ 240348 h 706375"/>
                            <a:gd name="connsiteX8" fmla="*/ 118401 w 641663"/>
                            <a:gd name="connsiteY8" fmla="*/ 303539 h 706375"/>
                            <a:gd name="connsiteX9" fmla="*/ 4102 w 641663"/>
                            <a:gd name="connsiteY9" fmla="*/ 441652 h 706375"/>
                            <a:gd name="connsiteX10" fmla="*/ 54289 w 641663"/>
                            <a:gd name="connsiteY10" fmla="*/ 535622 h 706375"/>
                            <a:gd name="connsiteX11" fmla="*/ 168589 w 641663"/>
                            <a:gd name="connsiteY11" fmla="*/ 459423 h 706375"/>
                            <a:gd name="connsiteX12" fmla="*/ 78101 w 641663"/>
                            <a:gd name="connsiteY12" fmla="*/ 554673 h 706375"/>
                            <a:gd name="connsiteX13" fmla="*/ 130489 w 641663"/>
                            <a:gd name="connsiteY13" fmla="*/ 640398 h 706375"/>
                            <a:gd name="connsiteX14" fmla="*/ 259076 w 641663"/>
                            <a:gd name="connsiteY14" fmla="*/ 611823 h 706375"/>
                            <a:gd name="connsiteX15" fmla="*/ 311464 w 641663"/>
                            <a:gd name="connsiteY15" fmla="*/ 554673 h 706375"/>
                            <a:gd name="connsiteX16" fmla="*/ 225739 w 641663"/>
                            <a:gd name="connsiteY16" fmla="*/ 678498 h 706375"/>
                            <a:gd name="connsiteX17" fmla="*/ 340039 w 641663"/>
                            <a:gd name="connsiteY17" fmla="*/ 697548 h 706375"/>
                            <a:gd name="connsiteX18" fmla="*/ 549589 w 641663"/>
                            <a:gd name="connsiteY18" fmla="*/ 564198 h 706375"/>
                            <a:gd name="connsiteX19" fmla="*/ 635314 w 641663"/>
                            <a:gd name="connsiteY19" fmla="*/ 373698 h 706375"/>
                            <a:gd name="connsiteX20" fmla="*/ 635314 w 641663"/>
                            <a:gd name="connsiteY20" fmla="*/ 278448 h 706375"/>
                            <a:gd name="connsiteX21" fmla="*/ 635314 w 641663"/>
                            <a:gd name="connsiteY21" fmla="*/ 221298 h 706375"/>
                            <a:gd name="connsiteX22" fmla="*/ 597214 w 641663"/>
                            <a:gd name="connsiteY22" fmla="*/ 230823 h 706375"/>
                            <a:gd name="connsiteX23" fmla="*/ 625789 w 641663"/>
                            <a:gd name="connsiteY23" fmla="*/ 87948 h 706375"/>
                            <a:gd name="connsiteX24" fmla="*/ 559114 w 641663"/>
                            <a:gd name="connsiteY24" fmla="*/ 40323 h 706375"/>
                            <a:gd name="connsiteX25" fmla="*/ 416239 w 641663"/>
                            <a:gd name="connsiteY25" fmla="*/ 2223 h 706375"/>
                            <a:gd name="connsiteX0" fmla="*/ 416239 w 641663"/>
                            <a:gd name="connsiteY0" fmla="*/ 2223 h 706375"/>
                            <a:gd name="connsiteX1" fmla="*/ 378139 w 641663"/>
                            <a:gd name="connsiteY1" fmla="*/ 106998 h 706375"/>
                            <a:gd name="connsiteX2" fmla="*/ 254314 w 641663"/>
                            <a:gd name="connsiteY2" fmla="*/ 30798 h 706375"/>
                            <a:gd name="connsiteX3" fmla="*/ 101914 w 641663"/>
                            <a:gd name="connsiteY3" fmla="*/ 135573 h 706375"/>
                            <a:gd name="connsiteX4" fmla="*/ 35239 w 641663"/>
                            <a:gd name="connsiteY4" fmla="*/ 226061 h 706375"/>
                            <a:gd name="connsiteX5" fmla="*/ 25714 w 641663"/>
                            <a:gd name="connsiteY5" fmla="*/ 307023 h 706375"/>
                            <a:gd name="connsiteX6" fmla="*/ 92389 w 641663"/>
                            <a:gd name="connsiteY6" fmla="*/ 335598 h 706375"/>
                            <a:gd name="connsiteX7" fmla="*/ 159064 w 641663"/>
                            <a:gd name="connsiteY7" fmla="*/ 240348 h 706375"/>
                            <a:gd name="connsiteX8" fmla="*/ 118401 w 641663"/>
                            <a:gd name="connsiteY8" fmla="*/ 303539 h 706375"/>
                            <a:gd name="connsiteX9" fmla="*/ 4102 w 641663"/>
                            <a:gd name="connsiteY9" fmla="*/ 441652 h 706375"/>
                            <a:gd name="connsiteX10" fmla="*/ 54289 w 641663"/>
                            <a:gd name="connsiteY10" fmla="*/ 535622 h 706375"/>
                            <a:gd name="connsiteX11" fmla="*/ 168589 w 641663"/>
                            <a:gd name="connsiteY11" fmla="*/ 459423 h 706375"/>
                            <a:gd name="connsiteX12" fmla="*/ 78101 w 641663"/>
                            <a:gd name="connsiteY12" fmla="*/ 554673 h 706375"/>
                            <a:gd name="connsiteX13" fmla="*/ 130489 w 641663"/>
                            <a:gd name="connsiteY13" fmla="*/ 640398 h 706375"/>
                            <a:gd name="connsiteX14" fmla="*/ 259076 w 641663"/>
                            <a:gd name="connsiteY14" fmla="*/ 611823 h 706375"/>
                            <a:gd name="connsiteX15" fmla="*/ 311464 w 641663"/>
                            <a:gd name="connsiteY15" fmla="*/ 554673 h 706375"/>
                            <a:gd name="connsiteX16" fmla="*/ 225739 w 641663"/>
                            <a:gd name="connsiteY16" fmla="*/ 678498 h 706375"/>
                            <a:gd name="connsiteX17" fmla="*/ 340039 w 641663"/>
                            <a:gd name="connsiteY17" fmla="*/ 697548 h 706375"/>
                            <a:gd name="connsiteX18" fmla="*/ 549589 w 641663"/>
                            <a:gd name="connsiteY18" fmla="*/ 564198 h 706375"/>
                            <a:gd name="connsiteX19" fmla="*/ 635314 w 641663"/>
                            <a:gd name="connsiteY19" fmla="*/ 373698 h 706375"/>
                            <a:gd name="connsiteX20" fmla="*/ 635314 w 641663"/>
                            <a:gd name="connsiteY20" fmla="*/ 278448 h 706375"/>
                            <a:gd name="connsiteX21" fmla="*/ 635314 w 641663"/>
                            <a:gd name="connsiteY21" fmla="*/ 221298 h 706375"/>
                            <a:gd name="connsiteX22" fmla="*/ 618041 w 641663"/>
                            <a:gd name="connsiteY22" fmla="*/ 199422 h 706375"/>
                            <a:gd name="connsiteX23" fmla="*/ 625789 w 641663"/>
                            <a:gd name="connsiteY23" fmla="*/ 87948 h 706375"/>
                            <a:gd name="connsiteX24" fmla="*/ 559114 w 641663"/>
                            <a:gd name="connsiteY24" fmla="*/ 40323 h 706375"/>
                            <a:gd name="connsiteX25" fmla="*/ 416239 w 641663"/>
                            <a:gd name="connsiteY25" fmla="*/ 2223 h 706375"/>
                            <a:gd name="connsiteX0" fmla="*/ 416239 w 641663"/>
                            <a:gd name="connsiteY0" fmla="*/ 905 h 705057"/>
                            <a:gd name="connsiteX1" fmla="*/ 367856 w 641663"/>
                            <a:gd name="connsiteY1" fmla="*/ 77087 h 705057"/>
                            <a:gd name="connsiteX2" fmla="*/ 254314 w 641663"/>
                            <a:gd name="connsiteY2" fmla="*/ 29480 h 705057"/>
                            <a:gd name="connsiteX3" fmla="*/ 101914 w 641663"/>
                            <a:gd name="connsiteY3" fmla="*/ 134255 h 705057"/>
                            <a:gd name="connsiteX4" fmla="*/ 35239 w 641663"/>
                            <a:gd name="connsiteY4" fmla="*/ 224743 h 705057"/>
                            <a:gd name="connsiteX5" fmla="*/ 25714 w 641663"/>
                            <a:gd name="connsiteY5" fmla="*/ 305705 h 705057"/>
                            <a:gd name="connsiteX6" fmla="*/ 92389 w 641663"/>
                            <a:gd name="connsiteY6" fmla="*/ 334280 h 705057"/>
                            <a:gd name="connsiteX7" fmla="*/ 159064 w 641663"/>
                            <a:gd name="connsiteY7" fmla="*/ 239030 h 705057"/>
                            <a:gd name="connsiteX8" fmla="*/ 118401 w 641663"/>
                            <a:gd name="connsiteY8" fmla="*/ 302221 h 705057"/>
                            <a:gd name="connsiteX9" fmla="*/ 4102 w 641663"/>
                            <a:gd name="connsiteY9" fmla="*/ 440334 h 705057"/>
                            <a:gd name="connsiteX10" fmla="*/ 54289 w 641663"/>
                            <a:gd name="connsiteY10" fmla="*/ 534304 h 705057"/>
                            <a:gd name="connsiteX11" fmla="*/ 168589 w 641663"/>
                            <a:gd name="connsiteY11" fmla="*/ 458105 h 705057"/>
                            <a:gd name="connsiteX12" fmla="*/ 78101 w 641663"/>
                            <a:gd name="connsiteY12" fmla="*/ 553355 h 705057"/>
                            <a:gd name="connsiteX13" fmla="*/ 130489 w 641663"/>
                            <a:gd name="connsiteY13" fmla="*/ 639080 h 705057"/>
                            <a:gd name="connsiteX14" fmla="*/ 259076 w 641663"/>
                            <a:gd name="connsiteY14" fmla="*/ 610505 h 705057"/>
                            <a:gd name="connsiteX15" fmla="*/ 311464 w 641663"/>
                            <a:gd name="connsiteY15" fmla="*/ 553355 h 705057"/>
                            <a:gd name="connsiteX16" fmla="*/ 225739 w 641663"/>
                            <a:gd name="connsiteY16" fmla="*/ 677180 h 705057"/>
                            <a:gd name="connsiteX17" fmla="*/ 340039 w 641663"/>
                            <a:gd name="connsiteY17" fmla="*/ 696230 h 705057"/>
                            <a:gd name="connsiteX18" fmla="*/ 549589 w 641663"/>
                            <a:gd name="connsiteY18" fmla="*/ 562880 h 705057"/>
                            <a:gd name="connsiteX19" fmla="*/ 635314 w 641663"/>
                            <a:gd name="connsiteY19" fmla="*/ 372380 h 705057"/>
                            <a:gd name="connsiteX20" fmla="*/ 635314 w 641663"/>
                            <a:gd name="connsiteY20" fmla="*/ 277130 h 705057"/>
                            <a:gd name="connsiteX21" fmla="*/ 635314 w 641663"/>
                            <a:gd name="connsiteY21" fmla="*/ 219980 h 705057"/>
                            <a:gd name="connsiteX22" fmla="*/ 618041 w 641663"/>
                            <a:gd name="connsiteY22" fmla="*/ 198104 h 705057"/>
                            <a:gd name="connsiteX23" fmla="*/ 625789 w 641663"/>
                            <a:gd name="connsiteY23" fmla="*/ 86630 h 705057"/>
                            <a:gd name="connsiteX24" fmla="*/ 559114 w 641663"/>
                            <a:gd name="connsiteY24" fmla="*/ 39005 h 705057"/>
                            <a:gd name="connsiteX25" fmla="*/ 416239 w 641663"/>
                            <a:gd name="connsiteY25" fmla="*/ 905 h 705057"/>
                            <a:gd name="connsiteX0" fmla="*/ 416239 w 641663"/>
                            <a:gd name="connsiteY0" fmla="*/ 65 h 704217"/>
                            <a:gd name="connsiteX1" fmla="*/ 365350 w 641663"/>
                            <a:gd name="connsiteY1" fmla="*/ 46949 h 704217"/>
                            <a:gd name="connsiteX2" fmla="*/ 254314 w 641663"/>
                            <a:gd name="connsiteY2" fmla="*/ 28640 h 704217"/>
                            <a:gd name="connsiteX3" fmla="*/ 101914 w 641663"/>
                            <a:gd name="connsiteY3" fmla="*/ 133415 h 704217"/>
                            <a:gd name="connsiteX4" fmla="*/ 35239 w 641663"/>
                            <a:gd name="connsiteY4" fmla="*/ 223903 h 704217"/>
                            <a:gd name="connsiteX5" fmla="*/ 25714 w 641663"/>
                            <a:gd name="connsiteY5" fmla="*/ 304865 h 704217"/>
                            <a:gd name="connsiteX6" fmla="*/ 92389 w 641663"/>
                            <a:gd name="connsiteY6" fmla="*/ 333440 h 704217"/>
                            <a:gd name="connsiteX7" fmla="*/ 159064 w 641663"/>
                            <a:gd name="connsiteY7" fmla="*/ 238190 h 704217"/>
                            <a:gd name="connsiteX8" fmla="*/ 118401 w 641663"/>
                            <a:gd name="connsiteY8" fmla="*/ 301381 h 704217"/>
                            <a:gd name="connsiteX9" fmla="*/ 4102 w 641663"/>
                            <a:gd name="connsiteY9" fmla="*/ 439494 h 704217"/>
                            <a:gd name="connsiteX10" fmla="*/ 54289 w 641663"/>
                            <a:gd name="connsiteY10" fmla="*/ 533464 h 704217"/>
                            <a:gd name="connsiteX11" fmla="*/ 168589 w 641663"/>
                            <a:gd name="connsiteY11" fmla="*/ 457265 h 704217"/>
                            <a:gd name="connsiteX12" fmla="*/ 78101 w 641663"/>
                            <a:gd name="connsiteY12" fmla="*/ 552515 h 704217"/>
                            <a:gd name="connsiteX13" fmla="*/ 130489 w 641663"/>
                            <a:gd name="connsiteY13" fmla="*/ 638240 h 704217"/>
                            <a:gd name="connsiteX14" fmla="*/ 259076 w 641663"/>
                            <a:gd name="connsiteY14" fmla="*/ 609665 h 704217"/>
                            <a:gd name="connsiteX15" fmla="*/ 311464 w 641663"/>
                            <a:gd name="connsiteY15" fmla="*/ 552515 h 704217"/>
                            <a:gd name="connsiteX16" fmla="*/ 225739 w 641663"/>
                            <a:gd name="connsiteY16" fmla="*/ 676340 h 704217"/>
                            <a:gd name="connsiteX17" fmla="*/ 340039 w 641663"/>
                            <a:gd name="connsiteY17" fmla="*/ 695390 h 704217"/>
                            <a:gd name="connsiteX18" fmla="*/ 549589 w 641663"/>
                            <a:gd name="connsiteY18" fmla="*/ 562040 h 704217"/>
                            <a:gd name="connsiteX19" fmla="*/ 635314 w 641663"/>
                            <a:gd name="connsiteY19" fmla="*/ 371540 h 704217"/>
                            <a:gd name="connsiteX20" fmla="*/ 635314 w 641663"/>
                            <a:gd name="connsiteY20" fmla="*/ 276290 h 704217"/>
                            <a:gd name="connsiteX21" fmla="*/ 635314 w 641663"/>
                            <a:gd name="connsiteY21" fmla="*/ 219140 h 704217"/>
                            <a:gd name="connsiteX22" fmla="*/ 618041 w 641663"/>
                            <a:gd name="connsiteY22" fmla="*/ 197264 h 704217"/>
                            <a:gd name="connsiteX23" fmla="*/ 625789 w 641663"/>
                            <a:gd name="connsiteY23" fmla="*/ 85790 h 704217"/>
                            <a:gd name="connsiteX24" fmla="*/ 559114 w 641663"/>
                            <a:gd name="connsiteY24" fmla="*/ 38165 h 704217"/>
                            <a:gd name="connsiteX25" fmla="*/ 416239 w 641663"/>
                            <a:gd name="connsiteY25" fmla="*/ 65 h 704217"/>
                            <a:gd name="connsiteX0" fmla="*/ 416239 w 641663"/>
                            <a:gd name="connsiteY0" fmla="*/ 152 h 704304"/>
                            <a:gd name="connsiteX1" fmla="*/ 371306 w 641663"/>
                            <a:gd name="connsiteY1" fmla="*/ 25028 h 704304"/>
                            <a:gd name="connsiteX2" fmla="*/ 254314 w 641663"/>
                            <a:gd name="connsiteY2" fmla="*/ 28727 h 704304"/>
                            <a:gd name="connsiteX3" fmla="*/ 101914 w 641663"/>
                            <a:gd name="connsiteY3" fmla="*/ 133502 h 704304"/>
                            <a:gd name="connsiteX4" fmla="*/ 35239 w 641663"/>
                            <a:gd name="connsiteY4" fmla="*/ 223990 h 704304"/>
                            <a:gd name="connsiteX5" fmla="*/ 25714 w 641663"/>
                            <a:gd name="connsiteY5" fmla="*/ 304952 h 704304"/>
                            <a:gd name="connsiteX6" fmla="*/ 92389 w 641663"/>
                            <a:gd name="connsiteY6" fmla="*/ 333527 h 704304"/>
                            <a:gd name="connsiteX7" fmla="*/ 159064 w 641663"/>
                            <a:gd name="connsiteY7" fmla="*/ 238277 h 704304"/>
                            <a:gd name="connsiteX8" fmla="*/ 118401 w 641663"/>
                            <a:gd name="connsiteY8" fmla="*/ 301468 h 704304"/>
                            <a:gd name="connsiteX9" fmla="*/ 4102 w 641663"/>
                            <a:gd name="connsiteY9" fmla="*/ 439581 h 704304"/>
                            <a:gd name="connsiteX10" fmla="*/ 54289 w 641663"/>
                            <a:gd name="connsiteY10" fmla="*/ 533551 h 704304"/>
                            <a:gd name="connsiteX11" fmla="*/ 168589 w 641663"/>
                            <a:gd name="connsiteY11" fmla="*/ 457352 h 704304"/>
                            <a:gd name="connsiteX12" fmla="*/ 78101 w 641663"/>
                            <a:gd name="connsiteY12" fmla="*/ 552602 h 704304"/>
                            <a:gd name="connsiteX13" fmla="*/ 130489 w 641663"/>
                            <a:gd name="connsiteY13" fmla="*/ 638327 h 704304"/>
                            <a:gd name="connsiteX14" fmla="*/ 259076 w 641663"/>
                            <a:gd name="connsiteY14" fmla="*/ 609752 h 704304"/>
                            <a:gd name="connsiteX15" fmla="*/ 311464 w 641663"/>
                            <a:gd name="connsiteY15" fmla="*/ 552602 h 704304"/>
                            <a:gd name="connsiteX16" fmla="*/ 225739 w 641663"/>
                            <a:gd name="connsiteY16" fmla="*/ 676427 h 704304"/>
                            <a:gd name="connsiteX17" fmla="*/ 340039 w 641663"/>
                            <a:gd name="connsiteY17" fmla="*/ 695477 h 704304"/>
                            <a:gd name="connsiteX18" fmla="*/ 549589 w 641663"/>
                            <a:gd name="connsiteY18" fmla="*/ 562127 h 704304"/>
                            <a:gd name="connsiteX19" fmla="*/ 635314 w 641663"/>
                            <a:gd name="connsiteY19" fmla="*/ 371627 h 704304"/>
                            <a:gd name="connsiteX20" fmla="*/ 635314 w 641663"/>
                            <a:gd name="connsiteY20" fmla="*/ 276377 h 704304"/>
                            <a:gd name="connsiteX21" fmla="*/ 635314 w 641663"/>
                            <a:gd name="connsiteY21" fmla="*/ 219227 h 704304"/>
                            <a:gd name="connsiteX22" fmla="*/ 618041 w 641663"/>
                            <a:gd name="connsiteY22" fmla="*/ 197351 h 704304"/>
                            <a:gd name="connsiteX23" fmla="*/ 625789 w 641663"/>
                            <a:gd name="connsiteY23" fmla="*/ 85877 h 704304"/>
                            <a:gd name="connsiteX24" fmla="*/ 559114 w 641663"/>
                            <a:gd name="connsiteY24" fmla="*/ 38252 h 704304"/>
                            <a:gd name="connsiteX25" fmla="*/ 416239 w 641663"/>
                            <a:gd name="connsiteY25" fmla="*/ 152 h 704304"/>
                            <a:gd name="connsiteX0" fmla="*/ 416239 w 641663"/>
                            <a:gd name="connsiteY0" fmla="*/ 489 h 704641"/>
                            <a:gd name="connsiteX1" fmla="*/ 336693 w 641663"/>
                            <a:gd name="connsiteY1" fmla="*/ 17754 h 704641"/>
                            <a:gd name="connsiteX2" fmla="*/ 254314 w 641663"/>
                            <a:gd name="connsiteY2" fmla="*/ 29064 h 704641"/>
                            <a:gd name="connsiteX3" fmla="*/ 101914 w 641663"/>
                            <a:gd name="connsiteY3" fmla="*/ 133839 h 704641"/>
                            <a:gd name="connsiteX4" fmla="*/ 35239 w 641663"/>
                            <a:gd name="connsiteY4" fmla="*/ 224327 h 704641"/>
                            <a:gd name="connsiteX5" fmla="*/ 25714 w 641663"/>
                            <a:gd name="connsiteY5" fmla="*/ 305289 h 704641"/>
                            <a:gd name="connsiteX6" fmla="*/ 92389 w 641663"/>
                            <a:gd name="connsiteY6" fmla="*/ 333864 h 704641"/>
                            <a:gd name="connsiteX7" fmla="*/ 159064 w 641663"/>
                            <a:gd name="connsiteY7" fmla="*/ 238614 h 704641"/>
                            <a:gd name="connsiteX8" fmla="*/ 118401 w 641663"/>
                            <a:gd name="connsiteY8" fmla="*/ 301805 h 704641"/>
                            <a:gd name="connsiteX9" fmla="*/ 4102 w 641663"/>
                            <a:gd name="connsiteY9" fmla="*/ 439918 h 704641"/>
                            <a:gd name="connsiteX10" fmla="*/ 54289 w 641663"/>
                            <a:gd name="connsiteY10" fmla="*/ 533888 h 704641"/>
                            <a:gd name="connsiteX11" fmla="*/ 168589 w 641663"/>
                            <a:gd name="connsiteY11" fmla="*/ 457689 h 704641"/>
                            <a:gd name="connsiteX12" fmla="*/ 78101 w 641663"/>
                            <a:gd name="connsiteY12" fmla="*/ 552939 h 704641"/>
                            <a:gd name="connsiteX13" fmla="*/ 130489 w 641663"/>
                            <a:gd name="connsiteY13" fmla="*/ 638664 h 704641"/>
                            <a:gd name="connsiteX14" fmla="*/ 259076 w 641663"/>
                            <a:gd name="connsiteY14" fmla="*/ 610089 h 704641"/>
                            <a:gd name="connsiteX15" fmla="*/ 311464 w 641663"/>
                            <a:gd name="connsiteY15" fmla="*/ 552939 h 704641"/>
                            <a:gd name="connsiteX16" fmla="*/ 225739 w 641663"/>
                            <a:gd name="connsiteY16" fmla="*/ 676764 h 704641"/>
                            <a:gd name="connsiteX17" fmla="*/ 340039 w 641663"/>
                            <a:gd name="connsiteY17" fmla="*/ 695814 h 704641"/>
                            <a:gd name="connsiteX18" fmla="*/ 549589 w 641663"/>
                            <a:gd name="connsiteY18" fmla="*/ 562464 h 704641"/>
                            <a:gd name="connsiteX19" fmla="*/ 635314 w 641663"/>
                            <a:gd name="connsiteY19" fmla="*/ 371964 h 704641"/>
                            <a:gd name="connsiteX20" fmla="*/ 635314 w 641663"/>
                            <a:gd name="connsiteY20" fmla="*/ 276714 h 704641"/>
                            <a:gd name="connsiteX21" fmla="*/ 635314 w 641663"/>
                            <a:gd name="connsiteY21" fmla="*/ 219564 h 704641"/>
                            <a:gd name="connsiteX22" fmla="*/ 618041 w 641663"/>
                            <a:gd name="connsiteY22" fmla="*/ 197688 h 704641"/>
                            <a:gd name="connsiteX23" fmla="*/ 625789 w 641663"/>
                            <a:gd name="connsiteY23" fmla="*/ 86214 h 704641"/>
                            <a:gd name="connsiteX24" fmla="*/ 559114 w 641663"/>
                            <a:gd name="connsiteY24" fmla="*/ 38589 h 704641"/>
                            <a:gd name="connsiteX25" fmla="*/ 416239 w 641663"/>
                            <a:gd name="connsiteY25" fmla="*/ 489 h 704641"/>
                            <a:gd name="connsiteX0" fmla="*/ 416239 w 641663"/>
                            <a:gd name="connsiteY0" fmla="*/ 1850 h 706002"/>
                            <a:gd name="connsiteX1" fmla="*/ 335783 w 641663"/>
                            <a:gd name="connsiteY1" fmla="*/ 8462 h 706002"/>
                            <a:gd name="connsiteX2" fmla="*/ 254314 w 641663"/>
                            <a:gd name="connsiteY2" fmla="*/ 30425 h 706002"/>
                            <a:gd name="connsiteX3" fmla="*/ 101914 w 641663"/>
                            <a:gd name="connsiteY3" fmla="*/ 135200 h 706002"/>
                            <a:gd name="connsiteX4" fmla="*/ 35239 w 641663"/>
                            <a:gd name="connsiteY4" fmla="*/ 225688 h 706002"/>
                            <a:gd name="connsiteX5" fmla="*/ 25714 w 641663"/>
                            <a:gd name="connsiteY5" fmla="*/ 306650 h 706002"/>
                            <a:gd name="connsiteX6" fmla="*/ 92389 w 641663"/>
                            <a:gd name="connsiteY6" fmla="*/ 335225 h 706002"/>
                            <a:gd name="connsiteX7" fmla="*/ 159064 w 641663"/>
                            <a:gd name="connsiteY7" fmla="*/ 239975 h 706002"/>
                            <a:gd name="connsiteX8" fmla="*/ 118401 w 641663"/>
                            <a:gd name="connsiteY8" fmla="*/ 303166 h 706002"/>
                            <a:gd name="connsiteX9" fmla="*/ 4102 w 641663"/>
                            <a:gd name="connsiteY9" fmla="*/ 441279 h 706002"/>
                            <a:gd name="connsiteX10" fmla="*/ 54289 w 641663"/>
                            <a:gd name="connsiteY10" fmla="*/ 535249 h 706002"/>
                            <a:gd name="connsiteX11" fmla="*/ 168589 w 641663"/>
                            <a:gd name="connsiteY11" fmla="*/ 459050 h 706002"/>
                            <a:gd name="connsiteX12" fmla="*/ 78101 w 641663"/>
                            <a:gd name="connsiteY12" fmla="*/ 554300 h 706002"/>
                            <a:gd name="connsiteX13" fmla="*/ 130489 w 641663"/>
                            <a:gd name="connsiteY13" fmla="*/ 640025 h 706002"/>
                            <a:gd name="connsiteX14" fmla="*/ 259076 w 641663"/>
                            <a:gd name="connsiteY14" fmla="*/ 611450 h 706002"/>
                            <a:gd name="connsiteX15" fmla="*/ 311464 w 641663"/>
                            <a:gd name="connsiteY15" fmla="*/ 554300 h 706002"/>
                            <a:gd name="connsiteX16" fmla="*/ 225739 w 641663"/>
                            <a:gd name="connsiteY16" fmla="*/ 678125 h 706002"/>
                            <a:gd name="connsiteX17" fmla="*/ 340039 w 641663"/>
                            <a:gd name="connsiteY17" fmla="*/ 697175 h 706002"/>
                            <a:gd name="connsiteX18" fmla="*/ 549589 w 641663"/>
                            <a:gd name="connsiteY18" fmla="*/ 563825 h 706002"/>
                            <a:gd name="connsiteX19" fmla="*/ 635314 w 641663"/>
                            <a:gd name="connsiteY19" fmla="*/ 373325 h 706002"/>
                            <a:gd name="connsiteX20" fmla="*/ 635314 w 641663"/>
                            <a:gd name="connsiteY20" fmla="*/ 278075 h 706002"/>
                            <a:gd name="connsiteX21" fmla="*/ 635314 w 641663"/>
                            <a:gd name="connsiteY21" fmla="*/ 220925 h 706002"/>
                            <a:gd name="connsiteX22" fmla="*/ 618041 w 641663"/>
                            <a:gd name="connsiteY22" fmla="*/ 199049 h 706002"/>
                            <a:gd name="connsiteX23" fmla="*/ 625789 w 641663"/>
                            <a:gd name="connsiteY23" fmla="*/ 87575 h 706002"/>
                            <a:gd name="connsiteX24" fmla="*/ 559114 w 641663"/>
                            <a:gd name="connsiteY24" fmla="*/ 39950 h 706002"/>
                            <a:gd name="connsiteX25" fmla="*/ 416239 w 641663"/>
                            <a:gd name="connsiteY25" fmla="*/ 1850 h 706002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5314 w 641663"/>
                            <a:gd name="connsiteY21" fmla="*/ 224193 h 709270"/>
                            <a:gd name="connsiteX22" fmla="*/ 618041 w 641663"/>
                            <a:gd name="connsiteY22" fmla="*/ 202317 h 709270"/>
                            <a:gd name="connsiteX23" fmla="*/ 625789 w 641663"/>
                            <a:gd name="connsiteY23" fmla="*/ 90843 h 709270"/>
                            <a:gd name="connsiteX24" fmla="*/ 559114 w 641663"/>
                            <a:gd name="connsiteY24" fmla="*/ 43218 h 709270"/>
                            <a:gd name="connsiteX25" fmla="*/ 486463 w 641663"/>
                            <a:gd name="connsiteY25" fmla="*/ 1463 h 709270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5314 w 641663"/>
                            <a:gd name="connsiteY21" fmla="*/ 224193 h 709270"/>
                            <a:gd name="connsiteX22" fmla="*/ 625789 w 641663"/>
                            <a:gd name="connsiteY22" fmla="*/ 90843 h 709270"/>
                            <a:gd name="connsiteX23" fmla="*/ 559114 w 641663"/>
                            <a:gd name="connsiteY23" fmla="*/ 43218 h 709270"/>
                            <a:gd name="connsiteX24" fmla="*/ 486463 w 641663"/>
                            <a:gd name="connsiteY24" fmla="*/ 1463 h 709270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3947 w 641663"/>
                            <a:gd name="connsiteY21" fmla="*/ 208216 h 709270"/>
                            <a:gd name="connsiteX22" fmla="*/ 625789 w 641663"/>
                            <a:gd name="connsiteY22" fmla="*/ 90843 h 709270"/>
                            <a:gd name="connsiteX23" fmla="*/ 559114 w 641663"/>
                            <a:gd name="connsiteY23" fmla="*/ 43218 h 709270"/>
                            <a:gd name="connsiteX24" fmla="*/ 486463 w 641663"/>
                            <a:gd name="connsiteY24" fmla="*/ 1463 h 709270"/>
                            <a:gd name="connsiteX0" fmla="*/ 486463 w 639618"/>
                            <a:gd name="connsiteY0" fmla="*/ 1463 h 709270"/>
                            <a:gd name="connsiteX1" fmla="*/ 335783 w 639618"/>
                            <a:gd name="connsiteY1" fmla="*/ 11730 h 709270"/>
                            <a:gd name="connsiteX2" fmla="*/ 254314 w 639618"/>
                            <a:gd name="connsiteY2" fmla="*/ 33693 h 709270"/>
                            <a:gd name="connsiteX3" fmla="*/ 101914 w 639618"/>
                            <a:gd name="connsiteY3" fmla="*/ 138468 h 709270"/>
                            <a:gd name="connsiteX4" fmla="*/ 35239 w 639618"/>
                            <a:gd name="connsiteY4" fmla="*/ 228956 h 709270"/>
                            <a:gd name="connsiteX5" fmla="*/ 25714 w 639618"/>
                            <a:gd name="connsiteY5" fmla="*/ 309918 h 709270"/>
                            <a:gd name="connsiteX6" fmla="*/ 92389 w 639618"/>
                            <a:gd name="connsiteY6" fmla="*/ 338493 h 709270"/>
                            <a:gd name="connsiteX7" fmla="*/ 159064 w 639618"/>
                            <a:gd name="connsiteY7" fmla="*/ 243243 h 709270"/>
                            <a:gd name="connsiteX8" fmla="*/ 118401 w 639618"/>
                            <a:gd name="connsiteY8" fmla="*/ 306434 h 709270"/>
                            <a:gd name="connsiteX9" fmla="*/ 4102 w 639618"/>
                            <a:gd name="connsiteY9" fmla="*/ 444547 h 709270"/>
                            <a:gd name="connsiteX10" fmla="*/ 54289 w 639618"/>
                            <a:gd name="connsiteY10" fmla="*/ 538517 h 709270"/>
                            <a:gd name="connsiteX11" fmla="*/ 168589 w 639618"/>
                            <a:gd name="connsiteY11" fmla="*/ 462318 h 709270"/>
                            <a:gd name="connsiteX12" fmla="*/ 78101 w 639618"/>
                            <a:gd name="connsiteY12" fmla="*/ 557568 h 709270"/>
                            <a:gd name="connsiteX13" fmla="*/ 130489 w 639618"/>
                            <a:gd name="connsiteY13" fmla="*/ 643293 h 709270"/>
                            <a:gd name="connsiteX14" fmla="*/ 259076 w 639618"/>
                            <a:gd name="connsiteY14" fmla="*/ 614718 h 709270"/>
                            <a:gd name="connsiteX15" fmla="*/ 311464 w 639618"/>
                            <a:gd name="connsiteY15" fmla="*/ 557568 h 709270"/>
                            <a:gd name="connsiteX16" fmla="*/ 225739 w 639618"/>
                            <a:gd name="connsiteY16" fmla="*/ 681393 h 709270"/>
                            <a:gd name="connsiteX17" fmla="*/ 340039 w 639618"/>
                            <a:gd name="connsiteY17" fmla="*/ 700443 h 709270"/>
                            <a:gd name="connsiteX18" fmla="*/ 549589 w 639618"/>
                            <a:gd name="connsiteY18" fmla="*/ 567093 h 709270"/>
                            <a:gd name="connsiteX19" fmla="*/ 635314 w 639618"/>
                            <a:gd name="connsiteY19" fmla="*/ 376593 h 709270"/>
                            <a:gd name="connsiteX20" fmla="*/ 627677 w 639618"/>
                            <a:gd name="connsiteY20" fmla="*/ 314238 h 709270"/>
                            <a:gd name="connsiteX21" fmla="*/ 633947 w 639618"/>
                            <a:gd name="connsiteY21" fmla="*/ 208216 h 709270"/>
                            <a:gd name="connsiteX22" fmla="*/ 625789 w 639618"/>
                            <a:gd name="connsiteY22" fmla="*/ 90843 h 709270"/>
                            <a:gd name="connsiteX23" fmla="*/ 559114 w 639618"/>
                            <a:gd name="connsiteY23" fmla="*/ 43218 h 709270"/>
                            <a:gd name="connsiteX24" fmla="*/ 486463 w 639618"/>
                            <a:gd name="connsiteY24" fmla="*/ 1463 h 709270"/>
                            <a:gd name="connsiteX0" fmla="*/ 486463 w 634072"/>
                            <a:gd name="connsiteY0" fmla="*/ 1463 h 709270"/>
                            <a:gd name="connsiteX1" fmla="*/ 335783 w 634072"/>
                            <a:gd name="connsiteY1" fmla="*/ 11730 h 709270"/>
                            <a:gd name="connsiteX2" fmla="*/ 254314 w 634072"/>
                            <a:gd name="connsiteY2" fmla="*/ 33693 h 709270"/>
                            <a:gd name="connsiteX3" fmla="*/ 101914 w 634072"/>
                            <a:gd name="connsiteY3" fmla="*/ 138468 h 709270"/>
                            <a:gd name="connsiteX4" fmla="*/ 35239 w 634072"/>
                            <a:gd name="connsiteY4" fmla="*/ 228956 h 709270"/>
                            <a:gd name="connsiteX5" fmla="*/ 25714 w 634072"/>
                            <a:gd name="connsiteY5" fmla="*/ 309918 h 709270"/>
                            <a:gd name="connsiteX6" fmla="*/ 92389 w 634072"/>
                            <a:gd name="connsiteY6" fmla="*/ 338493 h 709270"/>
                            <a:gd name="connsiteX7" fmla="*/ 159064 w 634072"/>
                            <a:gd name="connsiteY7" fmla="*/ 243243 h 709270"/>
                            <a:gd name="connsiteX8" fmla="*/ 118401 w 634072"/>
                            <a:gd name="connsiteY8" fmla="*/ 306434 h 709270"/>
                            <a:gd name="connsiteX9" fmla="*/ 4102 w 634072"/>
                            <a:gd name="connsiteY9" fmla="*/ 444547 h 709270"/>
                            <a:gd name="connsiteX10" fmla="*/ 54289 w 634072"/>
                            <a:gd name="connsiteY10" fmla="*/ 538517 h 709270"/>
                            <a:gd name="connsiteX11" fmla="*/ 168589 w 634072"/>
                            <a:gd name="connsiteY11" fmla="*/ 462318 h 709270"/>
                            <a:gd name="connsiteX12" fmla="*/ 78101 w 634072"/>
                            <a:gd name="connsiteY12" fmla="*/ 557568 h 709270"/>
                            <a:gd name="connsiteX13" fmla="*/ 130489 w 634072"/>
                            <a:gd name="connsiteY13" fmla="*/ 643293 h 709270"/>
                            <a:gd name="connsiteX14" fmla="*/ 259076 w 634072"/>
                            <a:gd name="connsiteY14" fmla="*/ 614718 h 709270"/>
                            <a:gd name="connsiteX15" fmla="*/ 311464 w 634072"/>
                            <a:gd name="connsiteY15" fmla="*/ 557568 h 709270"/>
                            <a:gd name="connsiteX16" fmla="*/ 225739 w 634072"/>
                            <a:gd name="connsiteY16" fmla="*/ 681393 h 709270"/>
                            <a:gd name="connsiteX17" fmla="*/ 340039 w 634072"/>
                            <a:gd name="connsiteY17" fmla="*/ 700443 h 709270"/>
                            <a:gd name="connsiteX18" fmla="*/ 549589 w 634072"/>
                            <a:gd name="connsiteY18" fmla="*/ 567093 h 709270"/>
                            <a:gd name="connsiteX19" fmla="*/ 619759 w 634072"/>
                            <a:gd name="connsiteY19" fmla="*/ 377997 h 709270"/>
                            <a:gd name="connsiteX20" fmla="*/ 627677 w 634072"/>
                            <a:gd name="connsiteY20" fmla="*/ 314238 h 709270"/>
                            <a:gd name="connsiteX21" fmla="*/ 633947 w 634072"/>
                            <a:gd name="connsiteY21" fmla="*/ 208216 h 709270"/>
                            <a:gd name="connsiteX22" fmla="*/ 625789 w 634072"/>
                            <a:gd name="connsiteY22" fmla="*/ 90843 h 709270"/>
                            <a:gd name="connsiteX23" fmla="*/ 559114 w 634072"/>
                            <a:gd name="connsiteY23" fmla="*/ 43218 h 709270"/>
                            <a:gd name="connsiteX24" fmla="*/ 486463 w 634072"/>
                            <a:gd name="connsiteY24" fmla="*/ 1463 h 709270"/>
                            <a:gd name="connsiteX0" fmla="*/ 486463 w 634072"/>
                            <a:gd name="connsiteY0" fmla="*/ 3196 h 711003"/>
                            <a:gd name="connsiteX1" fmla="*/ 353475 w 634072"/>
                            <a:gd name="connsiteY1" fmla="*/ 6498 h 711003"/>
                            <a:gd name="connsiteX2" fmla="*/ 254314 w 634072"/>
                            <a:gd name="connsiteY2" fmla="*/ 35426 h 711003"/>
                            <a:gd name="connsiteX3" fmla="*/ 101914 w 634072"/>
                            <a:gd name="connsiteY3" fmla="*/ 140201 h 711003"/>
                            <a:gd name="connsiteX4" fmla="*/ 35239 w 634072"/>
                            <a:gd name="connsiteY4" fmla="*/ 230689 h 711003"/>
                            <a:gd name="connsiteX5" fmla="*/ 25714 w 634072"/>
                            <a:gd name="connsiteY5" fmla="*/ 311651 h 711003"/>
                            <a:gd name="connsiteX6" fmla="*/ 92389 w 634072"/>
                            <a:gd name="connsiteY6" fmla="*/ 340226 h 711003"/>
                            <a:gd name="connsiteX7" fmla="*/ 159064 w 634072"/>
                            <a:gd name="connsiteY7" fmla="*/ 244976 h 711003"/>
                            <a:gd name="connsiteX8" fmla="*/ 118401 w 634072"/>
                            <a:gd name="connsiteY8" fmla="*/ 308167 h 711003"/>
                            <a:gd name="connsiteX9" fmla="*/ 4102 w 634072"/>
                            <a:gd name="connsiteY9" fmla="*/ 446280 h 711003"/>
                            <a:gd name="connsiteX10" fmla="*/ 54289 w 634072"/>
                            <a:gd name="connsiteY10" fmla="*/ 540250 h 711003"/>
                            <a:gd name="connsiteX11" fmla="*/ 168589 w 634072"/>
                            <a:gd name="connsiteY11" fmla="*/ 464051 h 711003"/>
                            <a:gd name="connsiteX12" fmla="*/ 78101 w 634072"/>
                            <a:gd name="connsiteY12" fmla="*/ 559301 h 711003"/>
                            <a:gd name="connsiteX13" fmla="*/ 130489 w 634072"/>
                            <a:gd name="connsiteY13" fmla="*/ 645026 h 711003"/>
                            <a:gd name="connsiteX14" fmla="*/ 259076 w 634072"/>
                            <a:gd name="connsiteY14" fmla="*/ 616451 h 711003"/>
                            <a:gd name="connsiteX15" fmla="*/ 311464 w 634072"/>
                            <a:gd name="connsiteY15" fmla="*/ 559301 h 711003"/>
                            <a:gd name="connsiteX16" fmla="*/ 225739 w 634072"/>
                            <a:gd name="connsiteY16" fmla="*/ 683126 h 711003"/>
                            <a:gd name="connsiteX17" fmla="*/ 340039 w 634072"/>
                            <a:gd name="connsiteY17" fmla="*/ 702176 h 711003"/>
                            <a:gd name="connsiteX18" fmla="*/ 549589 w 634072"/>
                            <a:gd name="connsiteY18" fmla="*/ 568826 h 711003"/>
                            <a:gd name="connsiteX19" fmla="*/ 619759 w 634072"/>
                            <a:gd name="connsiteY19" fmla="*/ 379730 h 711003"/>
                            <a:gd name="connsiteX20" fmla="*/ 627677 w 634072"/>
                            <a:gd name="connsiteY20" fmla="*/ 315971 h 711003"/>
                            <a:gd name="connsiteX21" fmla="*/ 633947 w 634072"/>
                            <a:gd name="connsiteY21" fmla="*/ 209949 h 711003"/>
                            <a:gd name="connsiteX22" fmla="*/ 625789 w 634072"/>
                            <a:gd name="connsiteY22" fmla="*/ 92576 h 711003"/>
                            <a:gd name="connsiteX23" fmla="*/ 559114 w 634072"/>
                            <a:gd name="connsiteY23" fmla="*/ 44951 h 711003"/>
                            <a:gd name="connsiteX24" fmla="*/ 486463 w 634072"/>
                            <a:gd name="connsiteY24" fmla="*/ 3196 h 711003"/>
                            <a:gd name="connsiteX0" fmla="*/ 486463 w 634072"/>
                            <a:gd name="connsiteY0" fmla="*/ 10201 h 718008"/>
                            <a:gd name="connsiteX1" fmla="*/ 353475 w 634072"/>
                            <a:gd name="connsiteY1" fmla="*/ 13503 h 718008"/>
                            <a:gd name="connsiteX2" fmla="*/ 254314 w 634072"/>
                            <a:gd name="connsiteY2" fmla="*/ 42431 h 718008"/>
                            <a:gd name="connsiteX3" fmla="*/ 101914 w 634072"/>
                            <a:gd name="connsiteY3" fmla="*/ 147206 h 718008"/>
                            <a:gd name="connsiteX4" fmla="*/ 35239 w 634072"/>
                            <a:gd name="connsiteY4" fmla="*/ 237694 h 718008"/>
                            <a:gd name="connsiteX5" fmla="*/ 25714 w 634072"/>
                            <a:gd name="connsiteY5" fmla="*/ 318656 h 718008"/>
                            <a:gd name="connsiteX6" fmla="*/ 92389 w 634072"/>
                            <a:gd name="connsiteY6" fmla="*/ 347231 h 718008"/>
                            <a:gd name="connsiteX7" fmla="*/ 159064 w 634072"/>
                            <a:gd name="connsiteY7" fmla="*/ 251981 h 718008"/>
                            <a:gd name="connsiteX8" fmla="*/ 118401 w 634072"/>
                            <a:gd name="connsiteY8" fmla="*/ 315172 h 718008"/>
                            <a:gd name="connsiteX9" fmla="*/ 4102 w 634072"/>
                            <a:gd name="connsiteY9" fmla="*/ 453285 h 718008"/>
                            <a:gd name="connsiteX10" fmla="*/ 54289 w 634072"/>
                            <a:gd name="connsiteY10" fmla="*/ 547255 h 718008"/>
                            <a:gd name="connsiteX11" fmla="*/ 168589 w 634072"/>
                            <a:gd name="connsiteY11" fmla="*/ 471056 h 718008"/>
                            <a:gd name="connsiteX12" fmla="*/ 78101 w 634072"/>
                            <a:gd name="connsiteY12" fmla="*/ 566306 h 718008"/>
                            <a:gd name="connsiteX13" fmla="*/ 130489 w 634072"/>
                            <a:gd name="connsiteY13" fmla="*/ 652031 h 718008"/>
                            <a:gd name="connsiteX14" fmla="*/ 259076 w 634072"/>
                            <a:gd name="connsiteY14" fmla="*/ 623456 h 718008"/>
                            <a:gd name="connsiteX15" fmla="*/ 311464 w 634072"/>
                            <a:gd name="connsiteY15" fmla="*/ 566306 h 718008"/>
                            <a:gd name="connsiteX16" fmla="*/ 225739 w 634072"/>
                            <a:gd name="connsiteY16" fmla="*/ 690131 h 718008"/>
                            <a:gd name="connsiteX17" fmla="*/ 340039 w 634072"/>
                            <a:gd name="connsiteY17" fmla="*/ 709181 h 718008"/>
                            <a:gd name="connsiteX18" fmla="*/ 549589 w 634072"/>
                            <a:gd name="connsiteY18" fmla="*/ 575831 h 718008"/>
                            <a:gd name="connsiteX19" fmla="*/ 619759 w 634072"/>
                            <a:gd name="connsiteY19" fmla="*/ 386735 h 718008"/>
                            <a:gd name="connsiteX20" fmla="*/ 627677 w 634072"/>
                            <a:gd name="connsiteY20" fmla="*/ 322976 h 718008"/>
                            <a:gd name="connsiteX21" fmla="*/ 633947 w 634072"/>
                            <a:gd name="connsiteY21" fmla="*/ 216954 h 718008"/>
                            <a:gd name="connsiteX22" fmla="*/ 625789 w 634072"/>
                            <a:gd name="connsiteY22" fmla="*/ 99581 h 718008"/>
                            <a:gd name="connsiteX23" fmla="*/ 559114 w 634072"/>
                            <a:gd name="connsiteY23" fmla="*/ 51956 h 718008"/>
                            <a:gd name="connsiteX24" fmla="*/ 486463 w 634072"/>
                            <a:gd name="connsiteY24" fmla="*/ 10201 h 718008"/>
                            <a:gd name="connsiteX0" fmla="*/ 486463 w 634072"/>
                            <a:gd name="connsiteY0" fmla="*/ 3374 h 711181"/>
                            <a:gd name="connsiteX1" fmla="*/ 353475 w 634072"/>
                            <a:gd name="connsiteY1" fmla="*/ 6676 h 711181"/>
                            <a:gd name="connsiteX2" fmla="*/ 254314 w 634072"/>
                            <a:gd name="connsiteY2" fmla="*/ 35604 h 711181"/>
                            <a:gd name="connsiteX3" fmla="*/ 101914 w 634072"/>
                            <a:gd name="connsiteY3" fmla="*/ 140379 h 711181"/>
                            <a:gd name="connsiteX4" fmla="*/ 35239 w 634072"/>
                            <a:gd name="connsiteY4" fmla="*/ 230867 h 711181"/>
                            <a:gd name="connsiteX5" fmla="*/ 25714 w 634072"/>
                            <a:gd name="connsiteY5" fmla="*/ 311829 h 711181"/>
                            <a:gd name="connsiteX6" fmla="*/ 92389 w 634072"/>
                            <a:gd name="connsiteY6" fmla="*/ 340404 h 711181"/>
                            <a:gd name="connsiteX7" fmla="*/ 159064 w 634072"/>
                            <a:gd name="connsiteY7" fmla="*/ 245154 h 711181"/>
                            <a:gd name="connsiteX8" fmla="*/ 118401 w 634072"/>
                            <a:gd name="connsiteY8" fmla="*/ 308345 h 711181"/>
                            <a:gd name="connsiteX9" fmla="*/ 4102 w 634072"/>
                            <a:gd name="connsiteY9" fmla="*/ 446458 h 711181"/>
                            <a:gd name="connsiteX10" fmla="*/ 54289 w 634072"/>
                            <a:gd name="connsiteY10" fmla="*/ 540428 h 711181"/>
                            <a:gd name="connsiteX11" fmla="*/ 168589 w 634072"/>
                            <a:gd name="connsiteY11" fmla="*/ 464229 h 711181"/>
                            <a:gd name="connsiteX12" fmla="*/ 78101 w 634072"/>
                            <a:gd name="connsiteY12" fmla="*/ 559479 h 711181"/>
                            <a:gd name="connsiteX13" fmla="*/ 130489 w 634072"/>
                            <a:gd name="connsiteY13" fmla="*/ 645204 h 711181"/>
                            <a:gd name="connsiteX14" fmla="*/ 259076 w 634072"/>
                            <a:gd name="connsiteY14" fmla="*/ 616629 h 711181"/>
                            <a:gd name="connsiteX15" fmla="*/ 311464 w 634072"/>
                            <a:gd name="connsiteY15" fmla="*/ 559479 h 711181"/>
                            <a:gd name="connsiteX16" fmla="*/ 225739 w 634072"/>
                            <a:gd name="connsiteY16" fmla="*/ 683304 h 711181"/>
                            <a:gd name="connsiteX17" fmla="*/ 340039 w 634072"/>
                            <a:gd name="connsiteY17" fmla="*/ 702354 h 711181"/>
                            <a:gd name="connsiteX18" fmla="*/ 549589 w 634072"/>
                            <a:gd name="connsiteY18" fmla="*/ 569004 h 711181"/>
                            <a:gd name="connsiteX19" fmla="*/ 619759 w 634072"/>
                            <a:gd name="connsiteY19" fmla="*/ 379908 h 711181"/>
                            <a:gd name="connsiteX20" fmla="*/ 627677 w 634072"/>
                            <a:gd name="connsiteY20" fmla="*/ 316149 h 711181"/>
                            <a:gd name="connsiteX21" fmla="*/ 633947 w 634072"/>
                            <a:gd name="connsiteY21" fmla="*/ 210127 h 711181"/>
                            <a:gd name="connsiteX22" fmla="*/ 625789 w 634072"/>
                            <a:gd name="connsiteY22" fmla="*/ 92754 h 711181"/>
                            <a:gd name="connsiteX23" fmla="*/ 559114 w 634072"/>
                            <a:gd name="connsiteY23" fmla="*/ 45129 h 711181"/>
                            <a:gd name="connsiteX24" fmla="*/ 486463 w 634072"/>
                            <a:gd name="connsiteY24" fmla="*/ 3374 h 711181"/>
                            <a:gd name="connsiteX0" fmla="*/ 486463 w 634072"/>
                            <a:gd name="connsiteY0" fmla="*/ 5125 h 712932"/>
                            <a:gd name="connsiteX1" fmla="*/ 353475 w 634072"/>
                            <a:gd name="connsiteY1" fmla="*/ 8427 h 712932"/>
                            <a:gd name="connsiteX2" fmla="*/ 254314 w 634072"/>
                            <a:gd name="connsiteY2" fmla="*/ 37355 h 712932"/>
                            <a:gd name="connsiteX3" fmla="*/ 101914 w 634072"/>
                            <a:gd name="connsiteY3" fmla="*/ 142130 h 712932"/>
                            <a:gd name="connsiteX4" fmla="*/ 35239 w 634072"/>
                            <a:gd name="connsiteY4" fmla="*/ 232618 h 712932"/>
                            <a:gd name="connsiteX5" fmla="*/ 25714 w 634072"/>
                            <a:gd name="connsiteY5" fmla="*/ 313580 h 712932"/>
                            <a:gd name="connsiteX6" fmla="*/ 92389 w 634072"/>
                            <a:gd name="connsiteY6" fmla="*/ 342155 h 712932"/>
                            <a:gd name="connsiteX7" fmla="*/ 159064 w 634072"/>
                            <a:gd name="connsiteY7" fmla="*/ 246905 h 712932"/>
                            <a:gd name="connsiteX8" fmla="*/ 118401 w 634072"/>
                            <a:gd name="connsiteY8" fmla="*/ 310096 h 712932"/>
                            <a:gd name="connsiteX9" fmla="*/ 4102 w 634072"/>
                            <a:gd name="connsiteY9" fmla="*/ 448209 h 712932"/>
                            <a:gd name="connsiteX10" fmla="*/ 54289 w 634072"/>
                            <a:gd name="connsiteY10" fmla="*/ 542179 h 712932"/>
                            <a:gd name="connsiteX11" fmla="*/ 168589 w 634072"/>
                            <a:gd name="connsiteY11" fmla="*/ 465980 h 712932"/>
                            <a:gd name="connsiteX12" fmla="*/ 78101 w 634072"/>
                            <a:gd name="connsiteY12" fmla="*/ 561230 h 712932"/>
                            <a:gd name="connsiteX13" fmla="*/ 130489 w 634072"/>
                            <a:gd name="connsiteY13" fmla="*/ 646955 h 712932"/>
                            <a:gd name="connsiteX14" fmla="*/ 259076 w 634072"/>
                            <a:gd name="connsiteY14" fmla="*/ 618380 h 712932"/>
                            <a:gd name="connsiteX15" fmla="*/ 311464 w 634072"/>
                            <a:gd name="connsiteY15" fmla="*/ 561230 h 712932"/>
                            <a:gd name="connsiteX16" fmla="*/ 225739 w 634072"/>
                            <a:gd name="connsiteY16" fmla="*/ 685055 h 712932"/>
                            <a:gd name="connsiteX17" fmla="*/ 340039 w 634072"/>
                            <a:gd name="connsiteY17" fmla="*/ 704105 h 712932"/>
                            <a:gd name="connsiteX18" fmla="*/ 549589 w 634072"/>
                            <a:gd name="connsiteY18" fmla="*/ 570755 h 712932"/>
                            <a:gd name="connsiteX19" fmla="*/ 619759 w 634072"/>
                            <a:gd name="connsiteY19" fmla="*/ 381659 h 712932"/>
                            <a:gd name="connsiteX20" fmla="*/ 627677 w 634072"/>
                            <a:gd name="connsiteY20" fmla="*/ 317900 h 712932"/>
                            <a:gd name="connsiteX21" fmla="*/ 633947 w 634072"/>
                            <a:gd name="connsiteY21" fmla="*/ 211878 h 712932"/>
                            <a:gd name="connsiteX22" fmla="*/ 625789 w 634072"/>
                            <a:gd name="connsiteY22" fmla="*/ 94505 h 712932"/>
                            <a:gd name="connsiteX23" fmla="*/ 559114 w 634072"/>
                            <a:gd name="connsiteY23" fmla="*/ 46880 h 712932"/>
                            <a:gd name="connsiteX24" fmla="*/ 486463 w 634072"/>
                            <a:gd name="connsiteY24" fmla="*/ 5125 h 7129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634072" h="712932">
                              <a:moveTo>
                                <a:pt x="486463" y="5125"/>
                              </a:moveTo>
                              <a:cubicBezTo>
                                <a:pt x="452190" y="-1284"/>
                                <a:pt x="402079" y="-3208"/>
                                <a:pt x="353475" y="8427"/>
                              </a:cubicBezTo>
                              <a:cubicBezTo>
                                <a:pt x="304871" y="20062"/>
                                <a:pt x="296241" y="15071"/>
                                <a:pt x="254314" y="37355"/>
                              </a:cubicBezTo>
                              <a:cubicBezTo>
                                <a:pt x="212387" y="59639"/>
                                <a:pt x="138426" y="109586"/>
                                <a:pt x="101914" y="142130"/>
                              </a:cubicBezTo>
                              <a:cubicBezTo>
                                <a:pt x="65402" y="174674"/>
                                <a:pt x="47939" y="204043"/>
                                <a:pt x="35239" y="232618"/>
                              </a:cubicBezTo>
                              <a:cubicBezTo>
                                <a:pt x="22539" y="261193"/>
                                <a:pt x="16189" y="295324"/>
                                <a:pt x="25714" y="313580"/>
                              </a:cubicBezTo>
                              <a:cubicBezTo>
                                <a:pt x="35239" y="331836"/>
                                <a:pt x="70164" y="353267"/>
                                <a:pt x="92389" y="342155"/>
                              </a:cubicBezTo>
                              <a:cubicBezTo>
                                <a:pt x="114614" y="331043"/>
                                <a:pt x="154729" y="252248"/>
                                <a:pt x="159064" y="246905"/>
                              </a:cubicBezTo>
                              <a:cubicBezTo>
                                <a:pt x="163399" y="241562"/>
                                <a:pt x="142641" y="291627"/>
                                <a:pt x="118401" y="310096"/>
                              </a:cubicBezTo>
                              <a:cubicBezTo>
                                <a:pt x="94161" y="328566"/>
                                <a:pt x="21137" y="411910"/>
                                <a:pt x="4102" y="448209"/>
                              </a:cubicBezTo>
                              <a:cubicBezTo>
                                <a:pt x="-12933" y="484508"/>
                                <a:pt x="26874" y="539217"/>
                                <a:pt x="54289" y="542179"/>
                              </a:cubicBezTo>
                              <a:cubicBezTo>
                                <a:pt x="81704" y="545141"/>
                                <a:pt x="164620" y="462805"/>
                                <a:pt x="168589" y="465980"/>
                              </a:cubicBezTo>
                              <a:cubicBezTo>
                                <a:pt x="172558" y="469155"/>
                                <a:pt x="84451" y="531068"/>
                                <a:pt x="78101" y="561230"/>
                              </a:cubicBezTo>
                              <a:cubicBezTo>
                                <a:pt x="71751" y="591392"/>
                                <a:pt x="100327" y="637430"/>
                                <a:pt x="130489" y="646955"/>
                              </a:cubicBezTo>
                              <a:cubicBezTo>
                                <a:pt x="160651" y="656480"/>
                                <a:pt x="228914" y="632667"/>
                                <a:pt x="259076" y="618380"/>
                              </a:cubicBezTo>
                              <a:cubicBezTo>
                                <a:pt x="289238" y="604093"/>
                                <a:pt x="317020" y="550118"/>
                                <a:pt x="311464" y="561230"/>
                              </a:cubicBezTo>
                              <a:cubicBezTo>
                                <a:pt x="305908" y="572343"/>
                                <a:pt x="220977" y="661243"/>
                                <a:pt x="225739" y="685055"/>
                              </a:cubicBezTo>
                              <a:cubicBezTo>
                                <a:pt x="230501" y="708867"/>
                                <a:pt x="286064" y="723155"/>
                                <a:pt x="340039" y="704105"/>
                              </a:cubicBezTo>
                              <a:cubicBezTo>
                                <a:pt x="394014" y="685055"/>
                                <a:pt x="502969" y="624496"/>
                                <a:pt x="549589" y="570755"/>
                              </a:cubicBezTo>
                              <a:cubicBezTo>
                                <a:pt x="596209" y="517014"/>
                                <a:pt x="606744" y="423802"/>
                                <a:pt x="619759" y="381659"/>
                              </a:cubicBezTo>
                              <a:cubicBezTo>
                                <a:pt x="632774" y="339517"/>
                                <a:pt x="627677" y="317900"/>
                                <a:pt x="627677" y="317900"/>
                              </a:cubicBezTo>
                              <a:cubicBezTo>
                                <a:pt x="627221" y="293524"/>
                                <a:pt x="634403" y="236254"/>
                                <a:pt x="633947" y="211878"/>
                              </a:cubicBezTo>
                              <a:cubicBezTo>
                                <a:pt x="632359" y="180128"/>
                                <a:pt x="638489" y="124668"/>
                                <a:pt x="625789" y="94505"/>
                              </a:cubicBezTo>
                              <a:cubicBezTo>
                                <a:pt x="613089" y="64343"/>
                                <a:pt x="582335" y="61777"/>
                                <a:pt x="559114" y="46880"/>
                              </a:cubicBezTo>
                              <a:cubicBezTo>
                                <a:pt x="535893" y="31983"/>
                                <a:pt x="520736" y="11534"/>
                                <a:pt x="486463" y="512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90" name="Group 89">
                        <a:extLst>
                          <a:ext uri="{FF2B5EF4-FFF2-40B4-BE49-F238E27FC236}">
                            <a16:creationId xmlns:a16="http://schemas.microsoft.com/office/drawing/2014/main" id="{06BFECAD-2F41-5262-0784-915658DB915E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21045049">
                        <a:off x="7234121" y="3056966"/>
                        <a:ext cx="330249" cy="999493"/>
                        <a:chOff x="7308097" y="3121001"/>
                        <a:chExt cx="307239" cy="1045472"/>
                      </a:xfrm>
                    </p:grpSpPr>
                    <p:sp>
                      <p:nvSpPr>
                        <p:cNvPr id="91" name="Rectangle: Rounded Corners 90">
                          <a:extLst>
                            <a:ext uri="{FF2B5EF4-FFF2-40B4-BE49-F238E27FC236}">
                              <a16:creationId xmlns:a16="http://schemas.microsoft.com/office/drawing/2014/main" id="{76466ACF-FFA4-AC05-4611-F20E37DFA9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54951">
                          <a:off x="7308097" y="3121001"/>
                          <a:ext cx="307239" cy="54731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92" name="Rectangle: Rounded Corners 91">
                          <a:extLst>
                            <a:ext uri="{FF2B5EF4-FFF2-40B4-BE49-F238E27FC236}">
                              <a16:creationId xmlns:a16="http://schemas.microsoft.com/office/drawing/2014/main" id="{05B67713-767E-4F22-1C56-AECE2A01BA3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54951">
                          <a:off x="7332936" y="3563741"/>
                          <a:ext cx="194168" cy="602732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94" name="Oval 93">
                        <a:extLst>
                          <a:ext uri="{FF2B5EF4-FFF2-40B4-BE49-F238E27FC236}">
                            <a16:creationId xmlns:a16="http://schemas.microsoft.com/office/drawing/2014/main" id="{05DFE16D-2A95-35C7-2EAE-10E19735FB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40442" y="966332"/>
                        <a:ext cx="1899057" cy="196031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A34F9C9B-6A19-65ED-D590-A833360B8A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0292" y="1719333"/>
                        <a:ext cx="251576" cy="32833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7" name="Oval 96">
                        <a:extLst>
                          <a:ext uri="{FF2B5EF4-FFF2-40B4-BE49-F238E27FC236}">
                            <a16:creationId xmlns:a16="http://schemas.microsoft.com/office/drawing/2014/main" id="{30F2281C-7347-258A-B95E-84C7CFB36F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3269" y="1811874"/>
                        <a:ext cx="151788" cy="16613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4" name="Oval 123">
                        <a:extLst>
                          <a:ext uri="{FF2B5EF4-FFF2-40B4-BE49-F238E27FC236}">
                            <a16:creationId xmlns:a16="http://schemas.microsoft.com/office/drawing/2014/main" id="{7A7A87C0-B802-4C7A-BDF4-FAE37AEE8DC3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826580" y="1716347"/>
                        <a:ext cx="251576" cy="32833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5" name="Oval 124">
                        <a:extLst>
                          <a:ext uri="{FF2B5EF4-FFF2-40B4-BE49-F238E27FC236}">
                            <a16:creationId xmlns:a16="http://schemas.microsoft.com/office/drawing/2014/main" id="{C96D305F-3A7D-46BA-B6D0-437C735697C5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870604" y="1808980"/>
                        <a:ext cx="151788" cy="166132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C73BB57D-A9FA-EB2C-53CC-65E2B01A0D69}"/>
                      </a:ext>
                    </a:extLst>
                  </p:cNvPr>
                  <p:cNvSpPr/>
                  <p:nvPr/>
                </p:nvSpPr>
                <p:spPr>
                  <a:xfrm>
                    <a:off x="6870910" y="3396662"/>
                    <a:ext cx="1161267" cy="493128"/>
                  </a:xfrm>
                  <a:custGeom>
                    <a:avLst/>
                    <a:gdLst>
                      <a:gd name="connsiteX0" fmla="*/ 493054 w 983232"/>
                      <a:gd name="connsiteY0" fmla="*/ 0 h 427405"/>
                      <a:gd name="connsiteX1" fmla="*/ 958950 w 983232"/>
                      <a:gd name="connsiteY1" fmla="*/ 318778 h 427405"/>
                      <a:gd name="connsiteX2" fmla="*/ 983232 w 983232"/>
                      <a:gd name="connsiteY2" fmla="*/ 399526 h 427405"/>
                      <a:gd name="connsiteX3" fmla="*/ 971952 w 983232"/>
                      <a:gd name="connsiteY3" fmla="*/ 405978 h 427405"/>
                      <a:gd name="connsiteX4" fmla="*/ 909856 w 983232"/>
                      <a:gd name="connsiteY4" fmla="*/ 416614 h 427405"/>
                      <a:gd name="connsiteX5" fmla="*/ 750326 w 983232"/>
                      <a:gd name="connsiteY5" fmla="*/ 281273 h 427405"/>
                      <a:gd name="connsiteX6" fmla="*/ 762083 w 983232"/>
                      <a:gd name="connsiteY6" fmla="*/ 231868 h 427405"/>
                      <a:gd name="connsiteX7" fmla="*/ 710435 w 983232"/>
                      <a:gd name="connsiteY7" fmla="*/ 223198 h 427405"/>
                      <a:gd name="connsiteX8" fmla="*/ 650915 w 983232"/>
                      <a:gd name="connsiteY8" fmla="*/ 182448 h 427405"/>
                      <a:gd name="connsiteX9" fmla="*/ 646188 w 983232"/>
                      <a:gd name="connsiteY9" fmla="*/ 169580 h 427405"/>
                      <a:gd name="connsiteX10" fmla="*/ 602012 w 983232"/>
                      <a:gd name="connsiteY10" fmla="*/ 176996 h 427405"/>
                      <a:gd name="connsiteX11" fmla="*/ 506353 w 983232"/>
                      <a:gd name="connsiteY11" fmla="*/ 144053 h 427405"/>
                      <a:gd name="connsiteX12" fmla="*/ 501015 w 983232"/>
                      <a:gd name="connsiteY12" fmla="*/ 137470 h 427405"/>
                      <a:gd name="connsiteX13" fmla="*/ 495003 w 983232"/>
                      <a:gd name="connsiteY13" fmla="*/ 144885 h 427405"/>
                      <a:gd name="connsiteX14" fmla="*/ 399344 w 983232"/>
                      <a:gd name="connsiteY14" fmla="*/ 177828 h 427405"/>
                      <a:gd name="connsiteX15" fmla="*/ 355361 w 983232"/>
                      <a:gd name="connsiteY15" fmla="*/ 170444 h 427405"/>
                      <a:gd name="connsiteX16" fmla="*/ 339322 w 983232"/>
                      <a:gd name="connsiteY16" fmla="*/ 214100 h 427405"/>
                      <a:gd name="connsiteX17" fmla="*/ 279801 w 983232"/>
                      <a:gd name="connsiteY17" fmla="*/ 254849 h 427405"/>
                      <a:gd name="connsiteX18" fmla="*/ 232448 w 983232"/>
                      <a:gd name="connsiteY18" fmla="*/ 262798 h 427405"/>
                      <a:gd name="connsiteX19" fmla="*/ 242674 w 983232"/>
                      <a:gd name="connsiteY19" fmla="*/ 301828 h 427405"/>
                      <a:gd name="connsiteX20" fmla="*/ 79698 w 983232"/>
                      <a:gd name="connsiteY20" fmla="*/ 427405 h 427405"/>
                      <a:gd name="connsiteX21" fmla="*/ 16260 w 983232"/>
                      <a:gd name="connsiteY21" fmla="*/ 417537 h 427405"/>
                      <a:gd name="connsiteX22" fmla="*/ 0 w 983232"/>
                      <a:gd name="connsiteY22" fmla="*/ 409090 h 427405"/>
                      <a:gd name="connsiteX23" fmla="*/ 27158 w 983232"/>
                      <a:gd name="connsiteY23" fmla="*/ 318778 h 427405"/>
                      <a:gd name="connsiteX24" fmla="*/ 493054 w 983232"/>
                      <a:gd name="connsiteY24" fmla="*/ 0 h 427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983232" h="427405">
                        <a:moveTo>
                          <a:pt x="493054" y="0"/>
                        </a:moveTo>
                        <a:cubicBezTo>
                          <a:pt x="702493" y="0"/>
                          <a:pt x="882191" y="131446"/>
                          <a:pt x="958950" y="318778"/>
                        </a:cubicBezTo>
                        <a:lnTo>
                          <a:pt x="983232" y="399526"/>
                        </a:lnTo>
                        <a:lnTo>
                          <a:pt x="971952" y="405978"/>
                        </a:lnTo>
                        <a:cubicBezTo>
                          <a:pt x="952867" y="412827"/>
                          <a:pt x="931883" y="416614"/>
                          <a:pt x="909856" y="416614"/>
                        </a:cubicBezTo>
                        <a:cubicBezTo>
                          <a:pt x="821750" y="416614"/>
                          <a:pt x="750326" y="356019"/>
                          <a:pt x="750326" y="281273"/>
                        </a:cubicBezTo>
                        <a:lnTo>
                          <a:pt x="762083" y="231868"/>
                        </a:lnTo>
                        <a:lnTo>
                          <a:pt x="710435" y="223198"/>
                        </a:lnTo>
                        <a:cubicBezTo>
                          <a:pt x="686157" y="214660"/>
                          <a:pt x="665501" y="200399"/>
                          <a:pt x="650915" y="182448"/>
                        </a:cubicBezTo>
                        <a:lnTo>
                          <a:pt x="646188" y="169580"/>
                        </a:lnTo>
                        <a:lnTo>
                          <a:pt x="602012" y="176996"/>
                        </a:lnTo>
                        <a:cubicBezTo>
                          <a:pt x="564655" y="176996"/>
                          <a:pt x="530834" y="164407"/>
                          <a:pt x="506353" y="144053"/>
                        </a:cubicBezTo>
                        <a:lnTo>
                          <a:pt x="501015" y="137470"/>
                        </a:lnTo>
                        <a:lnTo>
                          <a:pt x="495003" y="144885"/>
                        </a:lnTo>
                        <a:cubicBezTo>
                          <a:pt x="470522" y="165238"/>
                          <a:pt x="436701" y="177828"/>
                          <a:pt x="399344" y="177828"/>
                        </a:cubicBezTo>
                        <a:lnTo>
                          <a:pt x="355361" y="170444"/>
                        </a:lnTo>
                        <a:lnTo>
                          <a:pt x="339322" y="214100"/>
                        </a:lnTo>
                        <a:cubicBezTo>
                          <a:pt x="324735" y="232050"/>
                          <a:pt x="304078" y="246312"/>
                          <a:pt x="279801" y="254849"/>
                        </a:cubicBezTo>
                        <a:lnTo>
                          <a:pt x="232448" y="262798"/>
                        </a:lnTo>
                        <a:lnTo>
                          <a:pt x="242674" y="301828"/>
                        </a:lnTo>
                        <a:cubicBezTo>
                          <a:pt x="242674" y="371183"/>
                          <a:pt x="169707" y="427405"/>
                          <a:pt x="79698" y="427405"/>
                        </a:cubicBezTo>
                        <a:cubicBezTo>
                          <a:pt x="57196" y="427405"/>
                          <a:pt x="35759" y="423891"/>
                          <a:pt x="16260" y="417537"/>
                        </a:cubicBezTo>
                        <a:lnTo>
                          <a:pt x="0" y="409090"/>
                        </a:lnTo>
                        <a:lnTo>
                          <a:pt x="27158" y="318778"/>
                        </a:lnTo>
                        <a:cubicBezTo>
                          <a:pt x="103917" y="131446"/>
                          <a:pt x="283615" y="0"/>
                          <a:pt x="49305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CEBDE3FF-F5AF-7091-208E-C7D8BC9DB525}"/>
                      </a:ext>
                    </a:extLst>
                  </p:cNvPr>
                  <p:cNvSpPr/>
                  <p:nvPr/>
                </p:nvSpPr>
                <p:spPr>
                  <a:xfrm>
                    <a:off x="6801619" y="3881850"/>
                    <a:ext cx="225268" cy="214652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2EE4783A-3078-DDC0-4E52-56B670A79FC6}"/>
                      </a:ext>
                    </a:extLst>
                  </p:cNvPr>
                  <p:cNvSpPr/>
                  <p:nvPr/>
                </p:nvSpPr>
                <p:spPr>
                  <a:xfrm>
                    <a:off x="7889974" y="3843980"/>
                    <a:ext cx="225268" cy="214652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B8D60BF4-3262-241D-CE7D-774E7783F632}"/>
                    </a:ext>
                  </a:extLst>
                </p:cNvPr>
                <p:cNvSpPr/>
                <p:nvPr/>
              </p:nvSpPr>
              <p:spPr>
                <a:xfrm rot="21013598">
                  <a:off x="6731003" y="5219736"/>
                  <a:ext cx="144096" cy="170544"/>
                </a:xfrm>
                <a:custGeom>
                  <a:avLst/>
                  <a:gdLst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94032 w 681406"/>
                    <a:gd name="connsiteY4" fmla="*/ 230823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03557 w 681406"/>
                    <a:gd name="connsiteY8" fmla="*/ 326073 h 709978"/>
                    <a:gd name="connsiteX9" fmla="*/ 8307 w 681406"/>
                    <a:gd name="connsiteY9" fmla="*/ 392748 h 709978"/>
                    <a:gd name="connsiteX10" fmla="*/ 17832 w 681406"/>
                    <a:gd name="connsiteY10" fmla="*/ 516573 h 709978"/>
                    <a:gd name="connsiteX11" fmla="*/ 122607 w 681406"/>
                    <a:gd name="connsiteY11" fmla="*/ 535623 h 709978"/>
                    <a:gd name="connsiteX12" fmla="*/ 227382 w 681406"/>
                    <a:gd name="connsiteY12" fmla="*/ 497523 h 709978"/>
                    <a:gd name="connsiteX13" fmla="*/ 122607 w 681406"/>
                    <a:gd name="connsiteY13" fmla="*/ 621348 h 709978"/>
                    <a:gd name="connsiteX14" fmla="*/ 170232 w 681406"/>
                    <a:gd name="connsiteY14" fmla="*/ 640398 h 709978"/>
                    <a:gd name="connsiteX15" fmla="*/ 303582 w 681406"/>
                    <a:gd name="connsiteY15" fmla="*/ 630873 h 709978"/>
                    <a:gd name="connsiteX16" fmla="*/ 351207 w 681406"/>
                    <a:gd name="connsiteY16" fmla="*/ 554673 h 709978"/>
                    <a:gd name="connsiteX17" fmla="*/ 246432 w 681406"/>
                    <a:gd name="connsiteY17" fmla="*/ 688023 h 709978"/>
                    <a:gd name="connsiteX18" fmla="*/ 379782 w 681406"/>
                    <a:gd name="connsiteY18" fmla="*/ 697548 h 709978"/>
                    <a:gd name="connsiteX19" fmla="*/ 589332 w 681406"/>
                    <a:gd name="connsiteY19" fmla="*/ 564198 h 709978"/>
                    <a:gd name="connsiteX20" fmla="*/ 675057 w 681406"/>
                    <a:gd name="connsiteY20" fmla="*/ 373698 h 709978"/>
                    <a:gd name="connsiteX21" fmla="*/ 675057 w 681406"/>
                    <a:gd name="connsiteY21" fmla="*/ 278448 h 709978"/>
                    <a:gd name="connsiteX22" fmla="*/ 675057 w 681406"/>
                    <a:gd name="connsiteY22" fmla="*/ 221298 h 709978"/>
                    <a:gd name="connsiteX23" fmla="*/ 636957 w 681406"/>
                    <a:gd name="connsiteY23" fmla="*/ 230823 h 709978"/>
                    <a:gd name="connsiteX24" fmla="*/ 665532 w 681406"/>
                    <a:gd name="connsiteY24" fmla="*/ 87948 h 709978"/>
                    <a:gd name="connsiteX25" fmla="*/ 598857 w 681406"/>
                    <a:gd name="connsiteY25" fmla="*/ 40323 h 709978"/>
                    <a:gd name="connsiteX26" fmla="*/ 455982 w 681406"/>
                    <a:gd name="connsiteY26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94032 w 681406"/>
                    <a:gd name="connsiteY4" fmla="*/ 230823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27382 w 681406"/>
                    <a:gd name="connsiteY13" fmla="*/ 4975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74982 w 681406"/>
                    <a:gd name="connsiteY4" fmla="*/ 226061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27382 w 681406"/>
                    <a:gd name="connsiteY13" fmla="*/ 4975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74982 w 681406"/>
                    <a:gd name="connsiteY4" fmla="*/ 226061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08332 w 681406"/>
                    <a:gd name="connsiteY13" fmla="*/ 4594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4558 w 679982"/>
                    <a:gd name="connsiteY0" fmla="*/ 2223 h 709978"/>
                    <a:gd name="connsiteX1" fmla="*/ 416458 w 679982"/>
                    <a:gd name="connsiteY1" fmla="*/ 106998 h 709978"/>
                    <a:gd name="connsiteX2" fmla="*/ 292633 w 679982"/>
                    <a:gd name="connsiteY2" fmla="*/ 30798 h 709978"/>
                    <a:gd name="connsiteX3" fmla="*/ 140233 w 679982"/>
                    <a:gd name="connsiteY3" fmla="*/ 135573 h 709978"/>
                    <a:gd name="connsiteX4" fmla="*/ 73558 w 679982"/>
                    <a:gd name="connsiteY4" fmla="*/ 226061 h 709978"/>
                    <a:gd name="connsiteX5" fmla="*/ 64033 w 679982"/>
                    <a:gd name="connsiteY5" fmla="*/ 307023 h 709978"/>
                    <a:gd name="connsiteX6" fmla="*/ 130708 w 679982"/>
                    <a:gd name="connsiteY6" fmla="*/ 335598 h 709978"/>
                    <a:gd name="connsiteX7" fmla="*/ 197383 w 679982"/>
                    <a:gd name="connsiteY7" fmla="*/ 240348 h 709978"/>
                    <a:gd name="connsiteX8" fmla="*/ 156720 w 679982"/>
                    <a:gd name="connsiteY8" fmla="*/ 303539 h 709978"/>
                    <a:gd name="connsiteX9" fmla="*/ 102133 w 679982"/>
                    <a:gd name="connsiteY9" fmla="*/ 326073 h 709978"/>
                    <a:gd name="connsiteX10" fmla="*/ 6883 w 679982"/>
                    <a:gd name="connsiteY10" fmla="*/ 392748 h 709978"/>
                    <a:gd name="connsiteX11" fmla="*/ 16408 w 679982"/>
                    <a:gd name="connsiteY11" fmla="*/ 516573 h 709978"/>
                    <a:gd name="connsiteX12" fmla="*/ 87845 w 679982"/>
                    <a:gd name="connsiteY12" fmla="*/ 516573 h 709978"/>
                    <a:gd name="connsiteX13" fmla="*/ 206908 w 679982"/>
                    <a:gd name="connsiteY13" fmla="*/ 459423 h 709978"/>
                    <a:gd name="connsiteX14" fmla="*/ 121183 w 679982"/>
                    <a:gd name="connsiteY14" fmla="*/ 621348 h 709978"/>
                    <a:gd name="connsiteX15" fmla="*/ 168808 w 679982"/>
                    <a:gd name="connsiteY15" fmla="*/ 640398 h 709978"/>
                    <a:gd name="connsiteX16" fmla="*/ 302158 w 679982"/>
                    <a:gd name="connsiteY16" fmla="*/ 630873 h 709978"/>
                    <a:gd name="connsiteX17" fmla="*/ 349783 w 679982"/>
                    <a:gd name="connsiteY17" fmla="*/ 554673 h 709978"/>
                    <a:gd name="connsiteX18" fmla="*/ 245008 w 679982"/>
                    <a:gd name="connsiteY18" fmla="*/ 688023 h 709978"/>
                    <a:gd name="connsiteX19" fmla="*/ 378358 w 679982"/>
                    <a:gd name="connsiteY19" fmla="*/ 697548 h 709978"/>
                    <a:gd name="connsiteX20" fmla="*/ 587908 w 679982"/>
                    <a:gd name="connsiteY20" fmla="*/ 564198 h 709978"/>
                    <a:gd name="connsiteX21" fmla="*/ 673633 w 679982"/>
                    <a:gd name="connsiteY21" fmla="*/ 373698 h 709978"/>
                    <a:gd name="connsiteX22" fmla="*/ 673633 w 679982"/>
                    <a:gd name="connsiteY22" fmla="*/ 278448 h 709978"/>
                    <a:gd name="connsiteX23" fmla="*/ 673633 w 679982"/>
                    <a:gd name="connsiteY23" fmla="*/ 221298 h 709978"/>
                    <a:gd name="connsiteX24" fmla="*/ 635533 w 679982"/>
                    <a:gd name="connsiteY24" fmla="*/ 230823 h 709978"/>
                    <a:gd name="connsiteX25" fmla="*/ 664108 w 679982"/>
                    <a:gd name="connsiteY25" fmla="*/ 87948 h 709978"/>
                    <a:gd name="connsiteX26" fmla="*/ 597433 w 679982"/>
                    <a:gd name="connsiteY26" fmla="*/ 40323 h 709978"/>
                    <a:gd name="connsiteX27" fmla="*/ 454558 w 679982"/>
                    <a:gd name="connsiteY27" fmla="*/ 2223 h 709978"/>
                    <a:gd name="connsiteX0" fmla="*/ 455545 w 680969"/>
                    <a:gd name="connsiteY0" fmla="*/ 2223 h 709978"/>
                    <a:gd name="connsiteX1" fmla="*/ 417445 w 680969"/>
                    <a:gd name="connsiteY1" fmla="*/ 106998 h 709978"/>
                    <a:gd name="connsiteX2" fmla="*/ 293620 w 680969"/>
                    <a:gd name="connsiteY2" fmla="*/ 30798 h 709978"/>
                    <a:gd name="connsiteX3" fmla="*/ 141220 w 680969"/>
                    <a:gd name="connsiteY3" fmla="*/ 135573 h 709978"/>
                    <a:gd name="connsiteX4" fmla="*/ 74545 w 680969"/>
                    <a:gd name="connsiteY4" fmla="*/ 226061 h 709978"/>
                    <a:gd name="connsiteX5" fmla="*/ 65020 w 680969"/>
                    <a:gd name="connsiteY5" fmla="*/ 307023 h 709978"/>
                    <a:gd name="connsiteX6" fmla="*/ 131695 w 680969"/>
                    <a:gd name="connsiteY6" fmla="*/ 335598 h 709978"/>
                    <a:gd name="connsiteX7" fmla="*/ 198370 w 680969"/>
                    <a:gd name="connsiteY7" fmla="*/ 240348 h 709978"/>
                    <a:gd name="connsiteX8" fmla="*/ 157707 w 680969"/>
                    <a:gd name="connsiteY8" fmla="*/ 303539 h 709978"/>
                    <a:gd name="connsiteX9" fmla="*/ 103120 w 680969"/>
                    <a:gd name="connsiteY9" fmla="*/ 326073 h 709978"/>
                    <a:gd name="connsiteX10" fmla="*/ 7870 w 680969"/>
                    <a:gd name="connsiteY10" fmla="*/ 392748 h 709978"/>
                    <a:gd name="connsiteX11" fmla="*/ 17395 w 680969"/>
                    <a:gd name="connsiteY11" fmla="*/ 516573 h 709978"/>
                    <a:gd name="connsiteX12" fmla="*/ 112645 w 680969"/>
                    <a:gd name="connsiteY12" fmla="*/ 516573 h 709978"/>
                    <a:gd name="connsiteX13" fmla="*/ 207895 w 680969"/>
                    <a:gd name="connsiteY13" fmla="*/ 459423 h 709978"/>
                    <a:gd name="connsiteX14" fmla="*/ 122170 w 680969"/>
                    <a:gd name="connsiteY14" fmla="*/ 621348 h 709978"/>
                    <a:gd name="connsiteX15" fmla="*/ 169795 w 680969"/>
                    <a:gd name="connsiteY15" fmla="*/ 640398 h 709978"/>
                    <a:gd name="connsiteX16" fmla="*/ 303145 w 680969"/>
                    <a:gd name="connsiteY16" fmla="*/ 630873 h 709978"/>
                    <a:gd name="connsiteX17" fmla="*/ 350770 w 680969"/>
                    <a:gd name="connsiteY17" fmla="*/ 554673 h 709978"/>
                    <a:gd name="connsiteX18" fmla="*/ 245995 w 680969"/>
                    <a:gd name="connsiteY18" fmla="*/ 688023 h 709978"/>
                    <a:gd name="connsiteX19" fmla="*/ 379345 w 680969"/>
                    <a:gd name="connsiteY19" fmla="*/ 697548 h 709978"/>
                    <a:gd name="connsiteX20" fmla="*/ 588895 w 680969"/>
                    <a:gd name="connsiteY20" fmla="*/ 564198 h 709978"/>
                    <a:gd name="connsiteX21" fmla="*/ 674620 w 680969"/>
                    <a:gd name="connsiteY21" fmla="*/ 373698 h 709978"/>
                    <a:gd name="connsiteX22" fmla="*/ 674620 w 680969"/>
                    <a:gd name="connsiteY22" fmla="*/ 278448 h 709978"/>
                    <a:gd name="connsiteX23" fmla="*/ 674620 w 680969"/>
                    <a:gd name="connsiteY23" fmla="*/ 221298 h 709978"/>
                    <a:gd name="connsiteX24" fmla="*/ 636520 w 680969"/>
                    <a:gd name="connsiteY24" fmla="*/ 230823 h 709978"/>
                    <a:gd name="connsiteX25" fmla="*/ 665095 w 680969"/>
                    <a:gd name="connsiteY25" fmla="*/ 87948 h 709978"/>
                    <a:gd name="connsiteX26" fmla="*/ 598420 w 680969"/>
                    <a:gd name="connsiteY26" fmla="*/ 40323 h 709978"/>
                    <a:gd name="connsiteX27" fmla="*/ 455545 w 680969"/>
                    <a:gd name="connsiteY27" fmla="*/ 2223 h 709978"/>
                    <a:gd name="connsiteX0" fmla="*/ 460771 w 686195"/>
                    <a:gd name="connsiteY0" fmla="*/ 2223 h 709978"/>
                    <a:gd name="connsiteX1" fmla="*/ 422671 w 686195"/>
                    <a:gd name="connsiteY1" fmla="*/ 106998 h 709978"/>
                    <a:gd name="connsiteX2" fmla="*/ 298846 w 686195"/>
                    <a:gd name="connsiteY2" fmla="*/ 30798 h 709978"/>
                    <a:gd name="connsiteX3" fmla="*/ 146446 w 686195"/>
                    <a:gd name="connsiteY3" fmla="*/ 135573 h 709978"/>
                    <a:gd name="connsiteX4" fmla="*/ 79771 w 686195"/>
                    <a:gd name="connsiteY4" fmla="*/ 226061 h 709978"/>
                    <a:gd name="connsiteX5" fmla="*/ 70246 w 686195"/>
                    <a:gd name="connsiteY5" fmla="*/ 307023 h 709978"/>
                    <a:gd name="connsiteX6" fmla="*/ 136921 w 686195"/>
                    <a:gd name="connsiteY6" fmla="*/ 335598 h 709978"/>
                    <a:gd name="connsiteX7" fmla="*/ 203596 w 686195"/>
                    <a:gd name="connsiteY7" fmla="*/ 240348 h 709978"/>
                    <a:gd name="connsiteX8" fmla="*/ 162933 w 686195"/>
                    <a:gd name="connsiteY8" fmla="*/ 303539 h 709978"/>
                    <a:gd name="connsiteX9" fmla="*/ 108346 w 686195"/>
                    <a:gd name="connsiteY9" fmla="*/ 326073 h 709978"/>
                    <a:gd name="connsiteX10" fmla="*/ 13096 w 686195"/>
                    <a:gd name="connsiteY10" fmla="*/ 392748 h 709978"/>
                    <a:gd name="connsiteX11" fmla="*/ 22621 w 686195"/>
                    <a:gd name="connsiteY11" fmla="*/ 516573 h 709978"/>
                    <a:gd name="connsiteX12" fmla="*/ 213121 w 686195"/>
                    <a:gd name="connsiteY12" fmla="*/ 459423 h 709978"/>
                    <a:gd name="connsiteX13" fmla="*/ 127396 w 686195"/>
                    <a:gd name="connsiteY13" fmla="*/ 621348 h 709978"/>
                    <a:gd name="connsiteX14" fmla="*/ 175021 w 686195"/>
                    <a:gd name="connsiteY14" fmla="*/ 640398 h 709978"/>
                    <a:gd name="connsiteX15" fmla="*/ 308371 w 686195"/>
                    <a:gd name="connsiteY15" fmla="*/ 630873 h 709978"/>
                    <a:gd name="connsiteX16" fmla="*/ 355996 w 686195"/>
                    <a:gd name="connsiteY16" fmla="*/ 554673 h 709978"/>
                    <a:gd name="connsiteX17" fmla="*/ 251221 w 686195"/>
                    <a:gd name="connsiteY17" fmla="*/ 688023 h 709978"/>
                    <a:gd name="connsiteX18" fmla="*/ 384571 w 686195"/>
                    <a:gd name="connsiteY18" fmla="*/ 697548 h 709978"/>
                    <a:gd name="connsiteX19" fmla="*/ 594121 w 686195"/>
                    <a:gd name="connsiteY19" fmla="*/ 564198 h 709978"/>
                    <a:gd name="connsiteX20" fmla="*/ 679846 w 686195"/>
                    <a:gd name="connsiteY20" fmla="*/ 373698 h 709978"/>
                    <a:gd name="connsiteX21" fmla="*/ 679846 w 686195"/>
                    <a:gd name="connsiteY21" fmla="*/ 278448 h 709978"/>
                    <a:gd name="connsiteX22" fmla="*/ 679846 w 686195"/>
                    <a:gd name="connsiteY22" fmla="*/ 221298 h 709978"/>
                    <a:gd name="connsiteX23" fmla="*/ 641746 w 686195"/>
                    <a:gd name="connsiteY23" fmla="*/ 230823 h 709978"/>
                    <a:gd name="connsiteX24" fmla="*/ 670321 w 686195"/>
                    <a:gd name="connsiteY24" fmla="*/ 87948 h 709978"/>
                    <a:gd name="connsiteX25" fmla="*/ 603646 w 686195"/>
                    <a:gd name="connsiteY25" fmla="*/ 40323 h 709978"/>
                    <a:gd name="connsiteX26" fmla="*/ 460771 w 686195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5913 w 674712"/>
                    <a:gd name="connsiteY13" fmla="*/ 621348 h 709978"/>
                    <a:gd name="connsiteX14" fmla="*/ 163538 w 674712"/>
                    <a:gd name="connsiteY14" fmla="*/ 640398 h 709978"/>
                    <a:gd name="connsiteX15" fmla="*/ 296888 w 674712"/>
                    <a:gd name="connsiteY15" fmla="*/ 63087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1150 w 674712"/>
                    <a:gd name="connsiteY13" fmla="*/ 554673 h 709978"/>
                    <a:gd name="connsiteX14" fmla="*/ 163538 w 674712"/>
                    <a:gd name="connsiteY14" fmla="*/ 640398 h 709978"/>
                    <a:gd name="connsiteX15" fmla="*/ 296888 w 674712"/>
                    <a:gd name="connsiteY15" fmla="*/ 63087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1150 w 674712"/>
                    <a:gd name="connsiteY13" fmla="*/ 554673 h 709978"/>
                    <a:gd name="connsiteX14" fmla="*/ 163538 w 674712"/>
                    <a:gd name="connsiteY14" fmla="*/ 640398 h 709978"/>
                    <a:gd name="connsiteX15" fmla="*/ 292125 w 674712"/>
                    <a:gd name="connsiteY15" fmla="*/ 61182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6375"/>
                    <a:gd name="connsiteX1" fmla="*/ 411188 w 674712"/>
                    <a:gd name="connsiteY1" fmla="*/ 106998 h 706375"/>
                    <a:gd name="connsiteX2" fmla="*/ 287363 w 674712"/>
                    <a:gd name="connsiteY2" fmla="*/ 30798 h 706375"/>
                    <a:gd name="connsiteX3" fmla="*/ 134963 w 674712"/>
                    <a:gd name="connsiteY3" fmla="*/ 135573 h 706375"/>
                    <a:gd name="connsiteX4" fmla="*/ 68288 w 674712"/>
                    <a:gd name="connsiteY4" fmla="*/ 226061 h 706375"/>
                    <a:gd name="connsiteX5" fmla="*/ 58763 w 674712"/>
                    <a:gd name="connsiteY5" fmla="*/ 307023 h 706375"/>
                    <a:gd name="connsiteX6" fmla="*/ 125438 w 674712"/>
                    <a:gd name="connsiteY6" fmla="*/ 335598 h 706375"/>
                    <a:gd name="connsiteX7" fmla="*/ 192113 w 674712"/>
                    <a:gd name="connsiteY7" fmla="*/ 240348 h 706375"/>
                    <a:gd name="connsiteX8" fmla="*/ 151450 w 674712"/>
                    <a:gd name="connsiteY8" fmla="*/ 303539 h 706375"/>
                    <a:gd name="connsiteX9" fmla="*/ 96863 w 674712"/>
                    <a:gd name="connsiteY9" fmla="*/ 326073 h 706375"/>
                    <a:gd name="connsiteX10" fmla="*/ 1613 w 674712"/>
                    <a:gd name="connsiteY10" fmla="*/ 392748 h 706375"/>
                    <a:gd name="connsiteX11" fmla="*/ 49238 w 674712"/>
                    <a:gd name="connsiteY11" fmla="*/ 521335 h 706375"/>
                    <a:gd name="connsiteX12" fmla="*/ 201638 w 674712"/>
                    <a:gd name="connsiteY12" fmla="*/ 459423 h 706375"/>
                    <a:gd name="connsiteX13" fmla="*/ 111150 w 674712"/>
                    <a:gd name="connsiteY13" fmla="*/ 554673 h 706375"/>
                    <a:gd name="connsiteX14" fmla="*/ 163538 w 674712"/>
                    <a:gd name="connsiteY14" fmla="*/ 640398 h 706375"/>
                    <a:gd name="connsiteX15" fmla="*/ 292125 w 674712"/>
                    <a:gd name="connsiteY15" fmla="*/ 611823 h 706375"/>
                    <a:gd name="connsiteX16" fmla="*/ 344513 w 674712"/>
                    <a:gd name="connsiteY16" fmla="*/ 554673 h 706375"/>
                    <a:gd name="connsiteX17" fmla="*/ 258788 w 674712"/>
                    <a:gd name="connsiteY17" fmla="*/ 678498 h 706375"/>
                    <a:gd name="connsiteX18" fmla="*/ 373088 w 674712"/>
                    <a:gd name="connsiteY18" fmla="*/ 697548 h 706375"/>
                    <a:gd name="connsiteX19" fmla="*/ 582638 w 674712"/>
                    <a:gd name="connsiteY19" fmla="*/ 564198 h 706375"/>
                    <a:gd name="connsiteX20" fmla="*/ 668363 w 674712"/>
                    <a:gd name="connsiteY20" fmla="*/ 373698 h 706375"/>
                    <a:gd name="connsiteX21" fmla="*/ 668363 w 674712"/>
                    <a:gd name="connsiteY21" fmla="*/ 278448 h 706375"/>
                    <a:gd name="connsiteX22" fmla="*/ 668363 w 674712"/>
                    <a:gd name="connsiteY22" fmla="*/ 221298 h 706375"/>
                    <a:gd name="connsiteX23" fmla="*/ 630263 w 674712"/>
                    <a:gd name="connsiteY23" fmla="*/ 230823 h 706375"/>
                    <a:gd name="connsiteX24" fmla="*/ 658838 w 674712"/>
                    <a:gd name="connsiteY24" fmla="*/ 87948 h 706375"/>
                    <a:gd name="connsiteX25" fmla="*/ 592163 w 674712"/>
                    <a:gd name="connsiteY25" fmla="*/ 40323 h 706375"/>
                    <a:gd name="connsiteX26" fmla="*/ 449288 w 674712"/>
                    <a:gd name="connsiteY26" fmla="*/ 2223 h 706375"/>
                    <a:gd name="connsiteX0" fmla="*/ 452467 w 677891"/>
                    <a:gd name="connsiteY0" fmla="*/ 2223 h 706375"/>
                    <a:gd name="connsiteX1" fmla="*/ 414367 w 677891"/>
                    <a:gd name="connsiteY1" fmla="*/ 106998 h 706375"/>
                    <a:gd name="connsiteX2" fmla="*/ 290542 w 677891"/>
                    <a:gd name="connsiteY2" fmla="*/ 30798 h 706375"/>
                    <a:gd name="connsiteX3" fmla="*/ 138142 w 677891"/>
                    <a:gd name="connsiteY3" fmla="*/ 135573 h 706375"/>
                    <a:gd name="connsiteX4" fmla="*/ 71467 w 677891"/>
                    <a:gd name="connsiteY4" fmla="*/ 226061 h 706375"/>
                    <a:gd name="connsiteX5" fmla="*/ 61942 w 677891"/>
                    <a:gd name="connsiteY5" fmla="*/ 307023 h 706375"/>
                    <a:gd name="connsiteX6" fmla="*/ 128617 w 677891"/>
                    <a:gd name="connsiteY6" fmla="*/ 335598 h 706375"/>
                    <a:gd name="connsiteX7" fmla="*/ 195292 w 677891"/>
                    <a:gd name="connsiteY7" fmla="*/ 240348 h 706375"/>
                    <a:gd name="connsiteX8" fmla="*/ 154629 w 677891"/>
                    <a:gd name="connsiteY8" fmla="*/ 303539 h 706375"/>
                    <a:gd name="connsiteX9" fmla="*/ 4792 w 677891"/>
                    <a:gd name="connsiteY9" fmla="*/ 392748 h 706375"/>
                    <a:gd name="connsiteX10" fmla="*/ 52417 w 677891"/>
                    <a:gd name="connsiteY10" fmla="*/ 521335 h 706375"/>
                    <a:gd name="connsiteX11" fmla="*/ 204817 w 677891"/>
                    <a:gd name="connsiteY11" fmla="*/ 459423 h 706375"/>
                    <a:gd name="connsiteX12" fmla="*/ 114329 w 677891"/>
                    <a:gd name="connsiteY12" fmla="*/ 554673 h 706375"/>
                    <a:gd name="connsiteX13" fmla="*/ 166717 w 677891"/>
                    <a:gd name="connsiteY13" fmla="*/ 640398 h 706375"/>
                    <a:gd name="connsiteX14" fmla="*/ 295304 w 677891"/>
                    <a:gd name="connsiteY14" fmla="*/ 611823 h 706375"/>
                    <a:gd name="connsiteX15" fmla="*/ 347692 w 677891"/>
                    <a:gd name="connsiteY15" fmla="*/ 554673 h 706375"/>
                    <a:gd name="connsiteX16" fmla="*/ 261967 w 677891"/>
                    <a:gd name="connsiteY16" fmla="*/ 678498 h 706375"/>
                    <a:gd name="connsiteX17" fmla="*/ 376267 w 677891"/>
                    <a:gd name="connsiteY17" fmla="*/ 697548 h 706375"/>
                    <a:gd name="connsiteX18" fmla="*/ 585817 w 677891"/>
                    <a:gd name="connsiteY18" fmla="*/ 564198 h 706375"/>
                    <a:gd name="connsiteX19" fmla="*/ 671542 w 677891"/>
                    <a:gd name="connsiteY19" fmla="*/ 373698 h 706375"/>
                    <a:gd name="connsiteX20" fmla="*/ 671542 w 677891"/>
                    <a:gd name="connsiteY20" fmla="*/ 278448 h 706375"/>
                    <a:gd name="connsiteX21" fmla="*/ 671542 w 677891"/>
                    <a:gd name="connsiteY21" fmla="*/ 221298 h 706375"/>
                    <a:gd name="connsiteX22" fmla="*/ 633442 w 677891"/>
                    <a:gd name="connsiteY22" fmla="*/ 230823 h 706375"/>
                    <a:gd name="connsiteX23" fmla="*/ 662017 w 677891"/>
                    <a:gd name="connsiteY23" fmla="*/ 87948 h 706375"/>
                    <a:gd name="connsiteX24" fmla="*/ 595342 w 677891"/>
                    <a:gd name="connsiteY24" fmla="*/ 40323 h 706375"/>
                    <a:gd name="connsiteX25" fmla="*/ 452467 w 677891"/>
                    <a:gd name="connsiteY25" fmla="*/ 2223 h 706375"/>
                    <a:gd name="connsiteX0" fmla="*/ 447736 w 673160"/>
                    <a:gd name="connsiteY0" fmla="*/ 2223 h 706375"/>
                    <a:gd name="connsiteX1" fmla="*/ 409636 w 673160"/>
                    <a:gd name="connsiteY1" fmla="*/ 106998 h 706375"/>
                    <a:gd name="connsiteX2" fmla="*/ 285811 w 673160"/>
                    <a:gd name="connsiteY2" fmla="*/ 30798 h 706375"/>
                    <a:gd name="connsiteX3" fmla="*/ 133411 w 673160"/>
                    <a:gd name="connsiteY3" fmla="*/ 135573 h 706375"/>
                    <a:gd name="connsiteX4" fmla="*/ 66736 w 673160"/>
                    <a:gd name="connsiteY4" fmla="*/ 226061 h 706375"/>
                    <a:gd name="connsiteX5" fmla="*/ 57211 w 673160"/>
                    <a:gd name="connsiteY5" fmla="*/ 307023 h 706375"/>
                    <a:gd name="connsiteX6" fmla="*/ 123886 w 673160"/>
                    <a:gd name="connsiteY6" fmla="*/ 335598 h 706375"/>
                    <a:gd name="connsiteX7" fmla="*/ 190561 w 673160"/>
                    <a:gd name="connsiteY7" fmla="*/ 240348 h 706375"/>
                    <a:gd name="connsiteX8" fmla="*/ 149898 w 673160"/>
                    <a:gd name="connsiteY8" fmla="*/ 303539 h 706375"/>
                    <a:gd name="connsiteX9" fmla="*/ 54648 w 673160"/>
                    <a:gd name="connsiteY9" fmla="*/ 370215 h 706375"/>
                    <a:gd name="connsiteX10" fmla="*/ 61 w 673160"/>
                    <a:gd name="connsiteY10" fmla="*/ 392748 h 706375"/>
                    <a:gd name="connsiteX11" fmla="*/ 47686 w 673160"/>
                    <a:gd name="connsiteY11" fmla="*/ 521335 h 706375"/>
                    <a:gd name="connsiteX12" fmla="*/ 200086 w 673160"/>
                    <a:gd name="connsiteY12" fmla="*/ 459423 h 706375"/>
                    <a:gd name="connsiteX13" fmla="*/ 109598 w 673160"/>
                    <a:gd name="connsiteY13" fmla="*/ 554673 h 706375"/>
                    <a:gd name="connsiteX14" fmla="*/ 161986 w 673160"/>
                    <a:gd name="connsiteY14" fmla="*/ 640398 h 706375"/>
                    <a:gd name="connsiteX15" fmla="*/ 290573 w 673160"/>
                    <a:gd name="connsiteY15" fmla="*/ 611823 h 706375"/>
                    <a:gd name="connsiteX16" fmla="*/ 342961 w 673160"/>
                    <a:gd name="connsiteY16" fmla="*/ 554673 h 706375"/>
                    <a:gd name="connsiteX17" fmla="*/ 257236 w 673160"/>
                    <a:gd name="connsiteY17" fmla="*/ 678498 h 706375"/>
                    <a:gd name="connsiteX18" fmla="*/ 371536 w 673160"/>
                    <a:gd name="connsiteY18" fmla="*/ 697548 h 706375"/>
                    <a:gd name="connsiteX19" fmla="*/ 581086 w 673160"/>
                    <a:gd name="connsiteY19" fmla="*/ 564198 h 706375"/>
                    <a:gd name="connsiteX20" fmla="*/ 666811 w 673160"/>
                    <a:gd name="connsiteY20" fmla="*/ 373698 h 706375"/>
                    <a:gd name="connsiteX21" fmla="*/ 666811 w 673160"/>
                    <a:gd name="connsiteY21" fmla="*/ 278448 h 706375"/>
                    <a:gd name="connsiteX22" fmla="*/ 666811 w 673160"/>
                    <a:gd name="connsiteY22" fmla="*/ 221298 h 706375"/>
                    <a:gd name="connsiteX23" fmla="*/ 628711 w 673160"/>
                    <a:gd name="connsiteY23" fmla="*/ 230823 h 706375"/>
                    <a:gd name="connsiteX24" fmla="*/ 657286 w 673160"/>
                    <a:gd name="connsiteY24" fmla="*/ 87948 h 706375"/>
                    <a:gd name="connsiteX25" fmla="*/ 590611 w 673160"/>
                    <a:gd name="connsiteY25" fmla="*/ 40323 h 706375"/>
                    <a:gd name="connsiteX26" fmla="*/ 447736 w 673160"/>
                    <a:gd name="connsiteY26" fmla="*/ 2223 h 706375"/>
                    <a:gd name="connsiteX0" fmla="*/ 447736 w 673160"/>
                    <a:gd name="connsiteY0" fmla="*/ 2223 h 706375"/>
                    <a:gd name="connsiteX1" fmla="*/ 409636 w 673160"/>
                    <a:gd name="connsiteY1" fmla="*/ 106998 h 706375"/>
                    <a:gd name="connsiteX2" fmla="*/ 285811 w 673160"/>
                    <a:gd name="connsiteY2" fmla="*/ 30798 h 706375"/>
                    <a:gd name="connsiteX3" fmla="*/ 133411 w 673160"/>
                    <a:gd name="connsiteY3" fmla="*/ 135573 h 706375"/>
                    <a:gd name="connsiteX4" fmla="*/ 66736 w 673160"/>
                    <a:gd name="connsiteY4" fmla="*/ 226061 h 706375"/>
                    <a:gd name="connsiteX5" fmla="*/ 57211 w 673160"/>
                    <a:gd name="connsiteY5" fmla="*/ 307023 h 706375"/>
                    <a:gd name="connsiteX6" fmla="*/ 123886 w 673160"/>
                    <a:gd name="connsiteY6" fmla="*/ 335598 h 706375"/>
                    <a:gd name="connsiteX7" fmla="*/ 190561 w 673160"/>
                    <a:gd name="connsiteY7" fmla="*/ 240348 h 706375"/>
                    <a:gd name="connsiteX8" fmla="*/ 149898 w 673160"/>
                    <a:gd name="connsiteY8" fmla="*/ 303539 h 706375"/>
                    <a:gd name="connsiteX9" fmla="*/ 54648 w 673160"/>
                    <a:gd name="connsiteY9" fmla="*/ 384502 h 706375"/>
                    <a:gd name="connsiteX10" fmla="*/ 61 w 673160"/>
                    <a:gd name="connsiteY10" fmla="*/ 392748 h 706375"/>
                    <a:gd name="connsiteX11" fmla="*/ 47686 w 673160"/>
                    <a:gd name="connsiteY11" fmla="*/ 521335 h 706375"/>
                    <a:gd name="connsiteX12" fmla="*/ 200086 w 673160"/>
                    <a:gd name="connsiteY12" fmla="*/ 459423 h 706375"/>
                    <a:gd name="connsiteX13" fmla="*/ 109598 w 673160"/>
                    <a:gd name="connsiteY13" fmla="*/ 554673 h 706375"/>
                    <a:gd name="connsiteX14" fmla="*/ 161986 w 673160"/>
                    <a:gd name="connsiteY14" fmla="*/ 640398 h 706375"/>
                    <a:gd name="connsiteX15" fmla="*/ 290573 w 673160"/>
                    <a:gd name="connsiteY15" fmla="*/ 611823 h 706375"/>
                    <a:gd name="connsiteX16" fmla="*/ 342961 w 673160"/>
                    <a:gd name="connsiteY16" fmla="*/ 554673 h 706375"/>
                    <a:gd name="connsiteX17" fmla="*/ 257236 w 673160"/>
                    <a:gd name="connsiteY17" fmla="*/ 678498 h 706375"/>
                    <a:gd name="connsiteX18" fmla="*/ 371536 w 673160"/>
                    <a:gd name="connsiteY18" fmla="*/ 697548 h 706375"/>
                    <a:gd name="connsiteX19" fmla="*/ 581086 w 673160"/>
                    <a:gd name="connsiteY19" fmla="*/ 564198 h 706375"/>
                    <a:gd name="connsiteX20" fmla="*/ 666811 w 673160"/>
                    <a:gd name="connsiteY20" fmla="*/ 373698 h 706375"/>
                    <a:gd name="connsiteX21" fmla="*/ 666811 w 673160"/>
                    <a:gd name="connsiteY21" fmla="*/ 278448 h 706375"/>
                    <a:gd name="connsiteX22" fmla="*/ 666811 w 673160"/>
                    <a:gd name="connsiteY22" fmla="*/ 221298 h 706375"/>
                    <a:gd name="connsiteX23" fmla="*/ 628711 w 673160"/>
                    <a:gd name="connsiteY23" fmla="*/ 230823 h 706375"/>
                    <a:gd name="connsiteX24" fmla="*/ 657286 w 673160"/>
                    <a:gd name="connsiteY24" fmla="*/ 87948 h 706375"/>
                    <a:gd name="connsiteX25" fmla="*/ 590611 w 673160"/>
                    <a:gd name="connsiteY25" fmla="*/ 40323 h 706375"/>
                    <a:gd name="connsiteX26" fmla="*/ 447736 w 673160"/>
                    <a:gd name="connsiteY26" fmla="*/ 2223 h 706375"/>
                    <a:gd name="connsiteX0" fmla="*/ 412997 w 638421"/>
                    <a:gd name="connsiteY0" fmla="*/ 2223 h 706375"/>
                    <a:gd name="connsiteX1" fmla="*/ 374897 w 638421"/>
                    <a:gd name="connsiteY1" fmla="*/ 106998 h 706375"/>
                    <a:gd name="connsiteX2" fmla="*/ 251072 w 638421"/>
                    <a:gd name="connsiteY2" fmla="*/ 30798 h 706375"/>
                    <a:gd name="connsiteX3" fmla="*/ 98672 w 638421"/>
                    <a:gd name="connsiteY3" fmla="*/ 135573 h 706375"/>
                    <a:gd name="connsiteX4" fmla="*/ 31997 w 638421"/>
                    <a:gd name="connsiteY4" fmla="*/ 226061 h 706375"/>
                    <a:gd name="connsiteX5" fmla="*/ 22472 w 638421"/>
                    <a:gd name="connsiteY5" fmla="*/ 307023 h 706375"/>
                    <a:gd name="connsiteX6" fmla="*/ 89147 w 638421"/>
                    <a:gd name="connsiteY6" fmla="*/ 335598 h 706375"/>
                    <a:gd name="connsiteX7" fmla="*/ 155822 w 638421"/>
                    <a:gd name="connsiteY7" fmla="*/ 240348 h 706375"/>
                    <a:gd name="connsiteX8" fmla="*/ 115159 w 638421"/>
                    <a:gd name="connsiteY8" fmla="*/ 303539 h 706375"/>
                    <a:gd name="connsiteX9" fmla="*/ 19909 w 638421"/>
                    <a:gd name="connsiteY9" fmla="*/ 384502 h 706375"/>
                    <a:gd name="connsiteX10" fmla="*/ 12947 w 638421"/>
                    <a:gd name="connsiteY10" fmla="*/ 521335 h 706375"/>
                    <a:gd name="connsiteX11" fmla="*/ 165347 w 638421"/>
                    <a:gd name="connsiteY11" fmla="*/ 459423 h 706375"/>
                    <a:gd name="connsiteX12" fmla="*/ 74859 w 638421"/>
                    <a:gd name="connsiteY12" fmla="*/ 554673 h 706375"/>
                    <a:gd name="connsiteX13" fmla="*/ 127247 w 638421"/>
                    <a:gd name="connsiteY13" fmla="*/ 640398 h 706375"/>
                    <a:gd name="connsiteX14" fmla="*/ 255834 w 638421"/>
                    <a:gd name="connsiteY14" fmla="*/ 611823 h 706375"/>
                    <a:gd name="connsiteX15" fmla="*/ 308222 w 638421"/>
                    <a:gd name="connsiteY15" fmla="*/ 554673 h 706375"/>
                    <a:gd name="connsiteX16" fmla="*/ 222497 w 638421"/>
                    <a:gd name="connsiteY16" fmla="*/ 678498 h 706375"/>
                    <a:gd name="connsiteX17" fmla="*/ 336797 w 638421"/>
                    <a:gd name="connsiteY17" fmla="*/ 697548 h 706375"/>
                    <a:gd name="connsiteX18" fmla="*/ 546347 w 638421"/>
                    <a:gd name="connsiteY18" fmla="*/ 564198 h 706375"/>
                    <a:gd name="connsiteX19" fmla="*/ 632072 w 638421"/>
                    <a:gd name="connsiteY19" fmla="*/ 373698 h 706375"/>
                    <a:gd name="connsiteX20" fmla="*/ 632072 w 638421"/>
                    <a:gd name="connsiteY20" fmla="*/ 278448 h 706375"/>
                    <a:gd name="connsiteX21" fmla="*/ 632072 w 638421"/>
                    <a:gd name="connsiteY21" fmla="*/ 221298 h 706375"/>
                    <a:gd name="connsiteX22" fmla="*/ 593972 w 638421"/>
                    <a:gd name="connsiteY22" fmla="*/ 230823 h 706375"/>
                    <a:gd name="connsiteX23" fmla="*/ 622547 w 638421"/>
                    <a:gd name="connsiteY23" fmla="*/ 87948 h 706375"/>
                    <a:gd name="connsiteX24" fmla="*/ 555872 w 638421"/>
                    <a:gd name="connsiteY24" fmla="*/ 40323 h 706375"/>
                    <a:gd name="connsiteX25" fmla="*/ 412997 w 638421"/>
                    <a:gd name="connsiteY25" fmla="*/ 2223 h 706375"/>
                    <a:gd name="connsiteX0" fmla="*/ 415057 w 640481"/>
                    <a:gd name="connsiteY0" fmla="*/ 2223 h 706375"/>
                    <a:gd name="connsiteX1" fmla="*/ 376957 w 640481"/>
                    <a:gd name="connsiteY1" fmla="*/ 106998 h 706375"/>
                    <a:gd name="connsiteX2" fmla="*/ 253132 w 640481"/>
                    <a:gd name="connsiteY2" fmla="*/ 30798 h 706375"/>
                    <a:gd name="connsiteX3" fmla="*/ 100732 w 640481"/>
                    <a:gd name="connsiteY3" fmla="*/ 135573 h 706375"/>
                    <a:gd name="connsiteX4" fmla="*/ 34057 w 640481"/>
                    <a:gd name="connsiteY4" fmla="*/ 226061 h 706375"/>
                    <a:gd name="connsiteX5" fmla="*/ 24532 w 640481"/>
                    <a:gd name="connsiteY5" fmla="*/ 307023 h 706375"/>
                    <a:gd name="connsiteX6" fmla="*/ 91207 w 640481"/>
                    <a:gd name="connsiteY6" fmla="*/ 335598 h 706375"/>
                    <a:gd name="connsiteX7" fmla="*/ 157882 w 640481"/>
                    <a:gd name="connsiteY7" fmla="*/ 240348 h 706375"/>
                    <a:gd name="connsiteX8" fmla="*/ 117219 w 640481"/>
                    <a:gd name="connsiteY8" fmla="*/ 303539 h 706375"/>
                    <a:gd name="connsiteX9" fmla="*/ 17207 w 640481"/>
                    <a:gd name="connsiteY9" fmla="*/ 451177 h 706375"/>
                    <a:gd name="connsiteX10" fmla="*/ 15007 w 640481"/>
                    <a:gd name="connsiteY10" fmla="*/ 521335 h 706375"/>
                    <a:gd name="connsiteX11" fmla="*/ 167407 w 640481"/>
                    <a:gd name="connsiteY11" fmla="*/ 459423 h 706375"/>
                    <a:gd name="connsiteX12" fmla="*/ 76919 w 640481"/>
                    <a:gd name="connsiteY12" fmla="*/ 554673 h 706375"/>
                    <a:gd name="connsiteX13" fmla="*/ 129307 w 640481"/>
                    <a:gd name="connsiteY13" fmla="*/ 640398 h 706375"/>
                    <a:gd name="connsiteX14" fmla="*/ 257894 w 640481"/>
                    <a:gd name="connsiteY14" fmla="*/ 611823 h 706375"/>
                    <a:gd name="connsiteX15" fmla="*/ 310282 w 640481"/>
                    <a:gd name="connsiteY15" fmla="*/ 554673 h 706375"/>
                    <a:gd name="connsiteX16" fmla="*/ 224557 w 640481"/>
                    <a:gd name="connsiteY16" fmla="*/ 678498 h 706375"/>
                    <a:gd name="connsiteX17" fmla="*/ 338857 w 640481"/>
                    <a:gd name="connsiteY17" fmla="*/ 697548 h 706375"/>
                    <a:gd name="connsiteX18" fmla="*/ 548407 w 640481"/>
                    <a:gd name="connsiteY18" fmla="*/ 564198 h 706375"/>
                    <a:gd name="connsiteX19" fmla="*/ 634132 w 640481"/>
                    <a:gd name="connsiteY19" fmla="*/ 373698 h 706375"/>
                    <a:gd name="connsiteX20" fmla="*/ 634132 w 640481"/>
                    <a:gd name="connsiteY20" fmla="*/ 278448 h 706375"/>
                    <a:gd name="connsiteX21" fmla="*/ 634132 w 640481"/>
                    <a:gd name="connsiteY21" fmla="*/ 221298 h 706375"/>
                    <a:gd name="connsiteX22" fmla="*/ 596032 w 640481"/>
                    <a:gd name="connsiteY22" fmla="*/ 230823 h 706375"/>
                    <a:gd name="connsiteX23" fmla="*/ 624607 w 640481"/>
                    <a:gd name="connsiteY23" fmla="*/ 87948 h 706375"/>
                    <a:gd name="connsiteX24" fmla="*/ 557932 w 640481"/>
                    <a:gd name="connsiteY24" fmla="*/ 40323 h 706375"/>
                    <a:gd name="connsiteX25" fmla="*/ 415057 w 640481"/>
                    <a:gd name="connsiteY25" fmla="*/ 2223 h 706375"/>
                    <a:gd name="connsiteX0" fmla="*/ 423166 w 648590"/>
                    <a:gd name="connsiteY0" fmla="*/ 2223 h 706375"/>
                    <a:gd name="connsiteX1" fmla="*/ 385066 w 648590"/>
                    <a:gd name="connsiteY1" fmla="*/ 106998 h 706375"/>
                    <a:gd name="connsiteX2" fmla="*/ 261241 w 648590"/>
                    <a:gd name="connsiteY2" fmla="*/ 30798 h 706375"/>
                    <a:gd name="connsiteX3" fmla="*/ 108841 w 648590"/>
                    <a:gd name="connsiteY3" fmla="*/ 135573 h 706375"/>
                    <a:gd name="connsiteX4" fmla="*/ 42166 w 648590"/>
                    <a:gd name="connsiteY4" fmla="*/ 226061 h 706375"/>
                    <a:gd name="connsiteX5" fmla="*/ 32641 w 648590"/>
                    <a:gd name="connsiteY5" fmla="*/ 307023 h 706375"/>
                    <a:gd name="connsiteX6" fmla="*/ 99316 w 648590"/>
                    <a:gd name="connsiteY6" fmla="*/ 335598 h 706375"/>
                    <a:gd name="connsiteX7" fmla="*/ 165991 w 648590"/>
                    <a:gd name="connsiteY7" fmla="*/ 240348 h 706375"/>
                    <a:gd name="connsiteX8" fmla="*/ 125328 w 648590"/>
                    <a:gd name="connsiteY8" fmla="*/ 303539 h 706375"/>
                    <a:gd name="connsiteX9" fmla="*/ 11029 w 648590"/>
                    <a:gd name="connsiteY9" fmla="*/ 441652 h 706375"/>
                    <a:gd name="connsiteX10" fmla="*/ 23116 w 648590"/>
                    <a:gd name="connsiteY10" fmla="*/ 521335 h 706375"/>
                    <a:gd name="connsiteX11" fmla="*/ 175516 w 648590"/>
                    <a:gd name="connsiteY11" fmla="*/ 459423 h 706375"/>
                    <a:gd name="connsiteX12" fmla="*/ 85028 w 648590"/>
                    <a:gd name="connsiteY12" fmla="*/ 554673 h 706375"/>
                    <a:gd name="connsiteX13" fmla="*/ 137416 w 648590"/>
                    <a:gd name="connsiteY13" fmla="*/ 640398 h 706375"/>
                    <a:gd name="connsiteX14" fmla="*/ 266003 w 648590"/>
                    <a:gd name="connsiteY14" fmla="*/ 611823 h 706375"/>
                    <a:gd name="connsiteX15" fmla="*/ 318391 w 648590"/>
                    <a:gd name="connsiteY15" fmla="*/ 554673 h 706375"/>
                    <a:gd name="connsiteX16" fmla="*/ 232666 w 648590"/>
                    <a:gd name="connsiteY16" fmla="*/ 678498 h 706375"/>
                    <a:gd name="connsiteX17" fmla="*/ 346966 w 648590"/>
                    <a:gd name="connsiteY17" fmla="*/ 697548 h 706375"/>
                    <a:gd name="connsiteX18" fmla="*/ 556516 w 648590"/>
                    <a:gd name="connsiteY18" fmla="*/ 564198 h 706375"/>
                    <a:gd name="connsiteX19" fmla="*/ 642241 w 648590"/>
                    <a:gd name="connsiteY19" fmla="*/ 373698 h 706375"/>
                    <a:gd name="connsiteX20" fmla="*/ 642241 w 648590"/>
                    <a:gd name="connsiteY20" fmla="*/ 278448 h 706375"/>
                    <a:gd name="connsiteX21" fmla="*/ 642241 w 648590"/>
                    <a:gd name="connsiteY21" fmla="*/ 221298 h 706375"/>
                    <a:gd name="connsiteX22" fmla="*/ 604141 w 648590"/>
                    <a:gd name="connsiteY22" fmla="*/ 230823 h 706375"/>
                    <a:gd name="connsiteX23" fmla="*/ 632716 w 648590"/>
                    <a:gd name="connsiteY23" fmla="*/ 87948 h 706375"/>
                    <a:gd name="connsiteX24" fmla="*/ 566041 w 648590"/>
                    <a:gd name="connsiteY24" fmla="*/ 40323 h 706375"/>
                    <a:gd name="connsiteX25" fmla="*/ 423166 w 648590"/>
                    <a:gd name="connsiteY25" fmla="*/ 2223 h 706375"/>
                    <a:gd name="connsiteX0" fmla="*/ 416239 w 641663"/>
                    <a:gd name="connsiteY0" fmla="*/ 2223 h 706375"/>
                    <a:gd name="connsiteX1" fmla="*/ 378139 w 641663"/>
                    <a:gd name="connsiteY1" fmla="*/ 106998 h 706375"/>
                    <a:gd name="connsiteX2" fmla="*/ 254314 w 641663"/>
                    <a:gd name="connsiteY2" fmla="*/ 30798 h 706375"/>
                    <a:gd name="connsiteX3" fmla="*/ 101914 w 641663"/>
                    <a:gd name="connsiteY3" fmla="*/ 135573 h 706375"/>
                    <a:gd name="connsiteX4" fmla="*/ 35239 w 641663"/>
                    <a:gd name="connsiteY4" fmla="*/ 226061 h 706375"/>
                    <a:gd name="connsiteX5" fmla="*/ 25714 w 641663"/>
                    <a:gd name="connsiteY5" fmla="*/ 307023 h 706375"/>
                    <a:gd name="connsiteX6" fmla="*/ 92389 w 641663"/>
                    <a:gd name="connsiteY6" fmla="*/ 335598 h 706375"/>
                    <a:gd name="connsiteX7" fmla="*/ 159064 w 641663"/>
                    <a:gd name="connsiteY7" fmla="*/ 240348 h 706375"/>
                    <a:gd name="connsiteX8" fmla="*/ 118401 w 641663"/>
                    <a:gd name="connsiteY8" fmla="*/ 303539 h 706375"/>
                    <a:gd name="connsiteX9" fmla="*/ 4102 w 641663"/>
                    <a:gd name="connsiteY9" fmla="*/ 441652 h 706375"/>
                    <a:gd name="connsiteX10" fmla="*/ 54289 w 641663"/>
                    <a:gd name="connsiteY10" fmla="*/ 535622 h 706375"/>
                    <a:gd name="connsiteX11" fmla="*/ 168589 w 641663"/>
                    <a:gd name="connsiteY11" fmla="*/ 459423 h 706375"/>
                    <a:gd name="connsiteX12" fmla="*/ 78101 w 641663"/>
                    <a:gd name="connsiteY12" fmla="*/ 554673 h 706375"/>
                    <a:gd name="connsiteX13" fmla="*/ 130489 w 641663"/>
                    <a:gd name="connsiteY13" fmla="*/ 640398 h 706375"/>
                    <a:gd name="connsiteX14" fmla="*/ 259076 w 641663"/>
                    <a:gd name="connsiteY14" fmla="*/ 611823 h 706375"/>
                    <a:gd name="connsiteX15" fmla="*/ 311464 w 641663"/>
                    <a:gd name="connsiteY15" fmla="*/ 554673 h 706375"/>
                    <a:gd name="connsiteX16" fmla="*/ 225739 w 641663"/>
                    <a:gd name="connsiteY16" fmla="*/ 678498 h 706375"/>
                    <a:gd name="connsiteX17" fmla="*/ 340039 w 641663"/>
                    <a:gd name="connsiteY17" fmla="*/ 697548 h 706375"/>
                    <a:gd name="connsiteX18" fmla="*/ 549589 w 641663"/>
                    <a:gd name="connsiteY18" fmla="*/ 564198 h 706375"/>
                    <a:gd name="connsiteX19" fmla="*/ 635314 w 641663"/>
                    <a:gd name="connsiteY19" fmla="*/ 373698 h 706375"/>
                    <a:gd name="connsiteX20" fmla="*/ 635314 w 641663"/>
                    <a:gd name="connsiteY20" fmla="*/ 278448 h 706375"/>
                    <a:gd name="connsiteX21" fmla="*/ 635314 w 641663"/>
                    <a:gd name="connsiteY21" fmla="*/ 221298 h 706375"/>
                    <a:gd name="connsiteX22" fmla="*/ 597214 w 641663"/>
                    <a:gd name="connsiteY22" fmla="*/ 230823 h 706375"/>
                    <a:gd name="connsiteX23" fmla="*/ 625789 w 641663"/>
                    <a:gd name="connsiteY23" fmla="*/ 87948 h 706375"/>
                    <a:gd name="connsiteX24" fmla="*/ 559114 w 641663"/>
                    <a:gd name="connsiteY24" fmla="*/ 40323 h 706375"/>
                    <a:gd name="connsiteX25" fmla="*/ 416239 w 641663"/>
                    <a:gd name="connsiteY25" fmla="*/ 2223 h 706375"/>
                    <a:gd name="connsiteX0" fmla="*/ 416239 w 641663"/>
                    <a:gd name="connsiteY0" fmla="*/ 2223 h 706375"/>
                    <a:gd name="connsiteX1" fmla="*/ 378139 w 641663"/>
                    <a:gd name="connsiteY1" fmla="*/ 106998 h 706375"/>
                    <a:gd name="connsiteX2" fmla="*/ 254314 w 641663"/>
                    <a:gd name="connsiteY2" fmla="*/ 30798 h 706375"/>
                    <a:gd name="connsiteX3" fmla="*/ 101914 w 641663"/>
                    <a:gd name="connsiteY3" fmla="*/ 135573 h 706375"/>
                    <a:gd name="connsiteX4" fmla="*/ 35239 w 641663"/>
                    <a:gd name="connsiteY4" fmla="*/ 226061 h 706375"/>
                    <a:gd name="connsiteX5" fmla="*/ 25714 w 641663"/>
                    <a:gd name="connsiteY5" fmla="*/ 307023 h 706375"/>
                    <a:gd name="connsiteX6" fmla="*/ 92389 w 641663"/>
                    <a:gd name="connsiteY6" fmla="*/ 335598 h 706375"/>
                    <a:gd name="connsiteX7" fmla="*/ 159064 w 641663"/>
                    <a:gd name="connsiteY7" fmla="*/ 240348 h 706375"/>
                    <a:gd name="connsiteX8" fmla="*/ 118401 w 641663"/>
                    <a:gd name="connsiteY8" fmla="*/ 303539 h 706375"/>
                    <a:gd name="connsiteX9" fmla="*/ 4102 w 641663"/>
                    <a:gd name="connsiteY9" fmla="*/ 441652 h 706375"/>
                    <a:gd name="connsiteX10" fmla="*/ 54289 w 641663"/>
                    <a:gd name="connsiteY10" fmla="*/ 535622 h 706375"/>
                    <a:gd name="connsiteX11" fmla="*/ 168589 w 641663"/>
                    <a:gd name="connsiteY11" fmla="*/ 459423 h 706375"/>
                    <a:gd name="connsiteX12" fmla="*/ 78101 w 641663"/>
                    <a:gd name="connsiteY12" fmla="*/ 554673 h 706375"/>
                    <a:gd name="connsiteX13" fmla="*/ 130489 w 641663"/>
                    <a:gd name="connsiteY13" fmla="*/ 640398 h 706375"/>
                    <a:gd name="connsiteX14" fmla="*/ 259076 w 641663"/>
                    <a:gd name="connsiteY14" fmla="*/ 611823 h 706375"/>
                    <a:gd name="connsiteX15" fmla="*/ 311464 w 641663"/>
                    <a:gd name="connsiteY15" fmla="*/ 554673 h 706375"/>
                    <a:gd name="connsiteX16" fmla="*/ 225739 w 641663"/>
                    <a:gd name="connsiteY16" fmla="*/ 678498 h 706375"/>
                    <a:gd name="connsiteX17" fmla="*/ 340039 w 641663"/>
                    <a:gd name="connsiteY17" fmla="*/ 697548 h 706375"/>
                    <a:gd name="connsiteX18" fmla="*/ 549589 w 641663"/>
                    <a:gd name="connsiteY18" fmla="*/ 564198 h 706375"/>
                    <a:gd name="connsiteX19" fmla="*/ 635314 w 641663"/>
                    <a:gd name="connsiteY19" fmla="*/ 373698 h 706375"/>
                    <a:gd name="connsiteX20" fmla="*/ 635314 w 641663"/>
                    <a:gd name="connsiteY20" fmla="*/ 278448 h 706375"/>
                    <a:gd name="connsiteX21" fmla="*/ 635314 w 641663"/>
                    <a:gd name="connsiteY21" fmla="*/ 221298 h 706375"/>
                    <a:gd name="connsiteX22" fmla="*/ 618041 w 641663"/>
                    <a:gd name="connsiteY22" fmla="*/ 199422 h 706375"/>
                    <a:gd name="connsiteX23" fmla="*/ 625789 w 641663"/>
                    <a:gd name="connsiteY23" fmla="*/ 87948 h 706375"/>
                    <a:gd name="connsiteX24" fmla="*/ 559114 w 641663"/>
                    <a:gd name="connsiteY24" fmla="*/ 40323 h 706375"/>
                    <a:gd name="connsiteX25" fmla="*/ 416239 w 641663"/>
                    <a:gd name="connsiteY25" fmla="*/ 2223 h 706375"/>
                    <a:gd name="connsiteX0" fmla="*/ 416239 w 641663"/>
                    <a:gd name="connsiteY0" fmla="*/ 905 h 705057"/>
                    <a:gd name="connsiteX1" fmla="*/ 367856 w 641663"/>
                    <a:gd name="connsiteY1" fmla="*/ 77087 h 705057"/>
                    <a:gd name="connsiteX2" fmla="*/ 254314 w 641663"/>
                    <a:gd name="connsiteY2" fmla="*/ 29480 h 705057"/>
                    <a:gd name="connsiteX3" fmla="*/ 101914 w 641663"/>
                    <a:gd name="connsiteY3" fmla="*/ 134255 h 705057"/>
                    <a:gd name="connsiteX4" fmla="*/ 35239 w 641663"/>
                    <a:gd name="connsiteY4" fmla="*/ 224743 h 705057"/>
                    <a:gd name="connsiteX5" fmla="*/ 25714 w 641663"/>
                    <a:gd name="connsiteY5" fmla="*/ 305705 h 705057"/>
                    <a:gd name="connsiteX6" fmla="*/ 92389 w 641663"/>
                    <a:gd name="connsiteY6" fmla="*/ 334280 h 705057"/>
                    <a:gd name="connsiteX7" fmla="*/ 159064 w 641663"/>
                    <a:gd name="connsiteY7" fmla="*/ 239030 h 705057"/>
                    <a:gd name="connsiteX8" fmla="*/ 118401 w 641663"/>
                    <a:gd name="connsiteY8" fmla="*/ 302221 h 705057"/>
                    <a:gd name="connsiteX9" fmla="*/ 4102 w 641663"/>
                    <a:gd name="connsiteY9" fmla="*/ 440334 h 705057"/>
                    <a:gd name="connsiteX10" fmla="*/ 54289 w 641663"/>
                    <a:gd name="connsiteY10" fmla="*/ 534304 h 705057"/>
                    <a:gd name="connsiteX11" fmla="*/ 168589 w 641663"/>
                    <a:gd name="connsiteY11" fmla="*/ 458105 h 705057"/>
                    <a:gd name="connsiteX12" fmla="*/ 78101 w 641663"/>
                    <a:gd name="connsiteY12" fmla="*/ 553355 h 705057"/>
                    <a:gd name="connsiteX13" fmla="*/ 130489 w 641663"/>
                    <a:gd name="connsiteY13" fmla="*/ 639080 h 705057"/>
                    <a:gd name="connsiteX14" fmla="*/ 259076 w 641663"/>
                    <a:gd name="connsiteY14" fmla="*/ 610505 h 705057"/>
                    <a:gd name="connsiteX15" fmla="*/ 311464 w 641663"/>
                    <a:gd name="connsiteY15" fmla="*/ 553355 h 705057"/>
                    <a:gd name="connsiteX16" fmla="*/ 225739 w 641663"/>
                    <a:gd name="connsiteY16" fmla="*/ 677180 h 705057"/>
                    <a:gd name="connsiteX17" fmla="*/ 340039 w 641663"/>
                    <a:gd name="connsiteY17" fmla="*/ 696230 h 705057"/>
                    <a:gd name="connsiteX18" fmla="*/ 549589 w 641663"/>
                    <a:gd name="connsiteY18" fmla="*/ 562880 h 705057"/>
                    <a:gd name="connsiteX19" fmla="*/ 635314 w 641663"/>
                    <a:gd name="connsiteY19" fmla="*/ 372380 h 705057"/>
                    <a:gd name="connsiteX20" fmla="*/ 635314 w 641663"/>
                    <a:gd name="connsiteY20" fmla="*/ 277130 h 705057"/>
                    <a:gd name="connsiteX21" fmla="*/ 635314 w 641663"/>
                    <a:gd name="connsiteY21" fmla="*/ 219980 h 705057"/>
                    <a:gd name="connsiteX22" fmla="*/ 618041 w 641663"/>
                    <a:gd name="connsiteY22" fmla="*/ 198104 h 705057"/>
                    <a:gd name="connsiteX23" fmla="*/ 625789 w 641663"/>
                    <a:gd name="connsiteY23" fmla="*/ 86630 h 705057"/>
                    <a:gd name="connsiteX24" fmla="*/ 559114 w 641663"/>
                    <a:gd name="connsiteY24" fmla="*/ 39005 h 705057"/>
                    <a:gd name="connsiteX25" fmla="*/ 416239 w 641663"/>
                    <a:gd name="connsiteY25" fmla="*/ 905 h 705057"/>
                    <a:gd name="connsiteX0" fmla="*/ 416239 w 641663"/>
                    <a:gd name="connsiteY0" fmla="*/ 65 h 704217"/>
                    <a:gd name="connsiteX1" fmla="*/ 365350 w 641663"/>
                    <a:gd name="connsiteY1" fmla="*/ 46949 h 704217"/>
                    <a:gd name="connsiteX2" fmla="*/ 254314 w 641663"/>
                    <a:gd name="connsiteY2" fmla="*/ 28640 h 704217"/>
                    <a:gd name="connsiteX3" fmla="*/ 101914 w 641663"/>
                    <a:gd name="connsiteY3" fmla="*/ 133415 h 704217"/>
                    <a:gd name="connsiteX4" fmla="*/ 35239 w 641663"/>
                    <a:gd name="connsiteY4" fmla="*/ 223903 h 704217"/>
                    <a:gd name="connsiteX5" fmla="*/ 25714 w 641663"/>
                    <a:gd name="connsiteY5" fmla="*/ 304865 h 704217"/>
                    <a:gd name="connsiteX6" fmla="*/ 92389 w 641663"/>
                    <a:gd name="connsiteY6" fmla="*/ 333440 h 704217"/>
                    <a:gd name="connsiteX7" fmla="*/ 159064 w 641663"/>
                    <a:gd name="connsiteY7" fmla="*/ 238190 h 704217"/>
                    <a:gd name="connsiteX8" fmla="*/ 118401 w 641663"/>
                    <a:gd name="connsiteY8" fmla="*/ 301381 h 704217"/>
                    <a:gd name="connsiteX9" fmla="*/ 4102 w 641663"/>
                    <a:gd name="connsiteY9" fmla="*/ 439494 h 704217"/>
                    <a:gd name="connsiteX10" fmla="*/ 54289 w 641663"/>
                    <a:gd name="connsiteY10" fmla="*/ 533464 h 704217"/>
                    <a:gd name="connsiteX11" fmla="*/ 168589 w 641663"/>
                    <a:gd name="connsiteY11" fmla="*/ 457265 h 704217"/>
                    <a:gd name="connsiteX12" fmla="*/ 78101 w 641663"/>
                    <a:gd name="connsiteY12" fmla="*/ 552515 h 704217"/>
                    <a:gd name="connsiteX13" fmla="*/ 130489 w 641663"/>
                    <a:gd name="connsiteY13" fmla="*/ 638240 h 704217"/>
                    <a:gd name="connsiteX14" fmla="*/ 259076 w 641663"/>
                    <a:gd name="connsiteY14" fmla="*/ 609665 h 704217"/>
                    <a:gd name="connsiteX15" fmla="*/ 311464 w 641663"/>
                    <a:gd name="connsiteY15" fmla="*/ 552515 h 704217"/>
                    <a:gd name="connsiteX16" fmla="*/ 225739 w 641663"/>
                    <a:gd name="connsiteY16" fmla="*/ 676340 h 704217"/>
                    <a:gd name="connsiteX17" fmla="*/ 340039 w 641663"/>
                    <a:gd name="connsiteY17" fmla="*/ 695390 h 704217"/>
                    <a:gd name="connsiteX18" fmla="*/ 549589 w 641663"/>
                    <a:gd name="connsiteY18" fmla="*/ 562040 h 704217"/>
                    <a:gd name="connsiteX19" fmla="*/ 635314 w 641663"/>
                    <a:gd name="connsiteY19" fmla="*/ 371540 h 704217"/>
                    <a:gd name="connsiteX20" fmla="*/ 635314 w 641663"/>
                    <a:gd name="connsiteY20" fmla="*/ 276290 h 704217"/>
                    <a:gd name="connsiteX21" fmla="*/ 635314 w 641663"/>
                    <a:gd name="connsiteY21" fmla="*/ 219140 h 704217"/>
                    <a:gd name="connsiteX22" fmla="*/ 618041 w 641663"/>
                    <a:gd name="connsiteY22" fmla="*/ 197264 h 704217"/>
                    <a:gd name="connsiteX23" fmla="*/ 625789 w 641663"/>
                    <a:gd name="connsiteY23" fmla="*/ 85790 h 704217"/>
                    <a:gd name="connsiteX24" fmla="*/ 559114 w 641663"/>
                    <a:gd name="connsiteY24" fmla="*/ 38165 h 704217"/>
                    <a:gd name="connsiteX25" fmla="*/ 416239 w 641663"/>
                    <a:gd name="connsiteY25" fmla="*/ 65 h 704217"/>
                    <a:gd name="connsiteX0" fmla="*/ 416239 w 641663"/>
                    <a:gd name="connsiteY0" fmla="*/ 152 h 704304"/>
                    <a:gd name="connsiteX1" fmla="*/ 371306 w 641663"/>
                    <a:gd name="connsiteY1" fmla="*/ 25028 h 704304"/>
                    <a:gd name="connsiteX2" fmla="*/ 254314 w 641663"/>
                    <a:gd name="connsiteY2" fmla="*/ 28727 h 704304"/>
                    <a:gd name="connsiteX3" fmla="*/ 101914 w 641663"/>
                    <a:gd name="connsiteY3" fmla="*/ 133502 h 704304"/>
                    <a:gd name="connsiteX4" fmla="*/ 35239 w 641663"/>
                    <a:gd name="connsiteY4" fmla="*/ 223990 h 704304"/>
                    <a:gd name="connsiteX5" fmla="*/ 25714 w 641663"/>
                    <a:gd name="connsiteY5" fmla="*/ 304952 h 704304"/>
                    <a:gd name="connsiteX6" fmla="*/ 92389 w 641663"/>
                    <a:gd name="connsiteY6" fmla="*/ 333527 h 704304"/>
                    <a:gd name="connsiteX7" fmla="*/ 159064 w 641663"/>
                    <a:gd name="connsiteY7" fmla="*/ 238277 h 704304"/>
                    <a:gd name="connsiteX8" fmla="*/ 118401 w 641663"/>
                    <a:gd name="connsiteY8" fmla="*/ 301468 h 704304"/>
                    <a:gd name="connsiteX9" fmla="*/ 4102 w 641663"/>
                    <a:gd name="connsiteY9" fmla="*/ 439581 h 704304"/>
                    <a:gd name="connsiteX10" fmla="*/ 54289 w 641663"/>
                    <a:gd name="connsiteY10" fmla="*/ 533551 h 704304"/>
                    <a:gd name="connsiteX11" fmla="*/ 168589 w 641663"/>
                    <a:gd name="connsiteY11" fmla="*/ 457352 h 704304"/>
                    <a:gd name="connsiteX12" fmla="*/ 78101 w 641663"/>
                    <a:gd name="connsiteY12" fmla="*/ 552602 h 704304"/>
                    <a:gd name="connsiteX13" fmla="*/ 130489 w 641663"/>
                    <a:gd name="connsiteY13" fmla="*/ 638327 h 704304"/>
                    <a:gd name="connsiteX14" fmla="*/ 259076 w 641663"/>
                    <a:gd name="connsiteY14" fmla="*/ 609752 h 704304"/>
                    <a:gd name="connsiteX15" fmla="*/ 311464 w 641663"/>
                    <a:gd name="connsiteY15" fmla="*/ 552602 h 704304"/>
                    <a:gd name="connsiteX16" fmla="*/ 225739 w 641663"/>
                    <a:gd name="connsiteY16" fmla="*/ 676427 h 704304"/>
                    <a:gd name="connsiteX17" fmla="*/ 340039 w 641663"/>
                    <a:gd name="connsiteY17" fmla="*/ 695477 h 704304"/>
                    <a:gd name="connsiteX18" fmla="*/ 549589 w 641663"/>
                    <a:gd name="connsiteY18" fmla="*/ 562127 h 704304"/>
                    <a:gd name="connsiteX19" fmla="*/ 635314 w 641663"/>
                    <a:gd name="connsiteY19" fmla="*/ 371627 h 704304"/>
                    <a:gd name="connsiteX20" fmla="*/ 635314 w 641663"/>
                    <a:gd name="connsiteY20" fmla="*/ 276377 h 704304"/>
                    <a:gd name="connsiteX21" fmla="*/ 635314 w 641663"/>
                    <a:gd name="connsiteY21" fmla="*/ 219227 h 704304"/>
                    <a:gd name="connsiteX22" fmla="*/ 618041 w 641663"/>
                    <a:gd name="connsiteY22" fmla="*/ 197351 h 704304"/>
                    <a:gd name="connsiteX23" fmla="*/ 625789 w 641663"/>
                    <a:gd name="connsiteY23" fmla="*/ 85877 h 704304"/>
                    <a:gd name="connsiteX24" fmla="*/ 559114 w 641663"/>
                    <a:gd name="connsiteY24" fmla="*/ 38252 h 704304"/>
                    <a:gd name="connsiteX25" fmla="*/ 416239 w 641663"/>
                    <a:gd name="connsiteY25" fmla="*/ 152 h 704304"/>
                    <a:gd name="connsiteX0" fmla="*/ 416239 w 641663"/>
                    <a:gd name="connsiteY0" fmla="*/ 489 h 704641"/>
                    <a:gd name="connsiteX1" fmla="*/ 336693 w 641663"/>
                    <a:gd name="connsiteY1" fmla="*/ 17754 h 704641"/>
                    <a:gd name="connsiteX2" fmla="*/ 254314 w 641663"/>
                    <a:gd name="connsiteY2" fmla="*/ 29064 h 704641"/>
                    <a:gd name="connsiteX3" fmla="*/ 101914 w 641663"/>
                    <a:gd name="connsiteY3" fmla="*/ 133839 h 704641"/>
                    <a:gd name="connsiteX4" fmla="*/ 35239 w 641663"/>
                    <a:gd name="connsiteY4" fmla="*/ 224327 h 704641"/>
                    <a:gd name="connsiteX5" fmla="*/ 25714 w 641663"/>
                    <a:gd name="connsiteY5" fmla="*/ 305289 h 704641"/>
                    <a:gd name="connsiteX6" fmla="*/ 92389 w 641663"/>
                    <a:gd name="connsiteY6" fmla="*/ 333864 h 704641"/>
                    <a:gd name="connsiteX7" fmla="*/ 159064 w 641663"/>
                    <a:gd name="connsiteY7" fmla="*/ 238614 h 704641"/>
                    <a:gd name="connsiteX8" fmla="*/ 118401 w 641663"/>
                    <a:gd name="connsiteY8" fmla="*/ 301805 h 704641"/>
                    <a:gd name="connsiteX9" fmla="*/ 4102 w 641663"/>
                    <a:gd name="connsiteY9" fmla="*/ 439918 h 704641"/>
                    <a:gd name="connsiteX10" fmla="*/ 54289 w 641663"/>
                    <a:gd name="connsiteY10" fmla="*/ 533888 h 704641"/>
                    <a:gd name="connsiteX11" fmla="*/ 168589 w 641663"/>
                    <a:gd name="connsiteY11" fmla="*/ 457689 h 704641"/>
                    <a:gd name="connsiteX12" fmla="*/ 78101 w 641663"/>
                    <a:gd name="connsiteY12" fmla="*/ 552939 h 704641"/>
                    <a:gd name="connsiteX13" fmla="*/ 130489 w 641663"/>
                    <a:gd name="connsiteY13" fmla="*/ 638664 h 704641"/>
                    <a:gd name="connsiteX14" fmla="*/ 259076 w 641663"/>
                    <a:gd name="connsiteY14" fmla="*/ 610089 h 704641"/>
                    <a:gd name="connsiteX15" fmla="*/ 311464 w 641663"/>
                    <a:gd name="connsiteY15" fmla="*/ 552939 h 704641"/>
                    <a:gd name="connsiteX16" fmla="*/ 225739 w 641663"/>
                    <a:gd name="connsiteY16" fmla="*/ 676764 h 704641"/>
                    <a:gd name="connsiteX17" fmla="*/ 340039 w 641663"/>
                    <a:gd name="connsiteY17" fmla="*/ 695814 h 704641"/>
                    <a:gd name="connsiteX18" fmla="*/ 549589 w 641663"/>
                    <a:gd name="connsiteY18" fmla="*/ 562464 h 704641"/>
                    <a:gd name="connsiteX19" fmla="*/ 635314 w 641663"/>
                    <a:gd name="connsiteY19" fmla="*/ 371964 h 704641"/>
                    <a:gd name="connsiteX20" fmla="*/ 635314 w 641663"/>
                    <a:gd name="connsiteY20" fmla="*/ 276714 h 704641"/>
                    <a:gd name="connsiteX21" fmla="*/ 635314 w 641663"/>
                    <a:gd name="connsiteY21" fmla="*/ 219564 h 704641"/>
                    <a:gd name="connsiteX22" fmla="*/ 618041 w 641663"/>
                    <a:gd name="connsiteY22" fmla="*/ 197688 h 704641"/>
                    <a:gd name="connsiteX23" fmla="*/ 625789 w 641663"/>
                    <a:gd name="connsiteY23" fmla="*/ 86214 h 704641"/>
                    <a:gd name="connsiteX24" fmla="*/ 559114 w 641663"/>
                    <a:gd name="connsiteY24" fmla="*/ 38589 h 704641"/>
                    <a:gd name="connsiteX25" fmla="*/ 416239 w 641663"/>
                    <a:gd name="connsiteY25" fmla="*/ 489 h 704641"/>
                    <a:gd name="connsiteX0" fmla="*/ 416239 w 641663"/>
                    <a:gd name="connsiteY0" fmla="*/ 1850 h 706002"/>
                    <a:gd name="connsiteX1" fmla="*/ 335783 w 641663"/>
                    <a:gd name="connsiteY1" fmla="*/ 8462 h 706002"/>
                    <a:gd name="connsiteX2" fmla="*/ 254314 w 641663"/>
                    <a:gd name="connsiteY2" fmla="*/ 30425 h 706002"/>
                    <a:gd name="connsiteX3" fmla="*/ 101914 w 641663"/>
                    <a:gd name="connsiteY3" fmla="*/ 135200 h 706002"/>
                    <a:gd name="connsiteX4" fmla="*/ 35239 w 641663"/>
                    <a:gd name="connsiteY4" fmla="*/ 225688 h 706002"/>
                    <a:gd name="connsiteX5" fmla="*/ 25714 w 641663"/>
                    <a:gd name="connsiteY5" fmla="*/ 306650 h 706002"/>
                    <a:gd name="connsiteX6" fmla="*/ 92389 w 641663"/>
                    <a:gd name="connsiteY6" fmla="*/ 335225 h 706002"/>
                    <a:gd name="connsiteX7" fmla="*/ 159064 w 641663"/>
                    <a:gd name="connsiteY7" fmla="*/ 239975 h 706002"/>
                    <a:gd name="connsiteX8" fmla="*/ 118401 w 641663"/>
                    <a:gd name="connsiteY8" fmla="*/ 303166 h 706002"/>
                    <a:gd name="connsiteX9" fmla="*/ 4102 w 641663"/>
                    <a:gd name="connsiteY9" fmla="*/ 441279 h 706002"/>
                    <a:gd name="connsiteX10" fmla="*/ 54289 w 641663"/>
                    <a:gd name="connsiteY10" fmla="*/ 535249 h 706002"/>
                    <a:gd name="connsiteX11" fmla="*/ 168589 w 641663"/>
                    <a:gd name="connsiteY11" fmla="*/ 459050 h 706002"/>
                    <a:gd name="connsiteX12" fmla="*/ 78101 w 641663"/>
                    <a:gd name="connsiteY12" fmla="*/ 554300 h 706002"/>
                    <a:gd name="connsiteX13" fmla="*/ 130489 w 641663"/>
                    <a:gd name="connsiteY13" fmla="*/ 640025 h 706002"/>
                    <a:gd name="connsiteX14" fmla="*/ 259076 w 641663"/>
                    <a:gd name="connsiteY14" fmla="*/ 611450 h 706002"/>
                    <a:gd name="connsiteX15" fmla="*/ 311464 w 641663"/>
                    <a:gd name="connsiteY15" fmla="*/ 554300 h 706002"/>
                    <a:gd name="connsiteX16" fmla="*/ 225739 w 641663"/>
                    <a:gd name="connsiteY16" fmla="*/ 678125 h 706002"/>
                    <a:gd name="connsiteX17" fmla="*/ 340039 w 641663"/>
                    <a:gd name="connsiteY17" fmla="*/ 697175 h 706002"/>
                    <a:gd name="connsiteX18" fmla="*/ 549589 w 641663"/>
                    <a:gd name="connsiteY18" fmla="*/ 563825 h 706002"/>
                    <a:gd name="connsiteX19" fmla="*/ 635314 w 641663"/>
                    <a:gd name="connsiteY19" fmla="*/ 373325 h 706002"/>
                    <a:gd name="connsiteX20" fmla="*/ 635314 w 641663"/>
                    <a:gd name="connsiteY20" fmla="*/ 278075 h 706002"/>
                    <a:gd name="connsiteX21" fmla="*/ 635314 w 641663"/>
                    <a:gd name="connsiteY21" fmla="*/ 220925 h 706002"/>
                    <a:gd name="connsiteX22" fmla="*/ 618041 w 641663"/>
                    <a:gd name="connsiteY22" fmla="*/ 199049 h 706002"/>
                    <a:gd name="connsiteX23" fmla="*/ 625789 w 641663"/>
                    <a:gd name="connsiteY23" fmla="*/ 87575 h 706002"/>
                    <a:gd name="connsiteX24" fmla="*/ 559114 w 641663"/>
                    <a:gd name="connsiteY24" fmla="*/ 39950 h 706002"/>
                    <a:gd name="connsiteX25" fmla="*/ 416239 w 641663"/>
                    <a:gd name="connsiteY25" fmla="*/ 1850 h 706002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5314 w 641663"/>
                    <a:gd name="connsiteY21" fmla="*/ 224193 h 709270"/>
                    <a:gd name="connsiteX22" fmla="*/ 618041 w 641663"/>
                    <a:gd name="connsiteY22" fmla="*/ 202317 h 709270"/>
                    <a:gd name="connsiteX23" fmla="*/ 625789 w 641663"/>
                    <a:gd name="connsiteY23" fmla="*/ 90843 h 709270"/>
                    <a:gd name="connsiteX24" fmla="*/ 559114 w 641663"/>
                    <a:gd name="connsiteY24" fmla="*/ 43218 h 709270"/>
                    <a:gd name="connsiteX25" fmla="*/ 486463 w 641663"/>
                    <a:gd name="connsiteY25" fmla="*/ 1463 h 709270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5314 w 641663"/>
                    <a:gd name="connsiteY21" fmla="*/ 224193 h 709270"/>
                    <a:gd name="connsiteX22" fmla="*/ 625789 w 641663"/>
                    <a:gd name="connsiteY22" fmla="*/ 90843 h 709270"/>
                    <a:gd name="connsiteX23" fmla="*/ 559114 w 641663"/>
                    <a:gd name="connsiteY23" fmla="*/ 43218 h 709270"/>
                    <a:gd name="connsiteX24" fmla="*/ 486463 w 641663"/>
                    <a:gd name="connsiteY24" fmla="*/ 1463 h 709270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3947 w 641663"/>
                    <a:gd name="connsiteY21" fmla="*/ 208216 h 709270"/>
                    <a:gd name="connsiteX22" fmla="*/ 625789 w 641663"/>
                    <a:gd name="connsiteY22" fmla="*/ 90843 h 709270"/>
                    <a:gd name="connsiteX23" fmla="*/ 559114 w 641663"/>
                    <a:gd name="connsiteY23" fmla="*/ 43218 h 709270"/>
                    <a:gd name="connsiteX24" fmla="*/ 486463 w 641663"/>
                    <a:gd name="connsiteY24" fmla="*/ 1463 h 709270"/>
                    <a:gd name="connsiteX0" fmla="*/ 486463 w 639618"/>
                    <a:gd name="connsiteY0" fmla="*/ 1463 h 709270"/>
                    <a:gd name="connsiteX1" fmla="*/ 335783 w 639618"/>
                    <a:gd name="connsiteY1" fmla="*/ 11730 h 709270"/>
                    <a:gd name="connsiteX2" fmla="*/ 254314 w 639618"/>
                    <a:gd name="connsiteY2" fmla="*/ 33693 h 709270"/>
                    <a:gd name="connsiteX3" fmla="*/ 101914 w 639618"/>
                    <a:gd name="connsiteY3" fmla="*/ 138468 h 709270"/>
                    <a:gd name="connsiteX4" fmla="*/ 35239 w 639618"/>
                    <a:gd name="connsiteY4" fmla="*/ 228956 h 709270"/>
                    <a:gd name="connsiteX5" fmla="*/ 25714 w 639618"/>
                    <a:gd name="connsiteY5" fmla="*/ 309918 h 709270"/>
                    <a:gd name="connsiteX6" fmla="*/ 92389 w 639618"/>
                    <a:gd name="connsiteY6" fmla="*/ 338493 h 709270"/>
                    <a:gd name="connsiteX7" fmla="*/ 159064 w 639618"/>
                    <a:gd name="connsiteY7" fmla="*/ 243243 h 709270"/>
                    <a:gd name="connsiteX8" fmla="*/ 118401 w 639618"/>
                    <a:gd name="connsiteY8" fmla="*/ 306434 h 709270"/>
                    <a:gd name="connsiteX9" fmla="*/ 4102 w 639618"/>
                    <a:gd name="connsiteY9" fmla="*/ 444547 h 709270"/>
                    <a:gd name="connsiteX10" fmla="*/ 54289 w 639618"/>
                    <a:gd name="connsiteY10" fmla="*/ 538517 h 709270"/>
                    <a:gd name="connsiteX11" fmla="*/ 168589 w 639618"/>
                    <a:gd name="connsiteY11" fmla="*/ 462318 h 709270"/>
                    <a:gd name="connsiteX12" fmla="*/ 78101 w 639618"/>
                    <a:gd name="connsiteY12" fmla="*/ 557568 h 709270"/>
                    <a:gd name="connsiteX13" fmla="*/ 130489 w 639618"/>
                    <a:gd name="connsiteY13" fmla="*/ 643293 h 709270"/>
                    <a:gd name="connsiteX14" fmla="*/ 259076 w 639618"/>
                    <a:gd name="connsiteY14" fmla="*/ 614718 h 709270"/>
                    <a:gd name="connsiteX15" fmla="*/ 311464 w 639618"/>
                    <a:gd name="connsiteY15" fmla="*/ 557568 h 709270"/>
                    <a:gd name="connsiteX16" fmla="*/ 225739 w 639618"/>
                    <a:gd name="connsiteY16" fmla="*/ 681393 h 709270"/>
                    <a:gd name="connsiteX17" fmla="*/ 340039 w 639618"/>
                    <a:gd name="connsiteY17" fmla="*/ 700443 h 709270"/>
                    <a:gd name="connsiteX18" fmla="*/ 549589 w 639618"/>
                    <a:gd name="connsiteY18" fmla="*/ 567093 h 709270"/>
                    <a:gd name="connsiteX19" fmla="*/ 635314 w 639618"/>
                    <a:gd name="connsiteY19" fmla="*/ 376593 h 709270"/>
                    <a:gd name="connsiteX20" fmla="*/ 627677 w 639618"/>
                    <a:gd name="connsiteY20" fmla="*/ 314238 h 709270"/>
                    <a:gd name="connsiteX21" fmla="*/ 633947 w 639618"/>
                    <a:gd name="connsiteY21" fmla="*/ 208216 h 709270"/>
                    <a:gd name="connsiteX22" fmla="*/ 625789 w 639618"/>
                    <a:gd name="connsiteY22" fmla="*/ 90843 h 709270"/>
                    <a:gd name="connsiteX23" fmla="*/ 559114 w 639618"/>
                    <a:gd name="connsiteY23" fmla="*/ 43218 h 709270"/>
                    <a:gd name="connsiteX24" fmla="*/ 486463 w 639618"/>
                    <a:gd name="connsiteY24" fmla="*/ 1463 h 709270"/>
                    <a:gd name="connsiteX0" fmla="*/ 486463 w 634072"/>
                    <a:gd name="connsiteY0" fmla="*/ 1463 h 709270"/>
                    <a:gd name="connsiteX1" fmla="*/ 335783 w 634072"/>
                    <a:gd name="connsiteY1" fmla="*/ 11730 h 709270"/>
                    <a:gd name="connsiteX2" fmla="*/ 254314 w 634072"/>
                    <a:gd name="connsiteY2" fmla="*/ 33693 h 709270"/>
                    <a:gd name="connsiteX3" fmla="*/ 101914 w 634072"/>
                    <a:gd name="connsiteY3" fmla="*/ 138468 h 709270"/>
                    <a:gd name="connsiteX4" fmla="*/ 35239 w 634072"/>
                    <a:gd name="connsiteY4" fmla="*/ 228956 h 709270"/>
                    <a:gd name="connsiteX5" fmla="*/ 25714 w 634072"/>
                    <a:gd name="connsiteY5" fmla="*/ 309918 h 709270"/>
                    <a:gd name="connsiteX6" fmla="*/ 92389 w 634072"/>
                    <a:gd name="connsiteY6" fmla="*/ 338493 h 709270"/>
                    <a:gd name="connsiteX7" fmla="*/ 159064 w 634072"/>
                    <a:gd name="connsiteY7" fmla="*/ 243243 h 709270"/>
                    <a:gd name="connsiteX8" fmla="*/ 118401 w 634072"/>
                    <a:gd name="connsiteY8" fmla="*/ 306434 h 709270"/>
                    <a:gd name="connsiteX9" fmla="*/ 4102 w 634072"/>
                    <a:gd name="connsiteY9" fmla="*/ 444547 h 709270"/>
                    <a:gd name="connsiteX10" fmla="*/ 54289 w 634072"/>
                    <a:gd name="connsiteY10" fmla="*/ 538517 h 709270"/>
                    <a:gd name="connsiteX11" fmla="*/ 168589 w 634072"/>
                    <a:gd name="connsiteY11" fmla="*/ 462318 h 709270"/>
                    <a:gd name="connsiteX12" fmla="*/ 78101 w 634072"/>
                    <a:gd name="connsiteY12" fmla="*/ 557568 h 709270"/>
                    <a:gd name="connsiteX13" fmla="*/ 130489 w 634072"/>
                    <a:gd name="connsiteY13" fmla="*/ 643293 h 709270"/>
                    <a:gd name="connsiteX14" fmla="*/ 259076 w 634072"/>
                    <a:gd name="connsiteY14" fmla="*/ 614718 h 709270"/>
                    <a:gd name="connsiteX15" fmla="*/ 311464 w 634072"/>
                    <a:gd name="connsiteY15" fmla="*/ 557568 h 709270"/>
                    <a:gd name="connsiteX16" fmla="*/ 225739 w 634072"/>
                    <a:gd name="connsiteY16" fmla="*/ 681393 h 709270"/>
                    <a:gd name="connsiteX17" fmla="*/ 340039 w 634072"/>
                    <a:gd name="connsiteY17" fmla="*/ 700443 h 709270"/>
                    <a:gd name="connsiteX18" fmla="*/ 549589 w 634072"/>
                    <a:gd name="connsiteY18" fmla="*/ 567093 h 709270"/>
                    <a:gd name="connsiteX19" fmla="*/ 619759 w 634072"/>
                    <a:gd name="connsiteY19" fmla="*/ 377997 h 709270"/>
                    <a:gd name="connsiteX20" fmla="*/ 627677 w 634072"/>
                    <a:gd name="connsiteY20" fmla="*/ 314238 h 709270"/>
                    <a:gd name="connsiteX21" fmla="*/ 633947 w 634072"/>
                    <a:gd name="connsiteY21" fmla="*/ 208216 h 709270"/>
                    <a:gd name="connsiteX22" fmla="*/ 625789 w 634072"/>
                    <a:gd name="connsiteY22" fmla="*/ 90843 h 709270"/>
                    <a:gd name="connsiteX23" fmla="*/ 559114 w 634072"/>
                    <a:gd name="connsiteY23" fmla="*/ 43218 h 709270"/>
                    <a:gd name="connsiteX24" fmla="*/ 486463 w 634072"/>
                    <a:gd name="connsiteY24" fmla="*/ 1463 h 709270"/>
                    <a:gd name="connsiteX0" fmla="*/ 486463 w 634072"/>
                    <a:gd name="connsiteY0" fmla="*/ 3196 h 711003"/>
                    <a:gd name="connsiteX1" fmla="*/ 353475 w 634072"/>
                    <a:gd name="connsiteY1" fmla="*/ 6498 h 711003"/>
                    <a:gd name="connsiteX2" fmla="*/ 254314 w 634072"/>
                    <a:gd name="connsiteY2" fmla="*/ 35426 h 711003"/>
                    <a:gd name="connsiteX3" fmla="*/ 101914 w 634072"/>
                    <a:gd name="connsiteY3" fmla="*/ 140201 h 711003"/>
                    <a:gd name="connsiteX4" fmla="*/ 35239 w 634072"/>
                    <a:gd name="connsiteY4" fmla="*/ 230689 h 711003"/>
                    <a:gd name="connsiteX5" fmla="*/ 25714 w 634072"/>
                    <a:gd name="connsiteY5" fmla="*/ 311651 h 711003"/>
                    <a:gd name="connsiteX6" fmla="*/ 92389 w 634072"/>
                    <a:gd name="connsiteY6" fmla="*/ 340226 h 711003"/>
                    <a:gd name="connsiteX7" fmla="*/ 159064 w 634072"/>
                    <a:gd name="connsiteY7" fmla="*/ 244976 h 711003"/>
                    <a:gd name="connsiteX8" fmla="*/ 118401 w 634072"/>
                    <a:gd name="connsiteY8" fmla="*/ 308167 h 711003"/>
                    <a:gd name="connsiteX9" fmla="*/ 4102 w 634072"/>
                    <a:gd name="connsiteY9" fmla="*/ 446280 h 711003"/>
                    <a:gd name="connsiteX10" fmla="*/ 54289 w 634072"/>
                    <a:gd name="connsiteY10" fmla="*/ 540250 h 711003"/>
                    <a:gd name="connsiteX11" fmla="*/ 168589 w 634072"/>
                    <a:gd name="connsiteY11" fmla="*/ 464051 h 711003"/>
                    <a:gd name="connsiteX12" fmla="*/ 78101 w 634072"/>
                    <a:gd name="connsiteY12" fmla="*/ 559301 h 711003"/>
                    <a:gd name="connsiteX13" fmla="*/ 130489 w 634072"/>
                    <a:gd name="connsiteY13" fmla="*/ 645026 h 711003"/>
                    <a:gd name="connsiteX14" fmla="*/ 259076 w 634072"/>
                    <a:gd name="connsiteY14" fmla="*/ 616451 h 711003"/>
                    <a:gd name="connsiteX15" fmla="*/ 311464 w 634072"/>
                    <a:gd name="connsiteY15" fmla="*/ 559301 h 711003"/>
                    <a:gd name="connsiteX16" fmla="*/ 225739 w 634072"/>
                    <a:gd name="connsiteY16" fmla="*/ 683126 h 711003"/>
                    <a:gd name="connsiteX17" fmla="*/ 340039 w 634072"/>
                    <a:gd name="connsiteY17" fmla="*/ 702176 h 711003"/>
                    <a:gd name="connsiteX18" fmla="*/ 549589 w 634072"/>
                    <a:gd name="connsiteY18" fmla="*/ 568826 h 711003"/>
                    <a:gd name="connsiteX19" fmla="*/ 619759 w 634072"/>
                    <a:gd name="connsiteY19" fmla="*/ 379730 h 711003"/>
                    <a:gd name="connsiteX20" fmla="*/ 627677 w 634072"/>
                    <a:gd name="connsiteY20" fmla="*/ 315971 h 711003"/>
                    <a:gd name="connsiteX21" fmla="*/ 633947 w 634072"/>
                    <a:gd name="connsiteY21" fmla="*/ 209949 h 711003"/>
                    <a:gd name="connsiteX22" fmla="*/ 625789 w 634072"/>
                    <a:gd name="connsiteY22" fmla="*/ 92576 h 711003"/>
                    <a:gd name="connsiteX23" fmla="*/ 559114 w 634072"/>
                    <a:gd name="connsiteY23" fmla="*/ 44951 h 711003"/>
                    <a:gd name="connsiteX24" fmla="*/ 486463 w 634072"/>
                    <a:gd name="connsiteY24" fmla="*/ 3196 h 711003"/>
                    <a:gd name="connsiteX0" fmla="*/ 486463 w 634072"/>
                    <a:gd name="connsiteY0" fmla="*/ 10201 h 718008"/>
                    <a:gd name="connsiteX1" fmla="*/ 353475 w 634072"/>
                    <a:gd name="connsiteY1" fmla="*/ 13503 h 718008"/>
                    <a:gd name="connsiteX2" fmla="*/ 254314 w 634072"/>
                    <a:gd name="connsiteY2" fmla="*/ 42431 h 718008"/>
                    <a:gd name="connsiteX3" fmla="*/ 101914 w 634072"/>
                    <a:gd name="connsiteY3" fmla="*/ 147206 h 718008"/>
                    <a:gd name="connsiteX4" fmla="*/ 35239 w 634072"/>
                    <a:gd name="connsiteY4" fmla="*/ 237694 h 718008"/>
                    <a:gd name="connsiteX5" fmla="*/ 25714 w 634072"/>
                    <a:gd name="connsiteY5" fmla="*/ 318656 h 718008"/>
                    <a:gd name="connsiteX6" fmla="*/ 92389 w 634072"/>
                    <a:gd name="connsiteY6" fmla="*/ 347231 h 718008"/>
                    <a:gd name="connsiteX7" fmla="*/ 159064 w 634072"/>
                    <a:gd name="connsiteY7" fmla="*/ 251981 h 718008"/>
                    <a:gd name="connsiteX8" fmla="*/ 118401 w 634072"/>
                    <a:gd name="connsiteY8" fmla="*/ 315172 h 718008"/>
                    <a:gd name="connsiteX9" fmla="*/ 4102 w 634072"/>
                    <a:gd name="connsiteY9" fmla="*/ 453285 h 718008"/>
                    <a:gd name="connsiteX10" fmla="*/ 54289 w 634072"/>
                    <a:gd name="connsiteY10" fmla="*/ 547255 h 718008"/>
                    <a:gd name="connsiteX11" fmla="*/ 168589 w 634072"/>
                    <a:gd name="connsiteY11" fmla="*/ 471056 h 718008"/>
                    <a:gd name="connsiteX12" fmla="*/ 78101 w 634072"/>
                    <a:gd name="connsiteY12" fmla="*/ 566306 h 718008"/>
                    <a:gd name="connsiteX13" fmla="*/ 130489 w 634072"/>
                    <a:gd name="connsiteY13" fmla="*/ 652031 h 718008"/>
                    <a:gd name="connsiteX14" fmla="*/ 259076 w 634072"/>
                    <a:gd name="connsiteY14" fmla="*/ 623456 h 718008"/>
                    <a:gd name="connsiteX15" fmla="*/ 311464 w 634072"/>
                    <a:gd name="connsiteY15" fmla="*/ 566306 h 718008"/>
                    <a:gd name="connsiteX16" fmla="*/ 225739 w 634072"/>
                    <a:gd name="connsiteY16" fmla="*/ 690131 h 718008"/>
                    <a:gd name="connsiteX17" fmla="*/ 340039 w 634072"/>
                    <a:gd name="connsiteY17" fmla="*/ 709181 h 718008"/>
                    <a:gd name="connsiteX18" fmla="*/ 549589 w 634072"/>
                    <a:gd name="connsiteY18" fmla="*/ 575831 h 718008"/>
                    <a:gd name="connsiteX19" fmla="*/ 619759 w 634072"/>
                    <a:gd name="connsiteY19" fmla="*/ 386735 h 718008"/>
                    <a:gd name="connsiteX20" fmla="*/ 627677 w 634072"/>
                    <a:gd name="connsiteY20" fmla="*/ 322976 h 718008"/>
                    <a:gd name="connsiteX21" fmla="*/ 633947 w 634072"/>
                    <a:gd name="connsiteY21" fmla="*/ 216954 h 718008"/>
                    <a:gd name="connsiteX22" fmla="*/ 625789 w 634072"/>
                    <a:gd name="connsiteY22" fmla="*/ 99581 h 718008"/>
                    <a:gd name="connsiteX23" fmla="*/ 559114 w 634072"/>
                    <a:gd name="connsiteY23" fmla="*/ 51956 h 718008"/>
                    <a:gd name="connsiteX24" fmla="*/ 486463 w 634072"/>
                    <a:gd name="connsiteY24" fmla="*/ 10201 h 718008"/>
                    <a:gd name="connsiteX0" fmla="*/ 486463 w 634072"/>
                    <a:gd name="connsiteY0" fmla="*/ 3374 h 711181"/>
                    <a:gd name="connsiteX1" fmla="*/ 353475 w 634072"/>
                    <a:gd name="connsiteY1" fmla="*/ 6676 h 711181"/>
                    <a:gd name="connsiteX2" fmla="*/ 254314 w 634072"/>
                    <a:gd name="connsiteY2" fmla="*/ 35604 h 711181"/>
                    <a:gd name="connsiteX3" fmla="*/ 101914 w 634072"/>
                    <a:gd name="connsiteY3" fmla="*/ 140379 h 711181"/>
                    <a:gd name="connsiteX4" fmla="*/ 35239 w 634072"/>
                    <a:gd name="connsiteY4" fmla="*/ 230867 h 711181"/>
                    <a:gd name="connsiteX5" fmla="*/ 25714 w 634072"/>
                    <a:gd name="connsiteY5" fmla="*/ 311829 h 711181"/>
                    <a:gd name="connsiteX6" fmla="*/ 92389 w 634072"/>
                    <a:gd name="connsiteY6" fmla="*/ 340404 h 711181"/>
                    <a:gd name="connsiteX7" fmla="*/ 159064 w 634072"/>
                    <a:gd name="connsiteY7" fmla="*/ 245154 h 711181"/>
                    <a:gd name="connsiteX8" fmla="*/ 118401 w 634072"/>
                    <a:gd name="connsiteY8" fmla="*/ 308345 h 711181"/>
                    <a:gd name="connsiteX9" fmla="*/ 4102 w 634072"/>
                    <a:gd name="connsiteY9" fmla="*/ 446458 h 711181"/>
                    <a:gd name="connsiteX10" fmla="*/ 54289 w 634072"/>
                    <a:gd name="connsiteY10" fmla="*/ 540428 h 711181"/>
                    <a:gd name="connsiteX11" fmla="*/ 168589 w 634072"/>
                    <a:gd name="connsiteY11" fmla="*/ 464229 h 711181"/>
                    <a:gd name="connsiteX12" fmla="*/ 78101 w 634072"/>
                    <a:gd name="connsiteY12" fmla="*/ 559479 h 711181"/>
                    <a:gd name="connsiteX13" fmla="*/ 130489 w 634072"/>
                    <a:gd name="connsiteY13" fmla="*/ 645204 h 711181"/>
                    <a:gd name="connsiteX14" fmla="*/ 259076 w 634072"/>
                    <a:gd name="connsiteY14" fmla="*/ 616629 h 711181"/>
                    <a:gd name="connsiteX15" fmla="*/ 311464 w 634072"/>
                    <a:gd name="connsiteY15" fmla="*/ 559479 h 711181"/>
                    <a:gd name="connsiteX16" fmla="*/ 225739 w 634072"/>
                    <a:gd name="connsiteY16" fmla="*/ 683304 h 711181"/>
                    <a:gd name="connsiteX17" fmla="*/ 340039 w 634072"/>
                    <a:gd name="connsiteY17" fmla="*/ 702354 h 711181"/>
                    <a:gd name="connsiteX18" fmla="*/ 549589 w 634072"/>
                    <a:gd name="connsiteY18" fmla="*/ 569004 h 711181"/>
                    <a:gd name="connsiteX19" fmla="*/ 619759 w 634072"/>
                    <a:gd name="connsiteY19" fmla="*/ 379908 h 711181"/>
                    <a:gd name="connsiteX20" fmla="*/ 627677 w 634072"/>
                    <a:gd name="connsiteY20" fmla="*/ 316149 h 711181"/>
                    <a:gd name="connsiteX21" fmla="*/ 633947 w 634072"/>
                    <a:gd name="connsiteY21" fmla="*/ 210127 h 711181"/>
                    <a:gd name="connsiteX22" fmla="*/ 625789 w 634072"/>
                    <a:gd name="connsiteY22" fmla="*/ 92754 h 711181"/>
                    <a:gd name="connsiteX23" fmla="*/ 559114 w 634072"/>
                    <a:gd name="connsiteY23" fmla="*/ 45129 h 711181"/>
                    <a:gd name="connsiteX24" fmla="*/ 486463 w 634072"/>
                    <a:gd name="connsiteY24" fmla="*/ 3374 h 711181"/>
                    <a:gd name="connsiteX0" fmla="*/ 486463 w 634072"/>
                    <a:gd name="connsiteY0" fmla="*/ 5125 h 712932"/>
                    <a:gd name="connsiteX1" fmla="*/ 353475 w 634072"/>
                    <a:gd name="connsiteY1" fmla="*/ 8427 h 712932"/>
                    <a:gd name="connsiteX2" fmla="*/ 254314 w 634072"/>
                    <a:gd name="connsiteY2" fmla="*/ 37355 h 712932"/>
                    <a:gd name="connsiteX3" fmla="*/ 101914 w 634072"/>
                    <a:gd name="connsiteY3" fmla="*/ 142130 h 712932"/>
                    <a:gd name="connsiteX4" fmla="*/ 35239 w 634072"/>
                    <a:gd name="connsiteY4" fmla="*/ 232618 h 712932"/>
                    <a:gd name="connsiteX5" fmla="*/ 25714 w 634072"/>
                    <a:gd name="connsiteY5" fmla="*/ 313580 h 712932"/>
                    <a:gd name="connsiteX6" fmla="*/ 92389 w 634072"/>
                    <a:gd name="connsiteY6" fmla="*/ 342155 h 712932"/>
                    <a:gd name="connsiteX7" fmla="*/ 159064 w 634072"/>
                    <a:gd name="connsiteY7" fmla="*/ 246905 h 712932"/>
                    <a:gd name="connsiteX8" fmla="*/ 118401 w 634072"/>
                    <a:gd name="connsiteY8" fmla="*/ 310096 h 712932"/>
                    <a:gd name="connsiteX9" fmla="*/ 4102 w 634072"/>
                    <a:gd name="connsiteY9" fmla="*/ 448209 h 712932"/>
                    <a:gd name="connsiteX10" fmla="*/ 54289 w 634072"/>
                    <a:gd name="connsiteY10" fmla="*/ 542179 h 712932"/>
                    <a:gd name="connsiteX11" fmla="*/ 168589 w 634072"/>
                    <a:gd name="connsiteY11" fmla="*/ 465980 h 712932"/>
                    <a:gd name="connsiteX12" fmla="*/ 78101 w 634072"/>
                    <a:gd name="connsiteY12" fmla="*/ 561230 h 712932"/>
                    <a:gd name="connsiteX13" fmla="*/ 130489 w 634072"/>
                    <a:gd name="connsiteY13" fmla="*/ 646955 h 712932"/>
                    <a:gd name="connsiteX14" fmla="*/ 259076 w 634072"/>
                    <a:gd name="connsiteY14" fmla="*/ 618380 h 712932"/>
                    <a:gd name="connsiteX15" fmla="*/ 311464 w 634072"/>
                    <a:gd name="connsiteY15" fmla="*/ 561230 h 712932"/>
                    <a:gd name="connsiteX16" fmla="*/ 225739 w 634072"/>
                    <a:gd name="connsiteY16" fmla="*/ 685055 h 712932"/>
                    <a:gd name="connsiteX17" fmla="*/ 340039 w 634072"/>
                    <a:gd name="connsiteY17" fmla="*/ 704105 h 712932"/>
                    <a:gd name="connsiteX18" fmla="*/ 549589 w 634072"/>
                    <a:gd name="connsiteY18" fmla="*/ 570755 h 712932"/>
                    <a:gd name="connsiteX19" fmla="*/ 619759 w 634072"/>
                    <a:gd name="connsiteY19" fmla="*/ 381659 h 712932"/>
                    <a:gd name="connsiteX20" fmla="*/ 627677 w 634072"/>
                    <a:gd name="connsiteY20" fmla="*/ 317900 h 712932"/>
                    <a:gd name="connsiteX21" fmla="*/ 633947 w 634072"/>
                    <a:gd name="connsiteY21" fmla="*/ 211878 h 712932"/>
                    <a:gd name="connsiteX22" fmla="*/ 625789 w 634072"/>
                    <a:gd name="connsiteY22" fmla="*/ 94505 h 712932"/>
                    <a:gd name="connsiteX23" fmla="*/ 559114 w 634072"/>
                    <a:gd name="connsiteY23" fmla="*/ 46880 h 712932"/>
                    <a:gd name="connsiteX24" fmla="*/ 486463 w 634072"/>
                    <a:gd name="connsiteY24" fmla="*/ 5125 h 712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634072" h="712932">
                      <a:moveTo>
                        <a:pt x="486463" y="5125"/>
                      </a:moveTo>
                      <a:cubicBezTo>
                        <a:pt x="452190" y="-1284"/>
                        <a:pt x="402079" y="-3208"/>
                        <a:pt x="353475" y="8427"/>
                      </a:cubicBezTo>
                      <a:cubicBezTo>
                        <a:pt x="304871" y="20062"/>
                        <a:pt x="296241" y="15071"/>
                        <a:pt x="254314" y="37355"/>
                      </a:cubicBezTo>
                      <a:cubicBezTo>
                        <a:pt x="212387" y="59639"/>
                        <a:pt x="138426" y="109586"/>
                        <a:pt x="101914" y="142130"/>
                      </a:cubicBezTo>
                      <a:cubicBezTo>
                        <a:pt x="65402" y="174674"/>
                        <a:pt x="47939" y="204043"/>
                        <a:pt x="35239" y="232618"/>
                      </a:cubicBezTo>
                      <a:cubicBezTo>
                        <a:pt x="22539" y="261193"/>
                        <a:pt x="16189" y="295324"/>
                        <a:pt x="25714" y="313580"/>
                      </a:cubicBezTo>
                      <a:cubicBezTo>
                        <a:pt x="35239" y="331836"/>
                        <a:pt x="70164" y="353267"/>
                        <a:pt x="92389" y="342155"/>
                      </a:cubicBezTo>
                      <a:cubicBezTo>
                        <a:pt x="114614" y="331043"/>
                        <a:pt x="154729" y="252248"/>
                        <a:pt x="159064" y="246905"/>
                      </a:cubicBezTo>
                      <a:cubicBezTo>
                        <a:pt x="163399" y="241562"/>
                        <a:pt x="142641" y="291627"/>
                        <a:pt x="118401" y="310096"/>
                      </a:cubicBezTo>
                      <a:cubicBezTo>
                        <a:pt x="94161" y="328566"/>
                        <a:pt x="21137" y="411910"/>
                        <a:pt x="4102" y="448209"/>
                      </a:cubicBezTo>
                      <a:cubicBezTo>
                        <a:pt x="-12933" y="484508"/>
                        <a:pt x="26874" y="539217"/>
                        <a:pt x="54289" y="542179"/>
                      </a:cubicBezTo>
                      <a:cubicBezTo>
                        <a:pt x="81704" y="545141"/>
                        <a:pt x="164620" y="462805"/>
                        <a:pt x="168589" y="465980"/>
                      </a:cubicBezTo>
                      <a:cubicBezTo>
                        <a:pt x="172558" y="469155"/>
                        <a:pt x="84451" y="531068"/>
                        <a:pt x="78101" y="561230"/>
                      </a:cubicBezTo>
                      <a:cubicBezTo>
                        <a:pt x="71751" y="591392"/>
                        <a:pt x="100327" y="637430"/>
                        <a:pt x="130489" y="646955"/>
                      </a:cubicBezTo>
                      <a:cubicBezTo>
                        <a:pt x="160651" y="656480"/>
                        <a:pt x="228914" y="632667"/>
                        <a:pt x="259076" y="618380"/>
                      </a:cubicBezTo>
                      <a:cubicBezTo>
                        <a:pt x="289238" y="604093"/>
                        <a:pt x="317020" y="550118"/>
                        <a:pt x="311464" y="561230"/>
                      </a:cubicBezTo>
                      <a:cubicBezTo>
                        <a:pt x="305908" y="572343"/>
                        <a:pt x="220977" y="661243"/>
                        <a:pt x="225739" y="685055"/>
                      </a:cubicBezTo>
                      <a:cubicBezTo>
                        <a:pt x="230501" y="708867"/>
                        <a:pt x="286064" y="723155"/>
                        <a:pt x="340039" y="704105"/>
                      </a:cubicBezTo>
                      <a:cubicBezTo>
                        <a:pt x="394014" y="685055"/>
                        <a:pt x="502969" y="624496"/>
                        <a:pt x="549589" y="570755"/>
                      </a:cubicBezTo>
                      <a:cubicBezTo>
                        <a:pt x="596209" y="517014"/>
                        <a:pt x="606744" y="423802"/>
                        <a:pt x="619759" y="381659"/>
                      </a:cubicBezTo>
                      <a:cubicBezTo>
                        <a:pt x="632774" y="339517"/>
                        <a:pt x="627677" y="317900"/>
                        <a:pt x="627677" y="317900"/>
                      </a:cubicBezTo>
                      <a:cubicBezTo>
                        <a:pt x="627221" y="293524"/>
                        <a:pt x="634403" y="236254"/>
                        <a:pt x="633947" y="211878"/>
                      </a:cubicBezTo>
                      <a:cubicBezTo>
                        <a:pt x="632359" y="180128"/>
                        <a:pt x="638489" y="124668"/>
                        <a:pt x="625789" y="94505"/>
                      </a:cubicBezTo>
                      <a:cubicBezTo>
                        <a:pt x="613089" y="64343"/>
                        <a:pt x="582335" y="61777"/>
                        <a:pt x="559114" y="46880"/>
                      </a:cubicBezTo>
                      <a:cubicBezTo>
                        <a:pt x="535893" y="31983"/>
                        <a:pt x="520736" y="11534"/>
                        <a:pt x="486463" y="5125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EFC09A77-4A53-92DE-716E-16302A866A2F}"/>
                  </a:ext>
                </a:extLst>
              </p:cNvPr>
              <p:cNvSpPr/>
              <p:nvPr/>
            </p:nvSpPr>
            <p:spPr>
              <a:xfrm>
                <a:off x="6446341" y="4443435"/>
                <a:ext cx="80098" cy="45719"/>
              </a:xfrm>
              <a:custGeom>
                <a:avLst/>
                <a:gdLst>
                  <a:gd name="connsiteX0" fmla="*/ 0 w 142875"/>
                  <a:gd name="connsiteY0" fmla="*/ 0 h 61946"/>
                  <a:gd name="connsiteX1" fmla="*/ 71437 w 142875"/>
                  <a:gd name="connsiteY1" fmla="*/ 61912 h 61946"/>
                  <a:gd name="connsiteX2" fmla="*/ 142875 w 142875"/>
                  <a:gd name="connsiteY2" fmla="*/ 9525 h 61946"/>
                  <a:gd name="connsiteX3" fmla="*/ 142875 w 142875"/>
                  <a:gd name="connsiteY3" fmla="*/ 9525 h 61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61946">
                    <a:moveTo>
                      <a:pt x="0" y="0"/>
                    </a:moveTo>
                    <a:cubicBezTo>
                      <a:pt x="23812" y="30162"/>
                      <a:pt x="47624" y="60324"/>
                      <a:pt x="71437" y="61912"/>
                    </a:cubicBezTo>
                    <a:cubicBezTo>
                      <a:pt x="95250" y="63500"/>
                      <a:pt x="142875" y="9525"/>
                      <a:pt x="142875" y="9525"/>
                    </a:cubicBezTo>
                    <a:lnTo>
                      <a:pt x="142875" y="9525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1B9B4675-073F-433F-8D70-5DD7E793AB2C}"/>
                </a:ext>
              </a:extLst>
            </p:cNvPr>
            <p:cNvSpPr/>
            <p:nvPr/>
          </p:nvSpPr>
          <p:spPr>
            <a:xfrm rot="8519497">
              <a:off x="6974424" y="4834594"/>
              <a:ext cx="327342" cy="241147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Text-to-Speech_23-Nov-2024_21-25">
            <a:hlinkClick r:id="" action="ppaction://media"/>
            <a:extLst>
              <a:ext uri="{FF2B5EF4-FFF2-40B4-BE49-F238E27FC236}">
                <a16:creationId xmlns:a16="http://schemas.microsoft.com/office/drawing/2014/main" id="{E64E3EDC-95B1-4455-A0FF-BCF32B277A8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0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" fill="hold"/>
                                        <p:tgtEl>
                                          <p:spTgt spid="1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2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20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E864F-0981-4574-93FC-D6B846AB8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5D066EE-1348-483C-A53F-1328C27D927A}"/>
              </a:ext>
            </a:extLst>
          </p:cNvPr>
          <p:cNvGrpSpPr/>
          <p:nvPr/>
        </p:nvGrpSpPr>
        <p:grpSpPr>
          <a:xfrm>
            <a:off x="6301059" y="4007249"/>
            <a:ext cx="1516904" cy="2743608"/>
            <a:chOff x="5918142" y="3880031"/>
            <a:chExt cx="1156295" cy="209137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0B9AFB-7DF2-455E-94A9-E997A70ACB13}"/>
                </a:ext>
              </a:extLst>
            </p:cNvPr>
            <p:cNvGrpSpPr/>
            <p:nvPr/>
          </p:nvGrpSpPr>
          <p:grpSpPr>
            <a:xfrm>
              <a:off x="5918142" y="3880031"/>
              <a:ext cx="1156295" cy="2091378"/>
              <a:chOff x="5918142" y="3880031"/>
              <a:chExt cx="1156295" cy="209137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7B6DAE8-605B-5B3E-D324-B2EDFA46AC29}"/>
                  </a:ext>
                </a:extLst>
              </p:cNvPr>
              <p:cNvGrpSpPr/>
              <p:nvPr/>
            </p:nvGrpSpPr>
            <p:grpSpPr>
              <a:xfrm>
                <a:off x="5918142" y="3880031"/>
                <a:ext cx="1156295" cy="2091378"/>
                <a:chOff x="6674902" y="3396662"/>
                <a:chExt cx="1561127" cy="2952956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DD24844-8B56-90B4-92F5-D28240383013}"/>
                    </a:ext>
                  </a:extLst>
                </p:cNvPr>
                <p:cNvGrpSpPr/>
                <p:nvPr/>
              </p:nvGrpSpPr>
              <p:grpSpPr>
                <a:xfrm>
                  <a:off x="6674902" y="3408858"/>
                  <a:ext cx="1561127" cy="2940760"/>
                  <a:chOff x="6674902" y="3408858"/>
                  <a:chExt cx="1561127" cy="2940760"/>
                </a:xfrm>
              </p:grpSpPr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9C585689-F038-EA58-0DC6-84F187047ABE}"/>
                      </a:ext>
                    </a:extLst>
                  </p:cNvPr>
                  <p:cNvSpPr/>
                  <p:nvPr/>
                </p:nvSpPr>
                <p:spPr>
                  <a:xfrm>
                    <a:off x="6674902" y="3408858"/>
                    <a:ext cx="1561127" cy="1027538"/>
                  </a:xfrm>
                  <a:custGeom>
                    <a:avLst/>
                    <a:gdLst>
                      <a:gd name="connsiteX0" fmla="*/ 676546 w 1352630"/>
                      <a:gd name="connsiteY0" fmla="*/ 0 h 786406"/>
                      <a:gd name="connsiteX1" fmla="*/ 1339537 w 1352630"/>
                      <a:gd name="connsiteY1" fmla="*/ 629701 h 786406"/>
                      <a:gd name="connsiteX2" fmla="*/ 1352630 w 1352630"/>
                      <a:gd name="connsiteY2" fmla="*/ 781060 h 786406"/>
                      <a:gd name="connsiteX3" fmla="*/ 1346669 w 1352630"/>
                      <a:gd name="connsiteY3" fmla="*/ 778591 h 786406"/>
                      <a:gd name="connsiteX4" fmla="*/ 18865 w 1352630"/>
                      <a:gd name="connsiteY4" fmla="*/ 778591 h 786406"/>
                      <a:gd name="connsiteX5" fmla="*/ 0 w 1352630"/>
                      <a:gd name="connsiteY5" fmla="*/ 786406 h 786406"/>
                      <a:gd name="connsiteX6" fmla="*/ 13555 w 1352630"/>
                      <a:gd name="connsiteY6" fmla="*/ 629701 h 786406"/>
                      <a:gd name="connsiteX7" fmla="*/ 676546 w 1352630"/>
                      <a:gd name="connsiteY7" fmla="*/ 0 h 786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52630" h="786406">
                        <a:moveTo>
                          <a:pt x="676546" y="0"/>
                        </a:moveTo>
                        <a:cubicBezTo>
                          <a:pt x="1003580" y="0"/>
                          <a:pt x="1276434" y="270331"/>
                          <a:pt x="1339537" y="629701"/>
                        </a:cubicBezTo>
                        <a:lnTo>
                          <a:pt x="1352630" y="781060"/>
                        </a:lnTo>
                        <a:lnTo>
                          <a:pt x="1346669" y="778591"/>
                        </a:lnTo>
                        <a:lnTo>
                          <a:pt x="18865" y="778591"/>
                        </a:lnTo>
                        <a:lnTo>
                          <a:pt x="0" y="786406"/>
                        </a:lnTo>
                        <a:lnTo>
                          <a:pt x="13555" y="629701"/>
                        </a:lnTo>
                        <a:cubicBezTo>
                          <a:pt x="76659" y="270331"/>
                          <a:pt x="349512" y="0"/>
                          <a:pt x="676546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DF2CD265-705B-18C2-7310-E0C75B1181A7}"/>
                      </a:ext>
                    </a:extLst>
                  </p:cNvPr>
                  <p:cNvGrpSpPr/>
                  <p:nvPr/>
                </p:nvGrpSpPr>
                <p:grpSpPr>
                  <a:xfrm>
                    <a:off x="6833680" y="3437360"/>
                    <a:ext cx="1198498" cy="2912258"/>
                    <a:chOff x="5679564" y="966332"/>
                    <a:chExt cx="1959935" cy="4762489"/>
                  </a:xfrm>
                </p:grpSpPr>
                <p:sp>
                  <p:nvSpPr>
                    <p:cNvPr id="79" name="Rectangle: Rounded Corners 78">
                      <a:extLst>
                        <a:ext uri="{FF2B5EF4-FFF2-40B4-BE49-F238E27FC236}">
                          <a16:creationId xmlns:a16="http://schemas.microsoft.com/office/drawing/2014/main" id="{2E324FAB-F0DB-897A-BC82-E28F5A3B18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6504" y="4644381"/>
                      <a:ext cx="179148" cy="90151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0" name="Rectangle: Rounded Corners 79">
                      <a:extLst>
                        <a:ext uri="{FF2B5EF4-FFF2-40B4-BE49-F238E27FC236}">
                          <a16:creationId xmlns:a16="http://schemas.microsoft.com/office/drawing/2014/main" id="{EA20C28E-0BFD-836E-E0EC-4B68DC7643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1616" y="4627704"/>
                      <a:ext cx="179149" cy="90151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1" name="Rectangle: Rounded Corners 80">
                      <a:extLst>
                        <a:ext uri="{FF2B5EF4-FFF2-40B4-BE49-F238E27FC236}">
                          <a16:creationId xmlns:a16="http://schemas.microsoft.com/office/drawing/2014/main" id="{1C3107D6-3501-9C79-FAC7-34D1165F5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7642" y="3057300"/>
                      <a:ext cx="1644819" cy="1589649"/>
                    </a:xfrm>
                    <a:prstGeom prst="round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2" name="Rectangle: Rounded Corners 81">
                      <a:extLst>
                        <a:ext uri="{FF2B5EF4-FFF2-40B4-BE49-F238E27FC236}">
                          <a16:creationId xmlns:a16="http://schemas.microsoft.com/office/drawing/2014/main" id="{2C6A0F98-0874-EFF1-8202-1A42D0E4B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9989" y="2852332"/>
                      <a:ext cx="211915" cy="362567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3" name="Rectangle: Top Corners Rounded 82">
                      <a:extLst>
                        <a:ext uri="{FF2B5EF4-FFF2-40B4-BE49-F238E27FC236}">
                          <a16:creationId xmlns:a16="http://schemas.microsoft.com/office/drawing/2014/main" id="{680BE512-381B-54BD-3BBE-0C2BD961D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1180" y="5543328"/>
                      <a:ext cx="518715" cy="185493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" name="Rectangle: Top Corners Rounded 83">
                      <a:extLst>
                        <a:ext uri="{FF2B5EF4-FFF2-40B4-BE49-F238E27FC236}">
                          <a16:creationId xmlns:a16="http://schemas.microsoft.com/office/drawing/2014/main" id="{B738EBDF-E0F0-6D03-6DB4-CDAF974A1C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33" y="5400504"/>
                      <a:ext cx="518715" cy="185493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85" name="Group 84">
                      <a:extLst>
                        <a:ext uri="{FF2B5EF4-FFF2-40B4-BE49-F238E27FC236}">
                          <a16:creationId xmlns:a16="http://schemas.microsoft.com/office/drawing/2014/main" id="{8130E882-DF6E-751B-EE67-F9293B2C3F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79564" y="3064441"/>
                      <a:ext cx="330658" cy="1308599"/>
                      <a:chOff x="5679564" y="3064441"/>
                      <a:chExt cx="330658" cy="1308599"/>
                    </a:xfrm>
                  </p:grpSpPr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805E0868-B8A6-CD25-2308-A1ACA00C32C4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94516" flipH="1">
                        <a:off x="5702983" y="3064441"/>
                        <a:ext cx="307239" cy="1101180"/>
                        <a:chOff x="1045181" y="2860704"/>
                        <a:chExt cx="307239" cy="1101180"/>
                      </a:xfr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grpSpPr>
                    <p:sp>
                      <p:nvSpPr>
                        <p:cNvPr id="88" name="Rectangle: Rounded Corners 87">
                          <a:extLst>
                            <a:ext uri="{FF2B5EF4-FFF2-40B4-BE49-F238E27FC236}">
                              <a16:creationId xmlns:a16="http://schemas.microsoft.com/office/drawing/2014/main" id="{B72E314A-1A38-FC7C-5E41-0075174AFB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4516">
                          <a:off x="1045181" y="2860704"/>
                          <a:ext cx="307239" cy="547317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9" name="Rectangle: Rounded Corners 88">
                          <a:extLst>
                            <a:ext uri="{FF2B5EF4-FFF2-40B4-BE49-F238E27FC236}">
                              <a16:creationId xmlns:a16="http://schemas.microsoft.com/office/drawing/2014/main" id="{94079EAC-84C1-C89E-938D-C7F2CB28ED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4516">
                          <a:off x="1117235" y="3279858"/>
                          <a:ext cx="186406" cy="682026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3F22CEE5-FB5A-F28D-F2CE-27312CF821D5}"/>
                          </a:ext>
                        </a:extLst>
                      </p:cNvPr>
                      <p:cNvSpPr/>
                      <p:nvPr/>
                    </p:nvSpPr>
                    <p:spPr>
                      <a:xfrm rot="2278390" flipH="1">
                        <a:off x="5679564" y="3934159"/>
                        <a:ext cx="308173" cy="438881"/>
                      </a:xfrm>
                      <a:custGeom>
                        <a:avLst/>
                        <a:gdLst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03557 w 681406"/>
                          <a:gd name="connsiteY8" fmla="*/ 326073 h 709978"/>
                          <a:gd name="connsiteX9" fmla="*/ 8307 w 681406"/>
                          <a:gd name="connsiteY9" fmla="*/ 392748 h 709978"/>
                          <a:gd name="connsiteX10" fmla="*/ 17832 w 681406"/>
                          <a:gd name="connsiteY10" fmla="*/ 516573 h 709978"/>
                          <a:gd name="connsiteX11" fmla="*/ 122607 w 681406"/>
                          <a:gd name="connsiteY11" fmla="*/ 535623 h 709978"/>
                          <a:gd name="connsiteX12" fmla="*/ 227382 w 681406"/>
                          <a:gd name="connsiteY12" fmla="*/ 497523 h 709978"/>
                          <a:gd name="connsiteX13" fmla="*/ 122607 w 681406"/>
                          <a:gd name="connsiteY13" fmla="*/ 621348 h 709978"/>
                          <a:gd name="connsiteX14" fmla="*/ 170232 w 681406"/>
                          <a:gd name="connsiteY14" fmla="*/ 640398 h 709978"/>
                          <a:gd name="connsiteX15" fmla="*/ 303582 w 681406"/>
                          <a:gd name="connsiteY15" fmla="*/ 630873 h 709978"/>
                          <a:gd name="connsiteX16" fmla="*/ 351207 w 681406"/>
                          <a:gd name="connsiteY16" fmla="*/ 554673 h 709978"/>
                          <a:gd name="connsiteX17" fmla="*/ 246432 w 681406"/>
                          <a:gd name="connsiteY17" fmla="*/ 688023 h 709978"/>
                          <a:gd name="connsiteX18" fmla="*/ 379782 w 681406"/>
                          <a:gd name="connsiteY18" fmla="*/ 697548 h 709978"/>
                          <a:gd name="connsiteX19" fmla="*/ 589332 w 681406"/>
                          <a:gd name="connsiteY19" fmla="*/ 564198 h 709978"/>
                          <a:gd name="connsiteX20" fmla="*/ 675057 w 681406"/>
                          <a:gd name="connsiteY20" fmla="*/ 373698 h 709978"/>
                          <a:gd name="connsiteX21" fmla="*/ 675057 w 681406"/>
                          <a:gd name="connsiteY21" fmla="*/ 278448 h 709978"/>
                          <a:gd name="connsiteX22" fmla="*/ 675057 w 681406"/>
                          <a:gd name="connsiteY22" fmla="*/ 221298 h 709978"/>
                          <a:gd name="connsiteX23" fmla="*/ 636957 w 681406"/>
                          <a:gd name="connsiteY23" fmla="*/ 230823 h 709978"/>
                          <a:gd name="connsiteX24" fmla="*/ 665532 w 681406"/>
                          <a:gd name="connsiteY24" fmla="*/ 87948 h 709978"/>
                          <a:gd name="connsiteX25" fmla="*/ 598857 w 681406"/>
                          <a:gd name="connsiteY25" fmla="*/ 40323 h 709978"/>
                          <a:gd name="connsiteX26" fmla="*/ 455982 w 681406"/>
                          <a:gd name="connsiteY26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08332 w 681406"/>
                          <a:gd name="connsiteY13" fmla="*/ 4594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4558 w 679982"/>
                          <a:gd name="connsiteY0" fmla="*/ 2223 h 709978"/>
                          <a:gd name="connsiteX1" fmla="*/ 416458 w 679982"/>
                          <a:gd name="connsiteY1" fmla="*/ 106998 h 709978"/>
                          <a:gd name="connsiteX2" fmla="*/ 292633 w 679982"/>
                          <a:gd name="connsiteY2" fmla="*/ 30798 h 709978"/>
                          <a:gd name="connsiteX3" fmla="*/ 140233 w 679982"/>
                          <a:gd name="connsiteY3" fmla="*/ 135573 h 709978"/>
                          <a:gd name="connsiteX4" fmla="*/ 73558 w 679982"/>
                          <a:gd name="connsiteY4" fmla="*/ 226061 h 709978"/>
                          <a:gd name="connsiteX5" fmla="*/ 64033 w 679982"/>
                          <a:gd name="connsiteY5" fmla="*/ 307023 h 709978"/>
                          <a:gd name="connsiteX6" fmla="*/ 130708 w 679982"/>
                          <a:gd name="connsiteY6" fmla="*/ 335598 h 709978"/>
                          <a:gd name="connsiteX7" fmla="*/ 197383 w 679982"/>
                          <a:gd name="connsiteY7" fmla="*/ 240348 h 709978"/>
                          <a:gd name="connsiteX8" fmla="*/ 156720 w 679982"/>
                          <a:gd name="connsiteY8" fmla="*/ 303539 h 709978"/>
                          <a:gd name="connsiteX9" fmla="*/ 102133 w 679982"/>
                          <a:gd name="connsiteY9" fmla="*/ 326073 h 709978"/>
                          <a:gd name="connsiteX10" fmla="*/ 6883 w 679982"/>
                          <a:gd name="connsiteY10" fmla="*/ 392748 h 709978"/>
                          <a:gd name="connsiteX11" fmla="*/ 16408 w 679982"/>
                          <a:gd name="connsiteY11" fmla="*/ 516573 h 709978"/>
                          <a:gd name="connsiteX12" fmla="*/ 87845 w 679982"/>
                          <a:gd name="connsiteY12" fmla="*/ 516573 h 709978"/>
                          <a:gd name="connsiteX13" fmla="*/ 206908 w 679982"/>
                          <a:gd name="connsiteY13" fmla="*/ 459423 h 709978"/>
                          <a:gd name="connsiteX14" fmla="*/ 121183 w 679982"/>
                          <a:gd name="connsiteY14" fmla="*/ 621348 h 709978"/>
                          <a:gd name="connsiteX15" fmla="*/ 168808 w 679982"/>
                          <a:gd name="connsiteY15" fmla="*/ 640398 h 709978"/>
                          <a:gd name="connsiteX16" fmla="*/ 302158 w 679982"/>
                          <a:gd name="connsiteY16" fmla="*/ 630873 h 709978"/>
                          <a:gd name="connsiteX17" fmla="*/ 349783 w 679982"/>
                          <a:gd name="connsiteY17" fmla="*/ 554673 h 709978"/>
                          <a:gd name="connsiteX18" fmla="*/ 245008 w 679982"/>
                          <a:gd name="connsiteY18" fmla="*/ 688023 h 709978"/>
                          <a:gd name="connsiteX19" fmla="*/ 378358 w 679982"/>
                          <a:gd name="connsiteY19" fmla="*/ 697548 h 709978"/>
                          <a:gd name="connsiteX20" fmla="*/ 587908 w 679982"/>
                          <a:gd name="connsiteY20" fmla="*/ 564198 h 709978"/>
                          <a:gd name="connsiteX21" fmla="*/ 673633 w 679982"/>
                          <a:gd name="connsiteY21" fmla="*/ 373698 h 709978"/>
                          <a:gd name="connsiteX22" fmla="*/ 673633 w 679982"/>
                          <a:gd name="connsiteY22" fmla="*/ 278448 h 709978"/>
                          <a:gd name="connsiteX23" fmla="*/ 673633 w 679982"/>
                          <a:gd name="connsiteY23" fmla="*/ 221298 h 709978"/>
                          <a:gd name="connsiteX24" fmla="*/ 635533 w 679982"/>
                          <a:gd name="connsiteY24" fmla="*/ 230823 h 709978"/>
                          <a:gd name="connsiteX25" fmla="*/ 664108 w 679982"/>
                          <a:gd name="connsiteY25" fmla="*/ 87948 h 709978"/>
                          <a:gd name="connsiteX26" fmla="*/ 597433 w 679982"/>
                          <a:gd name="connsiteY26" fmla="*/ 40323 h 709978"/>
                          <a:gd name="connsiteX27" fmla="*/ 454558 w 679982"/>
                          <a:gd name="connsiteY27" fmla="*/ 2223 h 709978"/>
                          <a:gd name="connsiteX0" fmla="*/ 455545 w 680969"/>
                          <a:gd name="connsiteY0" fmla="*/ 2223 h 709978"/>
                          <a:gd name="connsiteX1" fmla="*/ 417445 w 680969"/>
                          <a:gd name="connsiteY1" fmla="*/ 106998 h 709978"/>
                          <a:gd name="connsiteX2" fmla="*/ 293620 w 680969"/>
                          <a:gd name="connsiteY2" fmla="*/ 30798 h 709978"/>
                          <a:gd name="connsiteX3" fmla="*/ 141220 w 680969"/>
                          <a:gd name="connsiteY3" fmla="*/ 135573 h 709978"/>
                          <a:gd name="connsiteX4" fmla="*/ 74545 w 680969"/>
                          <a:gd name="connsiteY4" fmla="*/ 226061 h 709978"/>
                          <a:gd name="connsiteX5" fmla="*/ 65020 w 680969"/>
                          <a:gd name="connsiteY5" fmla="*/ 307023 h 709978"/>
                          <a:gd name="connsiteX6" fmla="*/ 131695 w 680969"/>
                          <a:gd name="connsiteY6" fmla="*/ 335598 h 709978"/>
                          <a:gd name="connsiteX7" fmla="*/ 198370 w 680969"/>
                          <a:gd name="connsiteY7" fmla="*/ 240348 h 709978"/>
                          <a:gd name="connsiteX8" fmla="*/ 157707 w 680969"/>
                          <a:gd name="connsiteY8" fmla="*/ 303539 h 709978"/>
                          <a:gd name="connsiteX9" fmla="*/ 103120 w 680969"/>
                          <a:gd name="connsiteY9" fmla="*/ 326073 h 709978"/>
                          <a:gd name="connsiteX10" fmla="*/ 7870 w 680969"/>
                          <a:gd name="connsiteY10" fmla="*/ 392748 h 709978"/>
                          <a:gd name="connsiteX11" fmla="*/ 17395 w 680969"/>
                          <a:gd name="connsiteY11" fmla="*/ 516573 h 709978"/>
                          <a:gd name="connsiteX12" fmla="*/ 112645 w 680969"/>
                          <a:gd name="connsiteY12" fmla="*/ 516573 h 709978"/>
                          <a:gd name="connsiteX13" fmla="*/ 207895 w 680969"/>
                          <a:gd name="connsiteY13" fmla="*/ 459423 h 709978"/>
                          <a:gd name="connsiteX14" fmla="*/ 122170 w 680969"/>
                          <a:gd name="connsiteY14" fmla="*/ 621348 h 709978"/>
                          <a:gd name="connsiteX15" fmla="*/ 169795 w 680969"/>
                          <a:gd name="connsiteY15" fmla="*/ 640398 h 709978"/>
                          <a:gd name="connsiteX16" fmla="*/ 303145 w 680969"/>
                          <a:gd name="connsiteY16" fmla="*/ 630873 h 709978"/>
                          <a:gd name="connsiteX17" fmla="*/ 350770 w 680969"/>
                          <a:gd name="connsiteY17" fmla="*/ 554673 h 709978"/>
                          <a:gd name="connsiteX18" fmla="*/ 245995 w 680969"/>
                          <a:gd name="connsiteY18" fmla="*/ 688023 h 709978"/>
                          <a:gd name="connsiteX19" fmla="*/ 379345 w 680969"/>
                          <a:gd name="connsiteY19" fmla="*/ 697548 h 709978"/>
                          <a:gd name="connsiteX20" fmla="*/ 588895 w 680969"/>
                          <a:gd name="connsiteY20" fmla="*/ 564198 h 709978"/>
                          <a:gd name="connsiteX21" fmla="*/ 674620 w 680969"/>
                          <a:gd name="connsiteY21" fmla="*/ 373698 h 709978"/>
                          <a:gd name="connsiteX22" fmla="*/ 674620 w 680969"/>
                          <a:gd name="connsiteY22" fmla="*/ 278448 h 709978"/>
                          <a:gd name="connsiteX23" fmla="*/ 674620 w 680969"/>
                          <a:gd name="connsiteY23" fmla="*/ 221298 h 709978"/>
                          <a:gd name="connsiteX24" fmla="*/ 636520 w 680969"/>
                          <a:gd name="connsiteY24" fmla="*/ 230823 h 709978"/>
                          <a:gd name="connsiteX25" fmla="*/ 665095 w 680969"/>
                          <a:gd name="connsiteY25" fmla="*/ 87948 h 709978"/>
                          <a:gd name="connsiteX26" fmla="*/ 598420 w 680969"/>
                          <a:gd name="connsiteY26" fmla="*/ 40323 h 709978"/>
                          <a:gd name="connsiteX27" fmla="*/ 455545 w 680969"/>
                          <a:gd name="connsiteY27" fmla="*/ 2223 h 709978"/>
                          <a:gd name="connsiteX0" fmla="*/ 460771 w 686195"/>
                          <a:gd name="connsiteY0" fmla="*/ 2223 h 709978"/>
                          <a:gd name="connsiteX1" fmla="*/ 422671 w 686195"/>
                          <a:gd name="connsiteY1" fmla="*/ 106998 h 709978"/>
                          <a:gd name="connsiteX2" fmla="*/ 298846 w 686195"/>
                          <a:gd name="connsiteY2" fmla="*/ 30798 h 709978"/>
                          <a:gd name="connsiteX3" fmla="*/ 146446 w 686195"/>
                          <a:gd name="connsiteY3" fmla="*/ 135573 h 709978"/>
                          <a:gd name="connsiteX4" fmla="*/ 79771 w 686195"/>
                          <a:gd name="connsiteY4" fmla="*/ 226061 h 709978"/>
                          <a:gd name="connsiteX5" fmla="*/ 70246 w 686195"/>
                          <a:gd name="connsiteY5" fmla="*/ 307023 h 709978"/>
                          <a:gd name="connsiteX6" fmla="*/ 136921 w 686195"/>
                          <a:gd name="connsiteY6" fmla="*/ 335598 h 709978"/>
                          <a:gd name="connsiteX7" fmla="*/ 203596 w 686195"/>
                          <a:gd name="connsiteY7" fmla="*/ 240348 h 709978"/>
                          <a:gd name="connsiteX8" fmla="*/ 162933 w 686195"/>
                          <a:gd name="connsiteY8" fmla="*/ 303539 h 709978"/>
                          <a:gd name="connsiteX9" fmla="*/ 108346 w 686195"/>
                          <a:gd name="connsiteY9" fmla="*/ 326073 h 709978"/>
                          <a:gd name="connsiteX10" fmla="*/ 13096 w 686195"/>
                          <a:gd name="connsiteY10" fmla="*/ 392748 h 709978"/>
                          <a:gd name="connsiteX11" fmla="*/ 22621 w 686195"/>
                          <a:gd name="connsiteY11" fmla="*/ 516573 h 709978"/>
                          <a:gd name="connsiteX12" fmla="*/ 213121 w 686195"/>
                          <a:gd name="connsiteY12" fmla="*/ 459423 h 709978"/>
                          <a:gd name="connsiteX13" fmla="*/ 127396 w 686195"/>
                          <a:gd name="connsiteY13" fmla="*/ 621348 h 709978"/>
                          <a:gd name="connsiteX14" fmla="*/ 175021 w 686195"/>
                          <a:gd name="connsiteY14" fmla="*/ 640398 h 709978"/>
                          <a:gd name="connsiteX15" fmla="*/ 308371 w 686195"/>
                          <a:gd name="connsiteY15" fmla="*/ 630873 h 709978"/>
                          <a:gd name="connsiteX16" fmla="*/ 355996 w 686195"/>
                          <a:gd name="connsiteY16" fmla="*/ 554673 h 709978"/>
                          <a:gd name="connsiteX17" fmla="*/ 251221 w 686195"/>
                          <a:gd name="connsiteY17" fmla="*/ 688023 h 709978"/>
                          <a:gd name="connsiteX18" fmla="*/ 384571 w 686195"/>
                          <a:gd name="connsiteY18" fmla="*/ 697548 h 709978"/>
                          <a:gd name="connsiteX19" fmla="*/ 594121 w 686195"/>
                          <a:gd name="connsiteY19" fmla="*/ 564198 h 709978"/>
                          <a:gd name="connsiteX20" fmla="*/ 679846 w 686195"/>
                          <a:gd name="connsiteY20" fmla="*/ 373698 h 709978"/>
                          <a:gd name="connsiteX21" fmla="*/ 679846 w 686195"/>
                          <a:gd name="connsiteY21" fmla="*/ 278448 h 709978"/>
                          <a:gd name="connsiteX22" fmla="*/ 679846 w 686195"/>
                          <a:gd name="connsiteY22" fmla="*/ 221298 h 709978"/>
                          <a:gd name="connsiteX23" fmla="*/ 641746 w 686195"/>
                          <a:gd name="connsiteY23" fmla="*/ 230823 h 709978"/>
                          <a:gd name="connsiteX24" fmla="*/ 670321 w 686195"/>
                          <a:gd name="connsiteY24" fmla="*/ 87948 h 709978"/>
                          <a:gd name="connsiteX25" fmla="*/ 603646 w 686195"/>
                          <a:gd name="connsiteY25" fmla="*/ 40323 h 709978"/>
                          <a:gd name="connsiteX26" fmla="*/ 460771 w 686195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5913 w 674712"/>
                          <a:gd name="connsiteY13" fmla="*/ 621348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2125 w 674712"/>
                          <a:gd name="connsiteY15" fmla="*/ 61182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6375"/>
                          <a:gd name="connsiteX1" fmla="*/ 411188 w 674712"/>
                          <a:gd name="connsiteY1" fmla="*/ 106998 h 706375"/>
                          <a:gd name="connsiteX2" fmla="*/ 287363 w 674712"/>
                          <a:gd name="connsiteY2" fmla="*/ 30798 h 706375"/>
                          <a:gd name="connsiteX3" fmla="*/ 134963 w 674712"/>
                          <a:gd name="connsiteY3" fmla="*/ 135573 h 706375"/>
                          <a:gd name="connsiteX4" fmla="*/ 68288 w 674712"/>
                          <a:gd name="connsiteY4" fmla="*/ 226061 h 706375"/>
                          <a:gd name="connsiteX5" fmla="*/ 58763 w 674712"/>
                          <a:gd name="connsiteY5" fmla="*/ 307023 h 706375"/>
                          <a:gd name="connsiteX6" fmla="*/ 125438 w 674712"/>
                          <a:gd name="connsiteY6" fmla="*/ 335598 h 706375"/>
                          <a:gd name="connsiteX7" fmla="*/ 192113 w 674712"/>
                          <a:gd name="connsiteY7" fmla="*/ 240348 h 706375"/>
                          <a:gd name="connsiteX8" fmla="*/ 151450 w 674712"/>
                          <a:gd name="connsiteY8" fmla="*/ 303539 h 706375"/>
                          <a:gd name="connsiteX9" fmla="*/ 96863 w 674712"/>
                          <a:gd name="connsiteY9" fmla="*/ 326073 h 706375"/>
                          <a:gd name="connsiteX10" fmla="*/ 1613 w 674712"/>
                          <a:gd name="connsiteY10" fmla="*/ 392748 h 706375"/>
                          <a:gd name="connsiteX11" fmla="*/ 49238 w 674712"/>
                          <a:gd name="connsiteY11" fmla="*/ 521335 h 706375"/>
                          <a:gd name="connsiteX12" fmla="*/ 201638 w 674712"/>
                          <a:gd name="connsiteY12" fmla="*/ 459423 h 706375"/>
                          <a:gd name="connsiteX13" fmla="*/ 111150 w 674712"/>
                          <a:gd name="connsiteY13" fmla="*/ 554673 h 706375"/>
                          <a:gd name="connsiteX14" fmla="*/ 163538 w 674712"/>
                          <a:gd name="connsiteY14" fmla="*/ 640398 h 706375"/>
                          <a:gd name="connsiteX15" fmla="*/ 292125 w 674712"/>
                          <a:gd name="connsiteY15" fmla="*/ 611823 h 706375"/>
                          <a:gd name="connsiteX16" fmla="*/ 344513 w 674712"/>
                          <a:gd name="connsiteY16" fmla="*/ 554673 h 706375"/>
                          <a:gd name="connsiteX17" fmla="*/ 258788 w 674712"/>
                          <a:gd name="connsiteY17" fmla="*/ 678498 h 706375"/>
                          <a:gd name="connsiteX18" fmla="*/ 373088 w 674712"/>
                          <a:gd name="connsiteY18" fmla="*/ 697548 h 706375"/>
                          <a:gd name="connsiteX19" fmla="*/ 582638 w 674712"/>
                          <a:gd name="connsiteY19" fmla="*/ 564198 h 706375"/>
                          <a:gd name="connsiteX20" fmla="*/ 668363 w 674712"/>
                          <a:gd name="connsiteY20" fmla="*/ 373698 h 706375"/>
                          <a:gd name="connsiteX21" fmla="*/ 668363 w 674712"/>
                          <a:gd name="connsiteY21" fmla="*/ 278448 h 706375"/>
                          <a:gd name="connsiteX22" fmla="*/ 668363 w 674712"/>
                          <a:gd name="connsiteY22" fmla="*/ 221298 h 706375"/>
                          <a:gd name="connsiteX23" fmla="*/ 630263 w 674712"/>
                          <a:gd name="connsiteY23" fmla="*/ 230823 h 706375"/>
                          <a:gd name="connsiteX24" fmla="*/ 658838 w 674712"/>
                          <a:gd name="connsiteY24" fmla="*/ 87948 h 706375"/>
                          <a:gd name="connsiteX25" fmla="*/ 592163 w 674712"/>
                          <a:gd name="connsiteY25" fmla="*/ 40323 h 706375"/>
                          <a:gd name="connsiteX26" fmla="*/ 449288 w 674712"/>
                          <a:gd name="connsiteY26" fmla="*/ 2223 h 706375"/>
                          <a:gd name="connsiteX0" fmla="*/ 452467 w 677891"/>
                          <a:gd name="connsiteY0" fmla="*/ 2223 h 706375"/>
                          <a:gd name="connsiteX1" fmla="*/ 414367 w 677891"/>
                          <a:gd name="connsiteY1" fmla="*/ 106998 h 706375"/>
                          <a:gd name="connsiteX2" fmla="*/ 290542 w 677891"/>
                          <a:gd name="connsiteY2" fmla="*/ 30798 h 706375"/>
                          <a:gd name="connsiteX3" fmla="*/ 138142 w 677891"/>
                          <a:gd name="connsiteY3" fmla="*/ 135573 h 706375"/>
                          <a:gd name="connsiteX4" fmla="*/ 71467 w 677891"/>
                          <a:gd name="connsiteY4" fmla="*/ 226061 h 706375"/>
                          <a:gd name="connsiteX5" fmla="*/ 61942 w 677891"/>
                          <a:gd name="connsiteY5" fmla="*/ 307023 h 706375"/>
                          <a:gd name="connsiteX6" fmla="*/ 128617 w 677891"/>
                          <a:gd name="connsiteY6" fmla="*/ 335598 h 706375"/>
                          <a:gd name="connsiteX7" fmla="*/ 195292 w 677891"/>
                          <a:gd name="connsiteY7" fmla="*/ 240348 h 706375"/>
                          <a:gd name="connsiteX8" fmla="*/ 154629 w 677891"/>
                          <a:gd name="connsiteY8" fmla="*/ 303539 h 706375"/>
                          <a:gd name="connsiteX9" fmla="*/ 4792 w 677891"/>
                          <a:gd name="connsiteY9" fmla="*/ 392748 h 706375"/>
                          <a:gd name="connsiteX10" fmla="*/ 52417 w 677891"/>
                          <a:gd name="connsiteY10" fmla="*/ 521335 h 706375"/>
                          <a:gd name="connsiteX11" fmla="*/ 204817 w 677891"/>
                          <a:gd name="connsiteY11" fmla="*/ 459423 h 706375"/>
                          <a:gd name="connsiteX12" fmla="*/ 114329 w 677891"/>
                          <a:gd name="connsiteY12" fmla="*/ 554673 h 706375"/>
                          <a:gd name="connsiteX13" fmla="*/ 166717 w 677891"/>
                          <a:gd name="connsiteY13" fmla="*/ 640398 h 706375"/>
                          <a:gd name="connsiteX14" fmla="*/ 295304 w 677891"/>
                          <a:gd name="connsiteY14" fmla="*/ 611823 h 706375"/>
                          <a:gd name="connsiteX15" fmla="*/ 347692 w 677891"/>
                          <a:gd name="connsiteY15" fmla="*/ 554673 h 706375"/>
                          <a:gd name="connsiteX16" fmla="*/ 261967 w 677891"/>
                          <a:gd name="connsiteY16" fmla="*/ 678498 h 706375"/>
                          <a:gd name="connsiteX17" fmla="*/ 376267 w 677891"/>
                          <a:gd name="connsiteY17" fmla="*/ 697548 h 706375"/>
                          <a:gd name="connsiteX18" fmla="*/ 585817 w 677891"/>
                          <a:gd name="connsiteY18" fmla="*/ 564198 h 706375"/>
                          <a:gd name="connsiteX19" fmla="*/ 671542 w 677891"/>
                          <a:gd name="connsiteY19" fmla="*/ 373698 h 706375"/>
                          <a:gd name="connsiteX20" fmla="*/ 671542 w 677891"/>
                          <a:gd name="connsiteY20" fmla="*/ 278448 h 706375"/>
                          <a:gd name="connsiteX21" fmla="*/ 671542 w 677891"/>
                          <a:gd name="connsiteY21" fmla="*/ 221298 h 706375"/>
                          <a:gd name="connsiteX22" fmla="*/ 633442 w 677891"/>
                          <a:gd name="connsiteY22" fmla="*/ 230823 h 706375"/>
                          <a:gd name="connsiteX23" fmla="*/ 662017 w 677891"/>
                          <a:gd name="connsiteY23" fmla="*/ 87948 h 706375"/>
                          <a:gd name="connsiteX24" fmla="*/ 595342 w 677891"/>
                          <a:gd name="connsiteY24" fmla="*/ 40323 h 706375"/>
                          <a:gd name="connsiteX25" fmla="*/ 452467 w 677891"/>
                          <a:gd name="connsiteY25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70215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84502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12997 w 638421"/>
                          <a:gd name="connsiteY0" fmla="*/ 2223 h 706375"/>
                          <a:gd name="connsiteX1" fmla="*/ 374897 w 638421"/>
                          <a:gd name="connsiteY1" fmla="*/ 106998 h 706375"/>
                          <a:gd name="connsiteX2" fmla="*/ 251072 w 638421"/>
                          <a:gd name="connsiteY2" fmla="*/ 30798 h 706375"/>
                          <a:gd name="connsiteX3" fmla="*/ 98672 w 638421"/>
                          <a:gd name="connsiteY3" fmla="*/ 135573 h 706375"/>
                          <a:gd name="connsiteX4" fmla="*/ 31997 w 638421"/>
                          <a:gd name="connsiteY4" fmla="*/ 226061 h 706375"/>
                          <a:gd name="connsiteX5" fmla="*/ 22472 w 638421"/>
                          <a:gd name="connsiteY5" fmla="*/ 307023 h 706375"/>
                          <a:gd name="connsiteX6" fmla="*/ 89147 w 638421"/>
                          <a:gd name="connsiteY6" fmla="*/ 335598 h 706375"/>
                          <a:gd name="connsiteX7" fmla="*/ 155822 w 638421"/>
                          <a:gd name="connsiteY7" fmla="*/ 240348 h 706375"/>
                          <a:gd name="connsiteX8" fmla="*/ 115159 w 638421"/>
                          <a:gd name="connsiteY8" fmla="*/ 303539 h 706375"/>
                          <a:gd name="connsiteX9" fmla="*/ 19909 w 638421"/>
                          <a:gd name="connsiteY9" fmla="*/ 384502 h 706375"/>
                          <a:gd name="connsiteX10" fmla="*/ 12947 w 638421"/>
                          <a:gd name="connsiteY10" fmla="*/ 521335 h 706375"/>
                          <a:gd name="connsiteX11" fmla="*/ 165347 w 638421"/>
                          <a:gd name="connsiteY11" fmla="*/ 459423 h 706375"/>
                          <a:gd name="connsiteX12" fmla="*/ 74859 w 638421"/>
                          <a:gd name="connsiteY12" fmla="*/ 554673 h 706375"/>
                          <a:gd name="connsiteX13" fmla="*/ 127247 w 638421"/>
                          <a:gd name="connsiteY13" fmla="*/ 640398 h 706375"/>
                          <a:gd name="connsiteX14" fmla="*/ 255834 w 638421"/>
                          <a:gd name="connsiteY14" fmla="*/ 611823 h 706375"/>
                          <a:gd name="connsiteX15" fmla="*/ 308222 w 638421"/>
                          <a:gd name="connsiteY15" fmla="*/ 554673 h 706375"/>
                          <a:gd name="connsiteX16" fmla="*/ 222497 w 638421"/>
                          <a:gd name="connsiteY16" fmla="*/ 678498 h 706375"/>
                          <a:gd name="connsiteX17" fmla="*/ 336797 w 638421"/>
                          <a:gd name="connsiteY17" fmla="*/ 697548 h 706375"/>
                          <a:gd name="connsiteX18" fmla="*/ 546347 w 638421"/>
                          <a:gd name="connsiteY18" fmla="*/ 564198 h 706375"/>
                          <a:gd name="connsiteX19" fmla="*/ 632072 w 638421"/>
                          <a:gd name="connsiteY19" fmla="*/ 373698 h 706375"/>
                          <a:gd name="connsiteX20" fmla="*/ 632072 w 638421"/>
                          <a:gd name="connsiteY20" fmla="*/ 278448 h 706375"/>
                          <a:gd name="connsiteX21" fmla="*/ 632072 w 638421"/>
                          <a:gd name="connsiteY21" fmla="*/ 221298 h 706375"/>
                          <a:gd name="connsiteX22" fmla="*/ 593972 w 638421"/>
                          <a:gd name="connsiteY22" fmla="*/ 230823 h 706375"/>
                          <a:gd name="connsiteX23" fmla="*/ 622547 w 638421"/>
                          <a:gd name="connsiteY23" fmla="*/ 87948 h 706375"/>
                          <a:gd name="connsiteX24" fmla="*/ 555872 w 638421"/>
                          <a:gd name="connsiteY24" fmla="*/ 40323 h 706375"/>
                          <a:gd name="connsiteX25" fmla="*/ 412997 w 638421"/>
                          <a:gd name="connsiteY25" fmla="*/ 2223 h 706375"/>
                          <a:gd name="connsiteX0" fmla="*/ 415057 w 640481"/>
                          <a:gd name="connsiteY0" fmla="*/ 2223 h 706375"/>
                          <a:gd name="connsiteX1" fmla="*/ 376957 w 640481"/>
                          <a:gd name="connsiteY1" fmla="*/ 106998 h 706375"/>
                          <a:gd name="connsiteX2" fmla="*/ 253132 w 640481"/>
                          <a:gd name="connsiteY2" fmla="*/ 30798 h 706375"/>
                          <a:gd name="connsiteX3" fmla="*/ 100732 w 640481"/>
                          <a:gd name="connsiteY3" fmla="*/ 135573 h 706375"/>
                          <a:gd name="connsiteX4" fmla="*/ 34057 w 640481"/>
                          <a:gd name="connsiteY4" fmla="*/ 226061 h 706375"/>
                          <a:gd name="connsiteX5" fmla="*/ 24532 w 640481"/>
                          <a:gd name="connsiteY5" fmla="*/ 307023 h 706375"/>
                          <a:gd name="connsiteX6" fmla="*/ 91207 w 640481"/>
                          <a:gd name="connsiteY6" fmla="*/ 335598 h 706375"/>
                          <a:gd name="connsiteX7" fmla="*/ 157882 w 640481"/>
                          <a:gd name="connsiteY7" fmla="*/ 240348 h 706375"/>
                          <a:gd name="connsiteX8" fmla="*/ 117219 w 640481"/>
                          <a:gd name="connsiteY8" fmla="*/ 303539 h 706375"/>
                          <a:gd name="connsiteX9" fmla="*/ 17207 w 640481"/>
                          <a:gd name="connsiteY9" fmla="*/ 451177 h 706375"/>
                          <a:gd name="connsiteX10" fmla="*/ 15007 w 640481"/>
                          <a:gd name="connsiteY10" fmla="*/ 521335 h 706375"/>
                          <a:gd name="connsiteX11" fmla="*/ 167407 w 640481"/>
                          <a:gd name="connsiteY11" fmla="*/ 459423 h 706375"/>
                          <a:gd name="connsiteX12" fmla="*/ 76919 w 640481"/>
                          <a:gd name="connsiteY12" fmla="*/ 554673 h 706375"/>
                          <a:gd name="connsiteX13" fmla="*/ 129307 w 640481"/>
                          <a:gd name="connsiteY13" fmla="*/ 640398 h 706375"/>
                          <a:gd name="connsiteX14" fmla="*/ 257894 w 640481"/>
                          <a:gd name="connsiteY14" fmla="*/ 611823 h 706375"/>
                          <a:gd name="connsiteX15" fmla="*/ 310282 w 640481"/>
                          <a:gd name="connsiteY15" fmla="*/ 554673 h 706375"/>
                          <a:gd name="connsiteX16" fmla="*/ 224557 w 640481"/>
                          <a:gd name="connsiteY16" fmla="*/ 678498 h 706375"/>
                          <a:gd name="connsiteX17" fmla="*/ 338857 w 640481"/>
                          <a:gd name="connsiteY17" fmla="*/ 697548 h 706375"/>
                          <a:gd name="connsiteX18" fmla="*/ 548407 w 640481"/>
                          <a:gd name="connsiteY18" fmla="*/ 564198 h 706375"/>
                          <a:gd name="connsiteX19" fmla="*/ 634132 w 640481"/>
                          <a:gd name="connsiteY19" fmla="*/ 373698 h 706375"/>
                          <a:gd name="connsiteX20" fmla="*/ 634132 w 640481"/>
                          <a:gd name="connsiteY20" fmla="*/ 278448 h 706375"/>
                          <a:gd name="connsiteX21" fmla="*/ 634132 w 640481"/>
                          <a:gd name="connsiteY21" fmla="*/ 221298 h 706375"/>
                          <a:gd name="connsiteX22" fmla="*/ 596032 w 640481"/>
                          <a:gd name="connsiteY22" fmla="*/ 230823 h 706375"/>
                          <a:gd name="connsiteX23" fmla="*/ 624607 w 640481"/>
                          <a:gd name="connsiteY23" fmla="*/ 87948 h 706375"/>
                          <a:gd name="connsiteX24" fmla="*/ 557932 w 640481"/>
                          <a:gd name="connsiteY24" fmla="*/ 40323 h 706375"/>
                          <a:gd name="connsiteX25" fmla="*/ 415057 w 640481"/>
                          <a:gd name="connsiteY25" fmla="*/ 2223 h 706375"/>
                          <a:gd name="connsiteX0" fmla="*/ 423166 w 648590"/>
                          <a:gd name="connsiteY0" fmla="*/ 2223 h 706375"/>
                          <a:gd name="connsiteX1" fmla="*/ 385066 w 648590"/>
                          <a:gd name="connsiteY1" fmla="*/ 106998 h 706375"/>
                          <a:gd name="connsiteX2" fmla="*/ 261241 w 648590"/>
                          <a:gd name="connsiteY2" fmla="*/ 30798 h 706375"/>
                          <a:gd name="connsiteX3" fmla="*/ 108841 w 648590"/>
                          <a:gd name="connsiteY3" fmla="*/ 135573 h 706375"/>
                          <a:gd name="connsiteX4" fmla="*/ 42166 w 648590"/>
                          <a:gd name="connsiteY4" fmla="*/ 226061 h 706375"/>
                          <a:gd name="connsiteX5" fmla="*/ 32641 w 648590"/>
                          <a:gd name="connsiteY5" fmla="*/ 307023 h 706375"/>
                          <a:gd name="connsiteX6" fmla="*/ 99316 w 648590"/>
                          <a:gd name="connsiteY6" fmla="*/ 335598 h 706375"/>
                          <a:gd name="connsiteX7" fmla="*/ 165991 w 648590"/>
                          <a:gd name="connsiteY7" fmla="*/ 240348 h 706375"/>
                          <a:gd name="connsiteX8" fmla="*/ 125328 w 648590"/>
                          <a:gd name="connsiteY8" fmla="*/ 303539 h 706375"/>
                          <a:gd name="connsiteX9" fmla="*/ 11029 w 648590"/>
                          <a:gd name="connsiteY9" fmla="*/ 441652 h 706375"/>
                          <a:gd name="connsiteX10" fmla="*/ 23116 w 648590"/>
                          <a:gd name="connsiteY10" fmla="*/ 521335 h 706375"/>
                          <a:gd name="connsiteX11" fmla="*/ 175516 w 648590"/>
                          <a:gd name="connsiteY11" fmla="*/ 459423 h 706375"/>
                          <a:gd name="connsiteX12" fmla="*/ 85028 w 648590"/>
                          <a:gd name="connsiteY12" fmla="*/ 554673 h 706375"/>
                          <a:gd name="connsiteX13" fmla="*/ 137416 w 648590"/>
                          <a:gd name="connsiteY13" fmla="*/ 640398 h 706375"/>
                          <a:gd name="connsiteX14" fmla="*/ 266003 w 648590"/>
                          <a:gd name="connsiteY14" fmla="*/ 611823 h 706375"/>
                          <a:gd name="connsiteX15" fmla="*/ 318391 w 648590"/>
                          <a:gd name="connsiteY15" fmla="*/ 554673 h 706375"/>
                          <a:gd name="connsiteX16" fmla="*/ 232666 w 648590"/>
                          <a:gd name="connsiteY16" fmla="*/ 678498 h 706375"/>
                          <a:gd name="connsiteX17" fmla="*/ 346966 w 648590"/>
                          <a:gd name="connsiteY17" fmla="*/ 697548 h 706375"/>
                          <a:gd name="connsiteX18" fmla="*/ 556516 w 648590"/>
                          <a:gd name="connsiteY18" fmla="*/ 564198 h 706375"/>
                          <a:gd name="connsiteX19" fmla="*/ 642241 w 648590"/>
                          <a:gd name="connsiteY19" fmla="*/ 373698 h 706375"/>
                          <a:gd name="connsiteX20" fmla="*/ 642241 w 648590"/>
                          <a:gd name="connsiteY20" fmla="*/ 278448 h 706375"/>
                          <a:gd name="connsiteX21" fmla="*/ 642241 w 648590"/>
                          <a:gd name="connsiteY21" fmla="*/ 221298 h 706375"/>
                          <a:gd name="connsiteX22" fmla="*/ 604141 w 648590"/>
                          <a:gd name="connsiteY22" fmla="*/ 230823 h 706375"/>
                          <a:gd name="connsiteX23" fmla="*/ 632716 w 648590"/>
                          <a:gd name="connsiteY23" fmla="*/ 87948 h 706375"/>
                          <a:gd name="connsiteX24" fmla="*/ 566041 w 648590"/>
                          <a:gd name="connsiteY24" fmla="*/ 40323 h 706375"/>
                          <a:gd name="connsiteX25" fmla="*/ 423166 w 648590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597214 w 641663"/>
                          <a:gd name="connsiteY22" fmla="*/ 230823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618041 w 641663"/>
                          <a:gd name="connsiteY22" fmla="*/ 199422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905 h 705057"/>
                          <a:gd name="connsiteX1" fmla="*/ 367856 w 641663"/>
                          <a:gd name="connsiteY1" fmla="*/ 77087 h 705057"/>
                          <a:gd name="connsiteX2" fmla="*/ 254314 w 641663"/>
                          <a:gd name="connsiteY2" fmla="*/ 29480 h 705057"/>
                          <a:gd name="connsiteX3" fmla="*/ 101914 w 641663"/>
                          <a:gd name="connsiteY3" fmla="*/ 134255 h 705057"/>
                          <a:gd name="connsiteX4" fmla="*/ 35239 w 641663"/>
                          <a:gd name="connsiteY4" fmla="*/ 224743 h 705057"/>
                          <a:gd name="connsiteX5" fmla="*/ 25714 w 641663"/>
                          <a:gd name="connsiteY5" fmla="*/ 305705 h 705057"/>
                          <a:gd name="connsiteX6" fmla="*/ 92389 w 641663"/>
                          <a:gd name="connsiteY6" fmla="*/ 334280 h 705057"/>
                          <a:gd name="connsiteX7" fmla="*/ 159064 w 641663"/>
                          <a:gd name="connsiteY7" fmla="*/ 239030 h 705057"/>
                          <a:gd name="connsiteX8" fmla="*/ 118401 w 641663"/>
                          <a:gd name="connsiteY8" fmla="*/ 302221 h 705057"/>
                          <a:gd name="connsiteX9" fmla="*/ 4102 w 641663"/>
                          <a:gd name="connsiteY9" fmla="*/ 440334 h 705057"/>
                          <a:gd name="connsiteX10" fmla="*/ 54289 w 641663"/>
                          <a:gd name="connsiteY10" fmla="*/ 534304 h 705057"/>
                          <a:gd name="connsiteX11" fmla="*/ 168589 w 641663"/>
                          <a:gd name="connsiteY11" fmla="*/ 458105 h 705057"/>
                          <a:gd name="connsiteX12" fmla="*/ 78101 w 641663"/>
                          <a:gd name="connsiteY12" fmla="*/ 553355 h 705057"/>
                          <a:gd name="connsiteX13" fmla="*/ 130489 w 641663"/>
                          <a:gd name="connsiteY13" fmla="*/ 639080 h 705057"/>
                          <a:gd name="connsiteX14" fmla="*/ 259076 w 641663"/>
                          <a:gd name="connsiteY14" fmla="*/ 610505 h 705057"/>
                          <a:gd name="connsiteX15" fmla="*/ 311464 w 641663"/>
                          <a:gd name="connsiteY15" fmla="*/ 553355 h 705057"/>
                          <a:gd name="connsiteX16" fmla="*/ 225739 w 641663"/>
                          <a:gd name="connsiteY16" fmla="*/ 677180 h 705057"/>
                          <a:gd name="connsiteX17" fmla="*/ 340039 w 641663"/>
                          <a:gd name="connsiteY17" fmla="*/ 696230 h 705057"/>
                          <a:gd name="connsiteX18" fmla="*/ 549589 w 641663"/>
                          <a:gd name="connsiteY18" fmla="*/ 562880 h 705057"/>
                          <a:gd name="connsiteX19" fmla="*/ 635314 w 641663"/>
                          <a:gd name="connsiteY19" fmla="*/ 372380 h 705057"/>
                          <a:gd name="connsiteX20" fmla="*/ 635314 w 641663"/>
                          <a:gd name="connsiteY20" fmla="*/ 277130 h 705057"/>
                          <a:gd name="connsiteX21" fmla="*/ 635314 w 641663"/>
                          <a:gd name="connsiteY21" fmla="*/ 219980 h 705057"/>
                          <a:gd name="connsiteX22" fmla="*/ 618041 w 641663"/>
                          <a:gd name="connsiteY22" fmla="*/ 198104 h 705057"/>
                          <a:gd name="connsiteX23" fmla="*/ 625789 w 641663"/>
                          <a:gd name="connsiteY23" fmla="*/ 86630 h 705057"/>
                          <a:gd name="connsiteX24" fmla="*/ 559114 w 641663"/>
                          <a:gd name="connsiteY24" fmla="*/ 39005 h 705057"/>
                          <a:gd name="connsiteX25" fmla="*/ 416239 w 641663"/>
                          <a:gd name="connsiteY25" fmla="*/ 905 h 705057"/>
                          <a:gd name="connsiteX0" fmla="*/ 416239 w 641663"/>
                          <a:gd name="connsiteY0" fmla="*/ 65 h 704217"/>
                          <a:gd name="connsiteX1" fmla="*/ 365350 w 641663"/>
                          <a:gd name="connsiteY1" fmla="*/ 46949 h 704217"/>
                          <a:gd name="connsiteX2" fmla="*/ 254314 w 641663"/>
                          <a:gd name="connsiteY2" fmla="*/ 28640 h 704217"/>
                          <a:gd name="connsiteX3" fmla="*/ 101914 w 641663"/>
                          <a:gd name="connsiteY3" fmla="*/ 133415 h 704217"/>
                          <a:gd name="connsiteX4" fmla="*/ 35239 w 641663"/>
                          <a:gd name="connsiteY4" fmla="*/ 223903 h 704217"/>
                          <a:gd name="connsiteX5" fmla="*/ 25714 w 641663"/>
                          <a:gd name="connsiteY5" fmla="*/ 304865 h 704217"/>
                          <a:gd name="connsiteX6" fmla="*/ 92389 w 641663"/>
                          <a:gd name="connsiteY6" fmla="*/ 333440 h 704217"/>
                          <a:gd name="connsiteX7" fmla="*/ 159064 w 641663"/>
                          <a:gd name="connsiteY7" fmla="*/ 238190 h 704217"/>
                          <a:gd name="connsiteX8" fmla="*/ 118401 w 641663"/>
                          <a:gd name="connsiteY8" fmla="*/ 301381 h 704217"/>
                          <a:gd name="connsiteX9" fmla="*/ 4102 w 641663"/>
                          <a:gd name="connsiteY9" fmla="*/ 439494 h 704217"/>
                          <a:gd name="connsiteX10" fmla="*/ 54289 w 641663"/>
                          <a:gd name="connsiteY10" fmla="*/ 533464 h 704217"/>
                          <a:gd name="connsiteX11" fmla="*/ 168589 w 641663"/>
                          <a:gd name="connsiteY11" fmla="*/ 457265 h 704217"/>
                          <a:gd name="connsiteX12" fmla="*/ 78101 w 641663"/>
                          <a:gd name="connsiteY12" fmla="*/ 552515 h 704217"/>
                          <a:gd name="connsiteX13" fmla="*/ 130489 w 641663"/>
                          <a:gd name="connsiteY13" fmla="*/ 638240 h 704217"/>
                          <a:gd name="connsiteX14" fmla="*/ 259076 w 641663"/>
                          <a:gd name="connsiteY14" fmla="*/ 609665 h 704217"/>
                          <a:gd name="connsiteX15" fmla="*/ 311464 w 641663"/>
                          <a:gd name="connsiteY15" fmla="*/ 552515 h 704217"/>
                          <a:gd name="connsiteX16" fmla="*/ 225739 w 641663"/>
                          <a:gd name="connsiteY16" fmla="*/ 676340 h 704217"/>
                          <a:gd name="connsiteX17" fmla="*/ 340039 w 641663"/>
                          <a:gd name="connsiteY17" fmla="*/ 695390 h 704217"/>
                          <a:gd name="connsiteX18" fmla="*/ 549589 w 641663"/>
                          <a:gd name="connsiteY18" fmla="*/ 562040 h 704217"/>
                          <a:gd name="connsiteX19" fmla="*/ 635314 w 641663"/>
                          <a:gd name="connsiteY19" fmla="*/ 371540 h 704217"/>
                          <a:gd name="connsiteX20" fmla="*/ 635314 w 641663"/>
                          <a:gd name="connsiteY20" fmla="*/ 276290 h 704217"/>
                          <a:gd name="connsiteX21" fmla="*/ 635314 w 641663"/>
                          <a:gd name="connsiteY21" fmla="*/ 219140 h 704217"/>
                          <a:gd name="connsiteX22" fmla="*/ 618041 w 641663"/>
                          <a:gd name="connsiteY22" fmla="*/ 197264 h 704217"/>
                          <a:gd name="connsiteX23" fmla="*/ 625789 w 641663"/>
                          <a:gd name="connsiteY23" fmla="*/ 85790 h 704217"/>
                          <a:gd name="connsiteX24" fmla="*/ 559114 w 641663"/>
                          <a:gd name="connsiteY24" fmla="*/ 38165 h 704217"/>
                          <a:gd name="connsiteX25" fmla="*/ 416239 w 641663"/>
                          <a:gd name="connsiteY25" fmla="*/ 65 h 704217"/>
                          <a:gd name="connsiteX0" fmla="*/ 416239 w 641663"/>
                          <a:gd name="connsiteY0" fmla="*/ 152 h 704304"/>
                          <a:gd name="connsiteX1" fmla="*/ 371306 w 641663"/>
                          <a:gd name="connsiteY1" fmla="*/ 25028 h 704304"/>
                          <a:gd name="connsiteX2" fmla="*/ 254314 w 641663"/>
                          <a:gd name="connsiteY2" fmla="*/ 28727 h 704304"/>
                          <a:gd name="connsiteX3" fmla="*/ 101914 w 641663"/>
                          <a:gd name="connsiteY3" fmla="*/ 133502 h 704304"/>
                          <a:gd name="connsiteX4" fmla="*/ 35239 w 641663"/>
                          <a:gd name="connsiteY4" fmla="*/ 223990 h 704304"/>
                          <a:gd name="connsiteX5" fmla="*/ 25714 w 641663"/>
                          <a:gd name="connsiteY5" fmla="*/ 304952 h 704304"/>
                          <a:gd name="connsiteX6" fmla="*/ 92389 w 641663"/>
                          <a:gd name="connsiteY6" fmla="*/ 333527 h 704304"/>
                          <a:gd name="connsiteX7" fmla="*/ 159064 w 641663"/>
                          <a:gd name="connsiteY7" fmla="*/ 238277 h 704304"/>
                          <a:gd name="connsiteX8" fmla="*/ 118401 w 641663"/>
                          <a:gd name="connsiteY8" fmla="*/ 301468 h 704304"/>
                          <a:gd name="connsiteX9" fmla="*/ 4102 w 641663"/>
                          <a:gd name="connsiteY9" fmla="*/ 439581 h 704304"/>
                          <a:gd name="connsiteX10" fmla="*/ 54289 w 641663"/>
                          <a:gd name="connsiteY10" fmla="*/ 533551 h 704304"/>
                          <a:gd name="connsiteX11" fmla="*/ 168589 w 641663"/>
                          <a:gd name="connsiteY11" fmla="*/ 457352 h 704304"/>
                          <a:gd name="connsiteX12" fmla="*/ 78101 w 641663"/>
                          <a:gd name="connsiteY12" fmla="*/ 552602 h 704304"/>
                          <a:gd name="connsiteX13" fmla="*/ 130489 w 641663"/>
                          <a:gd name="connsiteY13" fmla="*/ 638327 h 704304"/>
                          <a:gd name="connsiteX14" fmla="*/ 259076 w 641663"/>
                          <a:gd name="connsiteY14" fmla="*/ 609752 h 704304"/>
                          <a:gd name="connsiteX15" fmla="*/ 311464 w 641663"/>
                          <a:gd name="connsiteY15" fmla="*/ 552602 h 704304"/>
                          <a:gd name="connsiteX16" fmla="*/ 225739 w 641663"/>
                          <a:gd name="connsiteY16" fmla="*/ 676427 h 704304"/>
                          <a:gd name="connsiteX17" fmla="*/ 340039 w 641663"/>
                          <a:gd name="connsiteY17" fmla="*/ 695477 h 704304"/>
                          <a:gd name="connsiteX18" fmla="*/ 549589 w 641663"/>
                          <a:gd name="connsiteY18" fmla="*/ 562127 h 704304"/>
                          <a:gd name="connsiteX19" fmla="*/ 635314 w 641663"/>
                          <a:gd name="connsiteY19" fmla="*/ 371627 h 704304"/>
                          <a:gd name="connsiteX20" fmla="*/ 635314 w 641663"/>
                          <a:gd name="connsiteY20" fmla="*/ 276377 h 704304"/>
                          <a:gd name="connsiteX21" fmla="*/ 635314 w 641663"/>
                          <a:gd name="connsiteY21" fmla="*/ 219227 h 704304"/>
                          <a:gd name="connsiteX22" fmla="*/ 618041 w 641663"/>
                          <a:gd name="connsiteY22" fmla="*/ 197351 h 704304"/>
                          <a:gd name="connsiteX23" fmla="*/ 625789 w 641663"/>
                          <a:gd name="connsiteY23" fmla="*/ 85877 h 704304"/>
                          <a:gd name="connsiteX24" fmla="*/ 559114 w 641663"/>
                          <a:gd name="connsiteY24" fmla="*/ 38252 h 704304"/>
                          <a:gd name="connsiteX25" fmla="*/ 416239 w 641663"/>
                          <a:gd name="connsiteY25" fmla="*/ 152 h 704304"/>
                          <a:gd name="connsiteX0" fmla="*/ 416239 w 641663"/>
                          <a:gd name="connsiteY0" fmla="*/ 489 h 704641"/>
                          <a:gd name="connsiteX1" fmla="*/ 336693 w 641663"/>
                          <a:gd name="connsiteY1" fmla="*/ 17754 h 704641"/>
                          <a:gd name="connsiteX2" fmla="*/ 254314 w 641663"/>
                          <a:gd name="connsiteY2" fmla="*/ 29064 h 704641"/>
                          <a:gd name="connsiteX3" fmla="*/ 101914 w 641663"/>
                          <a:gd name="connsiteY3" fmla="*/ 133839 h 704641"/>
                          <a:gd name="connsiteX4" fmla="*/ 35239 w 641663"/>
                          <a:gd name="connsiteY4" fmla="*/ 224327 h 704641"/>
                          <a:gd name="connsiteX5" fmla="*/ 25714 w 641663"/>
                          <a:gd name="connsiteY5" fmla="*/ 305289 h 704641"/>
                          <a:gd name="connsiteX6" fmla="*/ 92389 w 641663"/>
                          <a:gd name="connsiteY6" fmla="*/ 333864 h 704641"/>
                          <a:gd name="connsiteX7" fmla="*/ 159064 w 641663"/>
                          <a:gd name="connsiteY7" fmla="*/ 238614 h 704641"/>
                          <a:gd name="connsiteX8" fmla="*/ 118401 w 641663"/>
                          <a:gd name="connsiteY8" fmla="*/ 301805 h 704641"/>
                          <a:gd name="connsiteX9" fmla="*/ 4102 w 641663"/>
                          <a:gd name="connsiteY9" fmla="*/ 439918 h 704641"/>
                          <a:gd name="connsiteX10" fmla="*/ 54289 w 641663"/>
                          <a:gd name="connsiteY10" fmla="*/ 533888 h 704641"/>
                          <a:gd name="connsiteX11" fmla="*/ 168589 w 641663"/>
                          <a:gd name="connsiteY11" fmla="*/ 457689 h 704641"/>
                          <a:gd name="connsiteX12" fmla="*/ 78101 w 641663"/>
                          <a:gd name="connsiteY12" fmla="*/ 552939 h 704641"/>
                          <a:gd name="connsiteX13" fmla="*/ 130489 w 641663"/>
                          <a:gd name="connsiteY13" fmla="*/ 638664 h 704641"/>
                          <a:gd name="connsiteX14" fmla="*/ 259076 w 641663"/>
                          <a:gd name="connsiteY14" fmla="*/ 610089 h 704641"/>
                          <a:gd name="connsiteX15" fmla="*/ 311464 w 641663"/>
                          <a:gd name="connsiteY15" fmla="*/ 552939 h 704641"/>
                          <a:gd name="connsiteX16" fmla="*/ 225739 w 641663"/>
                          <a:gd name="connsiteY16" fmla="*/ 676764 h 704641"/>
                          <a:gd name="connsiteX17" fmla="*/ 340039 w 641663"/>
                          <a:gd name="connsiteY17" fmla="*/ 695814 h 704641"/>
                          <a:gd name="connsiteX18" fmla="*/ 549589 w 641663"/>
                          <a:gd name="connsiteY18" fmla="*/ 562464 h 704641"/>
                          <a:gd name="connsiteX19" fmla="*/ 635314 w 641663"/>
                          <a:gd name="connsiteY19" fmla="*/ 371964 h 704641"/>
                          <a:gd name="connsiteX20" fmla="*/ 635314 w 641663"/>
                          <a:gd name="connsiteY20" fmla="*/ 276714 h 704641"/>
                          <a:gd name="connsiteX21" fmla="*/ 635314 w 641663"/>
                          <a:gd name="connsiteY21" fmla="*/ 219564 h 704641"/>
                          <a:gd name="connsiteX22" fmla="*/ 618041 w 641663"/>
                          <a:gd name="connsiteY22" fmla="*/ 197688 h 704641"/>
                          <a:gd name="connsiteX23" fmla="*/ 625789 w 641663"/>
                          <a:gd name="connsiteY23" fmla="*/ 86214 h 704641"/>
                          <a:gd name="connsiteX24" fmla="*/ 559114 w 641663"/>
                          <a:gd name="connsiteY24" fmla="*/ 38589 h 704641"/>
                          <a:gd name="connsiteX25" fmla="*/ 416239 w 641663"/>
                          <a:gd name="connsiteY25" fmla="*/ 489 h 704641"/>
                          <a:gd name="connsiteX0" fmla="*/ 416239 w 641663"/>
                          <a:gd name="connsiteY0" fmla="*/ 1850 h 706002"/>
                          <a:gd name="connsiteX1" fmla="*/ 335783 w 641663"/>
                          <a:gd name="connsiteY1" fmla="*/ 8462 h 706002"/>
                          <a:gd name="connsiteX2" fmla="*/ 254314 w 641663"/>
                          <a:gd name="connsiteY2" fmla="*/ 30425 h 706002"/>
                          <a:gd name="connsiteX3" fmla="*/ 101914 w 641663"/>
                          <a:gd name="connsiteY3" fmla="*/ 135200 h 706002"/>
                          <a:gd name="connsiteX4" fmla="*/ 35239 w 641663"/>
                          <a:gd name="connsiteY4" fmla="*/ 225688 h 706002"/>
                          <a:gd name="connsiteX5" fmla="*/ 25714 w 641663"/>
                          <a:gd name="connsiteY5" fmla="*/ 306650 h 706002"/>
                          <a:gd name="connsiteX6" fmla="*/ 92389 w 641663"/>
                          <a:gd name="connsiteY6" fmla="*/ 335225 h 706002"/>
                          <a:gd name="connsiteX7" fmla="*/ 159064 w 641663"/>
                          <a:gd name="connsiteY7" fmla="*/ 239975 h 706002"/>
                          <a:gd name="connsiteX8" fmla="*/ 118401 w 641663"/>
                          <a:gd name="connsiteY8" fmla="*/ 303166 h 706002"/>
                          <a:gd name="connsiteX9" fmla="*/ 4102 w 641663"/>
                          <a:gd name="connsiteY9" fmla="*/ 441279 h 706002"/>
                          <a:gd name="connsiteX10" fmla="*/ 54289 w 641663"/>
                          <a:gd name="connsiteY10" fmla="*/ 535249 h 706002"/>
                          <a:gd name="connsiteX11" fmla="*/ 168589 w 641663"/>
                          <a:gd name="connsiteY11" fmla="*/ 459050 h 706002"/>
                          <a:gd name="connsiteX12" fmla="*/ 78101 w 641663"/>
                          <a:gd name="connsiteY12" fmla="*/ 554300 h 706002"/>
                          <a:gd name="connsiteX13" fmla="*/ 130489 w 641663"/>
                          <a:gd name="connsiteY13" fmla="*/ 640025 h 706002"/>
                          <a:gd name="connsiteX14" fmla="*/ 259076 w 641663"/>
                          <a:gd name="connsiteY14" fmla="*/ 611450 h 706002"/>
                          <a:gd name="connsiteX15" fmla="*/ 311464 w 641663"/>
                          <a:gd name="connsiteY15" fmla="*/ 554300 h 706002"/>
                          <a:gd name="connsiteX16" fmla="*/ 225739 w 641663"/>
                          <a:gd name="connsiteY16" fmla="*/ 678125 h 706002"/>
                          <a:gd name="connsiteX17" fmla="*/ 340039 w 641663"/>
                          <a:gd name="connsiteY17" fmla="*/ 697175 h 706002"/>
                          <a:gd name="connsiteX18" fmla="*/ 549589 w 641663"/>
                          <a:gd name="connsiteY18" fmla="*/ 563825 h 706002"/>
                          <a:gd name="connsiteX19" fmla="*/ 635314 w 641663"/>
                          <a:gd name="connsiteY19" fmla="*/ 373325 h 706002"/>
                          <a:gd name="connsiteX20" fmla="*/ 635314 w 641663"/>
                          <a:gd name="connsiteY20" fmla="*/ 278075 h 706002"/>
                          <a:gd name="connsiteX21" fmla="*/ 635314 w 641663"/>
                          <a:gd name="connsiteY21" fmla="*/ 220925 h 706002"/>
                          <a:gd name="connsiteX22" fmla="*/ 618041 w 641663"/>
                          <a:gd name="connsiteY22" fmla="*/ 199049 h 706002"/>
                          <a:gd name="connsiteX23" fmla="*/ 625789 w 641663"/>
                          <a:gd name="connsiteY23" fmla="*/ 87575 h 706002"/>
                          <a:gd name="connsiteX24" fmla="*/ 559114 w 641663"/>
                          <a:gd name="connsiteY24" fmla="*/ 39950 h 706002"/>
                          <a:gd name="connsiteX25" fmla="*/ 416239 w 641663"/>
                          <a:gd name="connsiteY25" fmla="*/ 1850 h 706002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18041 w 641663"/>
                          <a:gd name="connsiteY22" fmla="*/ 202317 h 709270"/>
                          <a:gd name="connsiteX23" fmla="*/ 625789 w 641663"/>
                          <a:gd name="connsiteY23" fmla="*/ 90843 h 709270"/>
                          <a:gd name="connsiteX24" fmla="*/ 559114 w 641663"/>
                          <a:gd name="connsiteY24" fmla="*/ 43218 h 709270"/>
                          <a:gd name="connsiteX25" fmla="*/ 486463 w 641663"/>
                          <a:gd name="connsiteY25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3947 w 641663"/>
                          <a:gd name="connsiteY21" fmla="*/ 208216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39618"/>
                          <a:gd name="connsiteY0" fmla="*/ 1463 h 709270"/>
                          <a:gd name="connsiteX1" fmla="*/ 335783 w 639618"/>
                          <a:gd name="connsiteY1" fmla="*/ 11730 h 709270"/>
                          <a:gd name="connsiteX2" fmla="*/ 254314 w 639618"/>
                          <a:gd name="connsiteY2" fmla="*/ 33693 h 709270"/>
                          <a:gd name="connsiteX3" fmla="*/ 101914 w 639618"/>
                          <a:gd name="connsiteY3" fmla="*/ 138468 h 709270"/>
                          <a:gd name="connsiteX4" fmla="*/ 35239 w 639618"/>
                          <a:gd name="connsiteY4" fmla="*/ 228956 h 709270"/>
                          <a:gd name="connsiteX5" fmla="*/ 25714 w 639618"/>
                          <a:gd name="connsiteY5" fmla="*/ 309918 h 709270"/>
                          <a:gd name="connsiteX6" fmla="*/ 92389 w 639618"/>
                          <a:gd name="connsiteY6" fmla="*/ 338493 h 709270"/>
                          <a:gd name="connsiteX7" fmla="*/ 159064 w 639618"/>
                          <a:gd name="connsiteY7" fmla="*/ 243243 h 709270"/>
                          <a:gd name="connsiteX8" fmla="*/ 118401 w 639618"/>
                          <a:gd name="connsiteY8" fmla="*/ 306434 h 709270"/>
                          <a:gd name="connsiteX9" fmla="*/ 4102 w 639618"/>
                          <a:gd name="connsiteY9" fmla="*/ 444547 h 709270"/>
                          <a:gd name="connsiteX10" fmla="*/ 54289 w 639618"/>
                          <a:gd name="connsiteY10" fmla="*/ 538517 h 709270"/>
                          <a:gd name="connsiteX11" fmla="*/ 168589 w 639618"/>
                          <a:gd name="connsiteY11" fmla="*/ 462318 h 709270"/>
                          <a:gd name="connsiteX12" fmla="*/ 78101 w 639618"/>
                          <a:gd name="connsiteY12" fmla="*/ 557568 h 709270"/>
                          <a:gd name="connsiteX13" fmla="*/ 130489 w 639618"/>
                          <a:gd name="connsiteY13" fmla="*/ 643293 h 709270"/>
                          <a:gd name="connsiteX14" fmla="*/ 259076 w 639618"/>
                          <a:gd name="connsiteY14" fmla="*/ 614718 h 709270"/>
                          <a:gd name="connsiteX15" fmla="*/ 311464 w 639618"/>
                          <a:gd name="connsiteY15" fmla="*/ 557568 h 709270"/>
                          <a:gd name="connsiteX16" fmla="*/ 225739 w 639618"/>
                          <a:gd name="connsiteY16" fmla="*/ 681393 h 709270"/>
                          <a:gd name="connsiteX17" fmla="*/ 340039 w 639618"/>
                          <a:gd name="connsiteY17" fmla="*/ 700443 h 709270"/>
                          <a:gd name="connsiteX18" fmla="*/ 549589 w 639618"/>
                          <a:gd name="connsiteY18" fmla="*/ 567093 h 709270"/>
                          <a:gd name="connsiteX19" fmla="*/ 635314 w 639618"/>
                          <a:gd name="connsiteY19" fmla="*/ 376593 h 709270"/>
                          <a:gd name="connsiteX20" fmla="*/ 627677 w 639618"/>
                          <a:gd name="connsiteY20" fmla="*/ 314238 h 709270"/>
                          <a:gd name="connsiteX21" fmla="*/ 633947 w 639618"/>
                          <a:gd name="connsiteY21" fmla="*/ 208216 h 709270"/>
                          <a:gd name="connsiteX22" fmla="*/ 625789 w 639618"/>
                          <a:gd name="connsiteY22" fmla="*/ 90843 h 709270"/>
                          <a:gd name="connsiteX23" fmla="*/ 559114 w 639618"/>
                          <a:gd name="connsiteY23" fmla="*/ 43218 h 709270"/>
                          <a:gd name="connsiteX24" fmla="*/ 486463 w 639618"/>
                          <a:gd name="connsiteY24" fmla="*/ 1463 h 709270"/>
                          <a:gd name="connsiteX0" fmla="*/ 486463 w 634072"/>
                          <a:gd name="connsiteY0" fmla="*/ 1463 h 709270"/>
                          <a:gd name="connsiteX1" fmla="*/ 335783 w 634072"/>
                          <a:gd name="connsiteY1" fmla="*/ 11730 h 709270"/>
                          <a:gd name="connsiteX2" fmla="*/ 254314 w 634072"/>
                          <a:gd name="connsiteY2" fmla="*/ 33693 h 709270"/>
                          <a:gd name="connsiteX3" fmla="*/ 101914 w 634072"/>
                          <a:gd name="connsiteY3" fmla="*/ 138468 h 709270"/>
                          <a:gd name="connsiteX4" fmla="*/ 35239 w 634072"/>
                          <a:gd name="connsiteY4" fmla="*/ 228956 h 709270"/>
                          <a:gd name="connsiteX5" fmla="*/ 25714 w 634072"/>
                          <a:gd name="connsiteY5" fmla="*/ 309918 h 709270"/>
                          <a:gd name="connsiteX6" fmla="*/ 92389 w 634072"/>
                          <a:gd name="connsiteY6" fmla="*/ 338493 h 709270"/>
                          <a:gd name="connsiteX7" fmla="*/ 159064 w 634072"/>
                          <a:gd name="connsiteY7" fmla="*/ 243243 h 709270"/>
                          <a:gd name="connsiteX8" fmla="*/ 118401 w 634072"/>
                          <a:gd name="connsiteY8" fmla="*/ 306434 h 709270"/>
                          <a:gd name="connsiteX9" fmla="*/ 4102 w 634072"/>
                          <a:gd name="connsiteY9" fmla="*/ 444547 h 709270"/>
                          <a:gd name="connsiteX10" fmla="*/ 54289 w 634072"/>
                          <a:gd name="connsiteY10" fmla="*/ 538517 h 709270"/>
                          <a:gd name="connsiteX11" fmla="*/ 168589 w 634072"/>
                          <a:gd name="connsiteY11" fmla="*/ 462318 h 709270"/>
                          <a:gd name="connsiteX12" fmla="*/ 78101 w 634072"/>
                          <a:gd name="connsiteY12" fmla="*/ 557568 h 709270"/>
                          <a:gd name="connsiteX13" fmla="*/ 130489 w 634072"/>
                          <a:gd name="connsiteY13" fmla="*/ 643293 h 709270"/>
                          <a:gd name="connsiteX14" fmla="*/ 259076 w 634072"/>
                          <a:gd name="connsiteY14" fmla="*/ 614718 h 709270"/>
                          <a:gd name="connsiteX15" fmla="*/ 311464 w 634072"/>
                          <a:gd name="connsiteY15" fmla="*/ 557568 h 709270"/>
                          <a:gd name="connsiteX16" fmla="*/ 225739 w 634072"/>
                          <a:gd name="connsiteY16" fmla="*/ 681393 h 709270"/>
                          <a:gd name="connsiteX17" fmla="*/ 340039 w 634072"/>
                          <a:gd name="connsiteY17" fmla="*/ 700443 h 709270"/>
                          <a:gd name="connsiteX18" fmla="*/ 549589 w 634072"/>
                          <a:gd name="connsiteY18" fmla="*/ 567093 h 709270"/>
                          <a:gd name="connsiteX19" fmla="*/ 619759 w 634072"/>
                          <a:gd name="connsiteY19" fmla="*/ 377997 h 709270"/>
                          <a:gd name="connsiteX20" fmla="*/ 627677 w 634072"/>
                          <a:gd name="connsiteY20" fmla="*/ 314238 h 709270"/>
                          <a:gd name="connsiteX21" fmla="*/ 633947 w 634072"/>
                          <a:gd name="connsiteY21" fmla="*/ 208216 h 709270"/>
                          <a:gd name="connsiteX22" fmla="*/ 625789 w 634072"/>
                          <a:gd name="connsiteY22" fmla="*/ 90843 h 709270"/>
                          <a:gd name="connsiteX23" fmla="*/ 559114 w 634072"/>
                          <a:gd name="connsiteY23" fmla="*/ 43218 h 709270"/>
                          <a:gd name="connsiteX24" fmla="*/ 486463 w 634072"/>
                          <a:gd name="connsiteY24" fmla="*/ 1463 h 709270"/>
                          <a:gd name="connsiteX0" fmla="*/ 486463 w 634072"/>
                          <a:gd name="connsiteY0" fmla="*/ 3196 h 711003"/>
                          <a:gd name="connsiteX1" fmla="*/ 353475 w 634072"/>
                          <a:gd name="connsiteY1" fmla="*/ 6498 h 711003"/>
                          <a:gd name="connsiteX2" fmla="*/ 254314 w 634072"/>
                          <a:gd name="connsiteY2" fmla="*/ 35426 h 711003"/>
                          <a:gd name="connsiteX3" fmla="*/ 101914 w 634072"/>
                          <a:gd name="connsiteY3" fmla="*/ 140201 h 711003"/>
                          <a:gd name="connsiteX4" fmla="*/ 35239 w 634072"/>
                          <a:gd name="connsiteY4" fmla="*/ 230689 h 711003"/>
                          <a:gd name="connsiteX5" fmla="*/ 25714 w 634072"/>
                          <a:gd name="connsiteY5" fmla="*/ 311651 h 711003"/>
                          <a:gd name="connsiteX6" fmla="*/ 92389 w 634072"/>
                          <a:gd name="connsiteY6" fmla="*/ 340226 h 711003"/>
                          <a:gd name="connsiteX7" fmla="*/ 159064 w 634072"/>
                          <a:gd name="connsiteY7" fmla="*/ 244976 h 711003"/>
                          <a:gd name="connsiteX8" fmla="*/ 118401 w 634072"/>
                          <a:gd name="connsiteY8" fmla="*/ 308167 h 711003"/>
                          <a:gd name="connsiteX9" fmla="*/ 4102 w 634072"/>
                          <a:gd name="connsiteY9" fmla="*/ 446280 h 711003"/>
                          <a:gd name="connsiteX10" fmla="*/ 54289 w 634072"/>
                          <a:gd name="connsiteY10" fmla="*/ 540250 h 711003"/>
                          <a:gd name="connsiteX11" fmla="*/ 168589 w 634072"/>
                          <a:gd name="connsiteY11" fmla="*/ 464051 h 711003"/>
                          <a:gd name="connsiteX12" fmla="*/ 78101 w 634072"/>
                          <a:gd name="connsiteY12" fmla="*/ 559301 h 711003"/>
                          <a:gd name="connsiteX13" fmla="*/ 130489 w 634072"/>
                          <a:gd name="connsiteY13" fmla="*/ 645026 h 711003"/>
                          <a:gd name="connsiteX14" fmla="*/ 259076 w 634072"/>
                          <a:gd name="connsiteY14" fmla="*/ 616451 h 711003"/>
                          <a:gd name="connsiteX15" fmla="*/ 311464 w 634072"/>
                          <a:gd name="connsiteY15" fmla="*/ 559301 h 711003"/>
                          <a:gd name="connsiteX16" fmla="*/ 225739 w 634072"/>
                          <a:gd name="connsiteY16" fmla="*/ 683126 h 711003"/>
                          <a:gd name="connsiteX17" fmla="*/ 340039 w 634072"/>
                          <a:gd name="connsiteY17" fmla="*/ 702176 h 711003"/>
                          <a:gd name="connsiteX18" fmla="*/ 549589 w 634072"/>
                          <a:gd name="connsiteY18" fmla="*/ 568826 h 711003"/>
                          <a:gd name="connsiteX19" fmla="*/ 619759 w 634072"/>
                          <a:gd name="connsiteY19" fmla="*/ 379730 h 711003"/>
                          <a:gd name="connsiteX20" fmla="*/ 627677 w 634072"/>
                          <a:gd name="connsiteY20" fmla="*/ 315971 h 711003"/>
                          <a:gd name="connsiteX21" fmla="*/ 633947 w 634072"/>
                          <a:gd name="connsiteY21" fmla="*/ 209949 h 711003"/>
                          <a:gd name="connsiteX22" fmla="*/ 625789 w 634072"/>
                          <a:gd name="connsiteY22" fmla="*/ 92576 h 711003"/>
                          <a:gd name="connsiteX23" fmla="*/ 559114 w 634072"/>
                          <a:gd name="connsiteY23" fmla="*/ 44951 h 711003"/>
                          <a:gd name="connsiteX24" fmla="*/ 486463 w 634072"/>
                          <a:gd name="connsiteY24" fmla="*/ 3196 h 711003"/>
                          <a:gd name="connsiteX0" fmla="*/ 486463 w 634072"/>
                          <a:gd name="connsiteY0" fmla="*/ 10201 h 718008"/>
                          <a:gd name="connsiteX1" fmla="*/ 353475 w 634072"/>
                          <a:gd name="connsiteY1" fmla="*/ 13503 h 718008"/>
                          <a:gd name="connsiteX2" fmla="*/ 254314 w 634072"/>
                          <a:gd name="connsiteY2" fmla="*/ 42431 h 718008"/>
                          <a:gd name="connsiteX3" fmla="*/ 101914 w 634072"/>
                          <a:gd name="connsiteY3" fmla="*/ 147206 h 718008"/>
                          <a:gd name="connsiteX4" fmla="*/ 35239 w 634072"/>
                          <a:gd name="connsiteY4" fmla="*/ 237694 h 718008"/>
                          <a:gd name="connsiteX5" fmla="*/ 25714 w 634072"/>
                          <a:gd name="connsiteY5" fmla="*/ 318656 h 718008"/>
                          <a:gd name="connsiteX6" fmla="*/ 92389 w 634072"/>
                          <a:gd name="connsiteY6" fmla="*/ 347231 h 718008"/>
                          <a:gd name="connsiteX7" fmla="*/ 159064 w 634072"/>
                          <a:gd name="connsiteY7" fmla="*/ 251981 h 718008"/>
                          <a:gd name="connsiteX8" fmla="*/ 118401 w 634072"/>
                          <a:gd name="connsiteY8" fmla="*/ 315172 h 718008"/>
                          <a:gd name="connsiteX9" fmla="*/ 4102 w 634072"/>
                          <a:gd name="connsiteY9" fmla="*/ 453285 h 718008"/>
                          <a:gd name="connsiteX10" fmla="*/ 54289 w 634072"/>
                          <a:gd name="connsiteY10" fmla="*/ 547255 h 718008"/>
                          <a:gd name="connsiteX11" fmla="*/ 168589 w 634072"/>
                          <a:gd name="connsiteY11" fmla="*/ 471056 h 718008"/>
                          <a:gd name="connsiteX12" fmla="*/ 78101 w 634072"/>
                          <a:gd name="connsiteY12" fmla="*/ 566306 h 718008"/>
                          <a:gd name="connsiteX13" fmla="*/ 130489 w 634072"/>
                          <a:gd name="connsiteY13" fmla="*/ 652031 h 718008"/>
                          <a:gd name="connsiteX14" fmla="*/ 259076 w 634072"/>
                          <a:gd name="connsiteY14" fmla="*/ 623456 h 718008"/>
                          <a:gd name="connsiteX15" fmla="*/ 311464 w 634072"/>
                          <a:gd name="connsiteY15" fmla="*/ 566306 h 718008"/>
                          <a:gd name="connsiteX16" fmla="*/ 225739 w 634072"/>
                          <a:gd name="connsiteY16" fmla="*/ 690131 h 718008"/>
                          <a:gd name="connsiteX17" fmla="*/ 340039 w 634072"/>
                          <a:gd name="connsiteY17" fmla="*/ 709181 h 718008"/>
                          <a:gd name="connsiteX18" fmla="*/ 549589 w 634072"/>
                          <a:gd name="connsiteY18" fmla="*/ 575831 h 718008"/>
                          <a:gd name="connsiteX19" fmla="*/ 619759 w 634072"/>
                          <a:gd name="connsiteY19" fmla="*/ 386735 h 718008"/>
                          <a:gd name="connsiteX20" fmla="*/ 627677 w 634072"/>
                          <a:gd name="connsiteY20" fmla="*/ 322976 h 718008"/>
                          <a:gd name="connsiteX21" fmla="*/ 633947 w 634072"/>
                          <a:gd name="connsiteY21" fmla="*/ 216954 h 718008"/>
                          <a:gd name="connsiteX22" fmla="*/ 625789 w 634072"/>
                          <a:gd name="connsiteY22" fmla="*/ 99581 h 718008"/>
                          <a:gd name="connsiteX23" fmla="*/ 559114 w 634072"/>
                          <a:gd name="connsiteY23" fmla="*/ 51956 h 718008"/>
                          <a:gd name="connsiteX24" fmla="*/ 486463 w 634072"/>
                          <a:gd name="connsiteY24" fmla="*/ 10201 h 718008"/>
                          <a:gd name="connsiteX0" fmla="*/ 486463 w 634072"/>
                          <a:gd name="connsiteY0" fmla="*/ 3374 h 711181"/>
                          <a:gd name="connsiteX1" fmla="*/ 353475 w 634072"/>
                          <a:gd name="connsiteY1" fmla="*/ 6676 h 711181"/>
                          <a:gd name="connsiteX2" fmla="*/ 254314 w 634072"/>
                          <a:gd name="connsiteY2" fmla="*/ 35604 h 711181"/>
                          <a:gd name="connsiteX3" fmla="*/ 101914 w 634072"/>
                          <a:gd name="connsiteY3" fmla="*/ 140379 h 711181"/>
                          <a:gd name="connsiteX4" fmla="*/ 35239 w 634072"/>
                          <a:gd name="connsiteY4" fmla="*/ 230867 h 711181"/>
                          <a:gd name="connsiteX5" fmla="*/ 25714 w 634072"/>
                          <a:gd name="connsiteY5" fmla="*/ 311829 h 711181"/>
                          <a:gd name="connsiteX6" fmla="*/ 92389 w 634072"/>
                          <a:gd name="connsiteY6" fmla="*/ 340404 h 711181"/>
                          <a:gd name="connsiteX7" fmla="*/ 159064 w 634072"/>
                          <a:gd name="connsiteY7" fmla="*/ 245154 h 711181"/>
                          <a:gd name="connsiteX8" fmla="*/ 118401 w 634072"/>
                          <a:gd name="connsiteY8" fmla="*/ 308345 h 711181"/>
                          <a:gd name="connsiteX9" fmla="*/ 4102 w 634072"/>
                          <a:gd name="connsiteY9" fmla="*/ 446458 h 711181"/>
                          <a:gd name="connsiteX10" fmla="*/ 54289 w 634072"/>
                          <a:gd name="connsiteY10" fmla="*/ 540428 h 711181"/>
                          <a:gd name="connsiteX11" fmla="*/ 168589 w 634072"/>
                          <a:gd name="connsiteY11" fmla="*/ 464229 h 711181"/>
                          <a:gd name="connsiteX12" fmla="*/ 78101 w 634072"/>
                          <a:gd name="connsiteY12" fmla="*/ 559479 h 711181"/>
                          <a:gd name="connsiteX13" fmla="*/ 130489 w 634072"/>
                          <a:gd name="connsiteY13" fmla="*/ 645204 h 711181"/>
                          <a:gd name="connsiteX14" fmla="*/ 259076 w 634072"/>
                          <a:gd name="connsiteY14" fmla="*/ 616629 h 711181"/>
                          <a:gd name="connsiteX15" fmla="*/ 311464 w 634072"/>
                          <a:gd name="connsiteY15" fmla="*/ 559479 h 711181"/>
                          <a:gd name="connsiteX16" fmla="*/ 225739 w 634072"/>
                          <a:gd name="connsiteY16" fmla="*/ 683304 h 711181"/>
                          <a:gd name="connsiteX17" fmla="*/ 340039 w 634072"/>
                          <a:gd name="connsiteY17" fmla="*/ 702354 h 711181"/>
                          <a:gd name="connsiteX18" fmla="*/ 549589 w 634072"/>
                          <a:gd name="connsiteY18" fmla="*/ 569004 h 711181"/>
                          <a:gd name="connsiteX19" fmla="*/ 619759 w 634072"/>
                          <a:gd name="connsiteY19" fmla="*/ 379908 h 711181"/>
                          <a:gd name="connsiteX20" fmla="*/ 627677 w 634072"/>
                          <a:gd name="connsiteY20" fmla="*/ 316149 h 711181"/>
                          <a:gd name="connsiteX21" fmla="*/ 633947 w 634072"/>
                          <a:gd name="connsiteY21" fmla="*/ 210127 h 711181"/>
                          <a:gd name="connsiteX22" fmla="*/ 625789 w 634072"/>
                          <a:gd name="connsiteY22" fmla="*/ 92754 h 711181"/>
                          <a:gd name="connsiteX23" fmla="*/ 559114 w 634072"/>
                          <a:gd name="connsiteY23" fmla="*/ 45129 h 711181"/>
                          <a:gd name="connsiteX24" fmla="*/ 486463 w 634072"/>
                          <a:gd name="connsiteY24" fmla="*/ 3374 h 711181"/>
                          <a:gd name="connsiteX0" fmla="*/ 486463 w 634072"/>
                          <a:gd name="connsiteY0" fmla="*/ 5125 h 712932"/>
                          <a:gd name="connsiteX1" fmla="*/ 353475 w 634072"/>
                          <a:gd name="connsiteY1" fmla="*/ 8427 h 712932"/>
                          <a:gd name="connsiteX2" fmla="*/ 254314 w 634072"/>
                          <a:gd name="connsiteY2" fmla="*/ 37355 h 712932"/>
                          <a:gd name="connsiteX3" fmla="*/ 101914 w 634072"/>
                          <a:gd name="connsiteY3" fmla="*/ 142130 h 712932"/>
                          <a:gd name="connsiteX4" fmla="*/ 35239 w 634072"/>
                          <a:gd name="connsiteY4" fmla="*/ 232618 h 712932"/>
                          <a:gd name="connsiteX5" fmla="*/ 25714 w 634072"/>
                          <a:gd name="connsiteY5" fmla="*/ 313580 h 712932"/>
                          <a:gd name="connsiteX6" fmla="*/ 92389 w 634072"/>
                          <a:gd name="connsiteY6" fmla="*/ 342155 h 712932"/>
                          <a:gd name="connsiteX7" fmla="*/ 159064 w 634072"/>
                          <a:gd name="connsiteY7" fmla="*/ 246905 h 712932"/>
                          <a:gd name="connsiteX8" fmla="*/ 118401 w 634072"/>
                          <a:gd name="connsiteY8" fmla="*/ 310096 h 712932"/>
                          <a:gd name="connsiteX9" fmla="*/ 4102 w 634072"/>
                          <a:gd name="connsiteY9" fmla="*/ 448209 h 712932"/>
                          <a:gd name="connsiteX10" fmla="*/ 54289 w 634072"/>
                          <a:gd name="connsiteY10" fmla="*/ 542179 h 712932"/>
                          <a:gd name="connsiteX11" fmla="*/ 168589 w 634072"/>
                          <a:gd name="connsiteY11" fmla="*/ 465980 h 712932"/>
                          <a:gd name="connsiteX12" fmla="*/ 78101 w 634072"/>
                          <a:gd name="connsiteY12" fmla="*/ 561230 h 712932"/>
                          <a:gd name="connsiteX13" fmla="*/ 130489 w 634072"/>
                          <a:gd name="connsiteY13" fmla="*/ 646955 h 712932"/>
                          <a:gd name="connsiteX14" fmla="*/ 259076 w 634072"/>
                          <a:gd name="connsiteY14" fmla="*/ 618380 h 712932"/>
                          <a:gd name="connsiteX15" fmla="*/ 311464 w 634072"/>
                          <a:gd name="connsiteY15" fmla="*/ 561230 h 712932"/>
                          <a:gd name="connsiteX16" fmla="*/ 225739 w 634072"/>
                          <a:gd name="connsiteY16" fmla="*/ 685055 h 712932"/>
                          <a:gd name="connsiteX17" fmla="*/ 340039 w 634072"/>
                          <a:gd name="connsiteY17" fmla="*/ 704105 h 712932"/>
                          <a:gd name="connsiteX18" fmla="*/ 549589 w 634072"/>
                          <a:gd name="connsiteY18" fmla="*/ 570755 h 712932"/>
                          <a:gd name="connsiteX19" fmla="*/ 619759 w 634072"/>
                          <a:gd name="connsiteY19" fmla="*/ 381659 h 712932"/>
                          <a:gd name="connsiteX20" fmla="*/ 627677 w 634072"/>
                          <a:gd name="connsiteY20" fmla="*/ 317900 h 712932"/>
                          <a:gd name="connsiteX21" fmla="*/ 633947 w 634072"/>
                          <a:gd name="connsiteY21" fmla="*/ 211878 h 712932"/>
                          <a:gd name="connsiteX22" fmla="*/ 625789 w 634072"/>
                          <a:gd name="connsiteY22" fmla="*/ 94505 h 712932"/>
                          <a:gd name="connsiteX23" fmla="*/ 559114 w 634072"/>
                          <a:gd name="connsiteY23" fmla="*/ 46880 h 712932"/>
                          <a:gd name="connsiteX24" fmla="*/ 486463 w 634072"/>
                          <a:gd name="connsiteY24" fmla="*/ 5125 h 7129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634072" h="712932">
                            <a:moveTo>
                              <a:pt x="486463" y="5125"/>
                            </a:moveTo>
                            <a:cubicBezTo>
                              <a:pt x="452190" y="-1284"/>
                              <a:pt x="402079" y="-3208"/>
                              <a:pt x="353475" y="8427"/>
                            </a:cubicBezTo>
                            <a:cubicBezTo>
                              <a:pt x="304871" y="20062"/>
                              <a:pt x="296241" y="15071"/>
                              <a:pt x="254314" y="37355"/>
                            </a:cubicBezTo>
                            <a:cubicBezTo>
                              <a:pt x="212387" y="59639"/>
                              <a:pt x="138426" y="109586"/>
                              <a:pt x="101914" y="142130"/>
                            </a:cubicBezTo>
                            <a:cubicBezTo>
                              <a:pt x="65402" y="174674"/>
                              <a:pt x="47939" y="204043"/>
                              <a:pt x="35239" y="232618"/>
                            </a:cubicBezTo>
                            <a:cubicBezTo>
                              <a:pt x="22539" y="261193"/>
                              <a:pt x="16189" y="295324"/>
                              <a:pt x="25714" y="313580"/>
                            </a:cubicBezTo>
                            <a:cubicBezTo>
                              <a:pt x="35239" y="331836"/>
                              <a:pt x="70164" y="353267"/>
                              <a:pt x="92389" y="342155"/>
                            </a:cubicBezTo>
                            <a:cubicBezTo>
                              <a:pt x="114614" y="331043"/>
                              <a:pt x="154729" y="252248"/>
                              <a:pt x="159064" y="246905"/>
                            </a:cubicBezTo>
                            <a:cubicBezTo>
                              <a:pt x="163399" y="241562"/>
                              <a:pt x="142641" y="291627"/>
                              <a:pt x="118401" y="310096"/>
                            </a:cubicBezTo>
                            <a:cubicBezTo>
                              <a:pt x="94161" y="328566"/>
                              <a:pt x="21137" y="411910"/>
                              <a:pt x="4102" y="448209"/>
                            </a:cubicBezTo>
                            <a:cubicBezTo>
                              <a:pt x="-12933" y="484508"/>
                              <a:pt x="26874" y="539217"/>
                              <a:pt x="54289" y="542179"/>
                            </a:cubicBezTo>
                            <a:cubicBezTo>
                              <a:pt x="81704" y="545141"/>
                              <a:pt x="164620" y="462805"/>
                              <a:pt x="168589" y="465980"/>
                            </a:cubicBezTo>
                            <a:cubicBezTo>
                              <a:pt x="172558" y="469155"/>
                              <a:pt x="84451" y="531068"/>
                              <a:pt x="78101" y="561230"/>
                            </a:cubicBezTo>
                            <a:cubicBezTo>
                              <a:pt x="71751" y="591392"/>
                              <a:pt x="100327" y="637430"/>
                              <a:pt x="130489" y="646955"/>
                            </a:cubicBezTo>
                            <a:cubicBezTo>
                              <a:pt x="160651" y="656480"/>
                              <a:pt x="228914" y="632667"/>
                              <a:pt x="259076" y="618380"/>
                            </a:cubicBezTo>
                            <a:cubicBezTo>
                              <a:pt x="289238" y="604093"/>
                              <a:pt x="317020" y="550118"/>
                              <a:pt x="311464" y="561230"/>
                            </a:cubicBezTo>
                            <a:cubicBezTo>
                              <a:pt x="305908" y="572343"/>
                              <a:pt x="220977" y="661243"/>
                              <a:pt x="225739" y="685055"/>
                            </a:cubicBezTo>
                            <a:cubicBezTo>
                              <a:pt x="230501" y="708867"/>
                              <a:pt x="286064" y="723155"/>
                              <a:pt x="340039" y="704105"/>
                            </a:cubicBezTo>
                            <a:cubicBezTo>
                              <a:pt x="394014" y="685055"/>
                              <a:pt x="502969" y="624496"/>
                              <a:pt x="549589" y="570755"/>
                            </a:cubicBezTo>
                            <a:cubicBezTo>
                              <a:pt x="596209" y="517014"/>
                              <a:pt x="606744" y="423802"/>
                              <a:pt x="619759" y="381659"/>
                            </a:cubicBezTo>
                            <a:cubicBezTo>
                              <a:pt x="632774" y="339517"/>
                              <a:pt x="627677" y="317900"/>
                              <a:pt x="627677" y="317900"/>
                            </a:cubicBezTo>
                            <a:cubicBezTo>
                              <a:pt x="627221" y="293524"/>
                              <a:pt x="634403" y="236254"/>
                              <a:pt x="633947" y="211878"/>
                            </a:cubicBezTo>
                            <a:cubicBezTo>
                              <a:pt x="632359" y="180128"/>
                              <a:pt x="638489" y="124668"/>
                              <a:pt x="625789" y="94505"/>
                            </a:cubicBezTo>
                            <a:cubicBezTo>
                              <a:pt x="613089" y="64343"/>
                              <a:pt x="582335" y="61777"/>
                              <a:pt x="559114" y="46880"/>
                            </a:cubicBezTo>
                            <a:cubicBezTo>
                              <a:pt x="535893" y="31983"/>
                              <a:pt x="520736" y="11534"/>
                              <a:pt x="486463" y="512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06BFECAD-2F41-5262-0784-915658DB915E}"/>
                        </a:ext>
                      </a:extLst>
                    </p:cNvPr>
                    <p:cNvGrpSpPr/>
                    <p:nvPr/>
                  </p:nvGrpSpPr>
                  <p:grpSpPr>
                    <a:xfrm rot="21045049">
                      <a:off x="7230064" y="3057295"/>
                      <a:ext cx="330249" cy="949000"/>
                      <a:chOff x="7308097" y="3121001"/>
                      <a:chExt cx="307239" cy="992656"/>
                    </a:xfrm>
                  </p:grpSpPr>
                  <p:sp>
                    <p:nvSpPr>
                      <p:cNvPr id="91" name="Rectangle: Rounded Corners 90">
                        <a:extLst>
                          <a:ext uri="{FF2B5EF4-FFF2-40B4-BE49-F238E27FC236}">
                            <a16:creationId xmlns:a16="http://schemas.microsoft.com/office/drawing/2014/main" id="{76466ACF-FFA4-AC05-4611-F20E37DFA965}"/>
                          </a:ext>
                        </a:extLst>
                      </p:cNvPr>
                      <p:cNvSpPr/>
                      <p:nvPr/>
                    </p:nvSpPr>
                    <p:spPr>
                      <a:xfrm rot="554951">
                        <a:off x="7308097" y="3121001"/>
                        <a:ext cx="307239" cy="54731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2" name="Rectangle: Rounded Corners 91">
                        <a:extLst>
                          <a:ext uri="{FF2B5EF4-FFF2-40B4-BE49-F238E27FC236}">
                            <a16:creationId xmlns:a16="http://schemas.microsoft.com/office/drawing/2014/main" id="{05B67713-767E-4F22-1C56-AECE2A01BA3E}"/>
                          </a:ext>
                        </a:extLst>
                      </p:cNvPr>
                      <p:cNvSpPr/>
                      <p:nvPr/>
                    </p:nvSpPr>
                    <p:spPr>
                      <a:xfrm rot="554951">
                        <a:off x="7384957" y="3510926"/>
                        <a:ext cx="173420" cy="602731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94" name="Oval 93">
                      <a:extLst>
                        <a:ext uri="{FF2B5EF4-FFF2-40B4-BE49-F238E27FC236}">
                          <a16:creationId xmlns:a16="http://schemas.microsoft.com/office/drawing/2014/main" id="{05DFE16D-2A95-35C7-2EAE-10E19735FB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40442" y="966332"/>
                      <a:ext cx="1899057" cy="1960317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5" name="Oval 94">
                      <a:extLst>
                        <a:ext uri="{FF2B5EF4-FFF2-40B4-BE49-F238E27FC236}">
                          <a16:creationId xmlns:a16="http://schemas.microsoft.com/office/drawing/2014/main" id="{A34F9C9B-6A19-65ED-D590-A833360B8A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0292" y="1719333"/>
                      <a:ext cx="251576" cy="32833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7" name="Oval 96">
                      <a:extLst>
                        <a:ext uri="{FF2B5EF4-FFF2-40B4-BE49-F238E27FC236}">
                          <a16:creationId xmlns:a16="http://schemas.microsoft.com/office/drawing/2014/main" id="{30F2281C-7347-258A-B95E-84C7CFB36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53269" y="1811874"/>
                      <a:ext cx="151788" cy="16613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7A7A87C0-B802-4C7A-BDF4-FAE37AEE8DC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826580" y="1716347"/>
                      <a:ext cx="251576" cy="32833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C96D305F-3A7D-46BA-B6D0-437C735697C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889934" y="1810555"/>
                      <a:ext cx="151788" cy="16613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C73BB57D-A9FA-EB2C-53CC-65E2B01A0D69}"/>
                    </a:ext>
                  </a:extLst>
                </p:cNvPr>
                <p:cNvSpPr/>
                <p:nvPr/>
              </p:nvSpPr>
              <p:spPr>
                <a:xfrm>
                  <a:off x="6870910" y="3396662"/>
                  <a:ext cx="1161267" cy="493128"/>
                </a:xfrm>
                <a:custGeom>
                  <a:avLst/>
                  <a:gdLst>
                    <a:gd name="connsiteX0" fmla="*/ 493054 w 983232"/>
                    <a:gd name="connsiteY0" fmla="*/ 0 h 427405"/>
                    <a:gd name="connsiteX1" fmla="*/ 958950 w 983232"/>
                    <a:gd name="connsiteY1" fmla="*/ 318778 h 427405"/>
                    <a:gd name="connsiteX2" fmla="*/ 983232 w 983232"/>
                    <a:gd name="connsiteY2" fmla="*/ 399526 h 427405"/>
                    <a:gd name="connsiteX3" fmla="*/ 971952 w 983232"/>
                    <a:gd name="connsiteY3" fmla="*/ 405978 h 427405"/>
                    <a:gd name="connsiteX4" fmla="*/ 909856 w 983232"/>
                    <a:gd name="connsiteY4" fmla="*/ 416614 h 427405"/>
                    <a:gd name="connsiteX5" fmla="*/ 750326 w 983232"/>
                    <a:gd name="connsiteY5" fmla="*/ 281273 h 427405"/>
                    <a:gd name="connsiteX6" fmla="*/ 762083 w 983232"/>
                    <a:gd name="connsiteY6" fmla="*/ 231868 h 427405"/>
                    <a:gd name="connsiteX7" fmla="*/ 710435 w 983232"/>
                    <a:gd name="connsiteY7" fmla="*/ 223198 h 427405"/>
                    <a:gd name="connsiteX8" fmla="*/ 650915 w 983232"/>
                    <a:gd name="connsiteY8" fmla="*/ 182448 h 427405"/>
                    <a:gd name="connsiteX9" fmla="*/ 646188 w 983232"/>
                    <a:gd name="connsiteY9" fmla="*/ 169580 h 427405"/>
                    <a:gd name="connsiteX10" fmla="*/ 602012 w 983232"/>
                    <a:gd name="connsiteY10" fmla="*/ 176996 h 427405"/>
                    <a:gd name="connsiteX11" fmla="*/ 506353 w 983232"/>
                    <a:gd name="connsiteY11" fmla="*/ 144053 h 427405"/>
                    <a:gd name="connsiteX12" fmla="*/ 501015 w 983232"/>
                    <a:gd name="connsiteY12" fmla="*/ 137470 h 427405"/>
                    <a:gd name="connsiteX13" fmla="*/ 495003 w 983232"/>
                    <a:gd name="connsiteY13" fmla="*/ 144885 h 427405"/>
                    <a:gd name="connsiteX14" fmla="*/ 399344 w 983232"/>
                    <a:gd name="connsiteY14" fmla="*/ 177828 h 427405"/>
                    <a:gd name="connsiteX15" fmla="*/ 355361 w 983232"/>
                    <a:gd name="connsiteY15" fmla="*/ 170444 h 427405"/>
                    <a:gd name="connsiteX16" fmla="*/ 339322 w 983232"/>
                    <a:gd name="connsiteY16" fmla="*/ 214100 h 427405"/>
                    <a:gd name="connsiteX17" fmla="*/ 279801 w 983232"/>
                    <a:gd name="connsiteY17" fmla="*/ 254849 h 427405"/>
                    <a:gd name="connsiteX18" fmla="*/ 232448 w 983232"/>
                    <a:gd name="connsiteY18" fmla="*/ 262798 h 427405"/>
                    <a:gd name="connsiteX19" fmla="*/ 242674 w 983232"/>
                    <a:gd name="connsiteY19" fmla="*/ 301828 h 427405"/>
                    <a:gd name="connsiteX20" fmla="*/ 79698 w 983232"/>
                    <a:gd name="connsiteY20" fmla="*/ 427405 h 427405"/>
                    <a:gd name="connsiteX21" fmla="*/ 16260 w 983232"/>
                    <a:gd name="connsiteY21" fmla="*/ 417537 h 427405"/>
                    <a:gd name="connsiteX22" fmla="*/ 0 w 983232"/>
                    <a:gd name="connsiteY22" fmla="*/ 409090 h 427405"/>
                    <a:gd name="connsiteX23" fmla="*/ 27158 w 983232"/>
                    <a:gd name="connsiteY23" fmla="*/ 318778 h 427405"/>
                    <a:gd name="connsiteX24" fmla="*/ 493054 w 983232"/>
                    <a:gd name="connsiteY24" fmla="*/ 0 h 427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83232" h="427405">
                      <a:moveTo>
                        <a:pt x="493054" y="0"/>
                      </a:moveTo>
                      <a:cubicBezTo>
                        <a:pt x="702493" y="0"/>
                        <a:pt x="882191" y="131446"/>
                        <a:pt x="958950" y="318778"/>
                      </a:cubicBezTo>
                      <a:lnTo>
                        <a:pt x="983232" y="399526"/>
                      </a:lnTo>
                      <a:lnTo>
                        <a:pt x="971952" y="405978"/>
                      </a:lnTo>
                      <a:cubicBezTo>
                        <a:pt x="952867" y="412827"/>
                        <a:pt x="931883" y="416614"/>
                        <a:pt x="909856" y="416614"/>
                      </a:cubicBezTo>
                      <a:cubicBezTo>
                        <a:pt x="821750" y="416614"/>
                        <a:pt x="750326" y="356019"/>
                        <a:pt x="750326" y="281273"/>
                      </a:cubicBezTo>
                      <a:lnTo>
                        <a:pt x="762083" y="231868"/>
                      </a:lnTo>
                      <a:lnTo>
                        <a:pt x="710435" y="223198"/>
                      </a:lnTo>
                      <a:cubicBezTo>
                        <a:pt x="686157" y="214660"/>
                        <a:pt x="665501" y="200399"/>
                        <a:pt x="650915" y="182448"/>
                      </a:cubicBezTo>
                      <a:lnTo>
                        <a:pt x="646188" y="169580"/>
                      </a:lnTo>
                      <a:lnTo>
                        <a:pt x="602012" y="176996"/>
                      </a:lnTo>
                      <a:cubicBezTo>
                        <a:pt x="564655" y="176996"/>
                        <a:pt x="530834" y="164407"/>
                        <a:pt x="506353" y="144053"/>
                      </a:cubicBezTo>
                      <a:lnTo>
                        <a:pt x="501015" y="137470"/>
                      </a:lnTo>
                      <a:lnTo>
                        <a:pt x="495003" y="144885"/>
                      </a:lnTo>
                      <a:cubicBezTo>
                        <a:pt x="470522" y="165238"/>
                        <a:pt x="436701" y="177828"/>
                        <a:pt x="399344" y="177828"/>
                      </a:cubicBezTo>
                      <a:lnTo>
                        <a:pt x="355361" y="170444"/>
                      </a:lnTo>
                      <a:lnTo>
                        <a:pt x="339322" y="214100"/>
                      </a:lnTo>
                      <a:cubicBezTo>
                        <a:pt x="324735" y="232050"/>
                        <a:pt x="304078" y="246312"/>
                        <a:pt x="279801" y="254849"/>
                      </a:cubicBezTo>
                      <a:lnTo>
                        <a:pt x="232448" y="262798"/>
                      </a:lnTo>
                      <a:lnTo>
                        <a:pt x="242674" y="301828"/>
                      </a:lnTo>
                      <a:cubicBezTo>
                        <a:pt x="242674" y="371183"/>
                        <a:pt x="169707" y="427405"/>
                        <a:pt x="79698" y="427405"/>
                      </a:cubicBezTo>
                      <a:cubicBezTo>
                        <a:pt x="57196" y="427405"/>
                        <a:pt x="35759" y="423891"/>
                        <a:pt x="16260" y="417537"/>
                      </a:cubicBezTo>
                      <a:lnTo>
                        <a:pt x="0" y="409090"/>
                      </a:lnTo>
                      <a:lnTo>
                        <a:pt x="27158" y="318778"/>
                      </a:lnTo>
                      <a:cubicBezTo>
                        <a:pt x="103917" y="131446"/>
                        <a:pt x="283615" y="0"/>
                        <a:pt x="49305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CEBDE3FF-F5AF-7091-208E-C7D8BC9DB525}"/>
                    </a:ext>
                  </a:extLst>
                </p:cNvPr>
                <p:cNvSpPr/>
                <p:nvPr/>
              </p:nvSpPr>
              <p:spPr>
                <a:xfrm>
                  <a:off x="6801619" y="3881850"/>
                  <a:ext cx="225268" cy="214652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2EE4783A-3078-DDC0-4E52-56B670A79FC6}"/>
                    </a:ext>
                  </a:extLst>
                </p:cNvPr>
                <p:cNvSpPr/>
                <p:nvPr/>
              </p:nvSpPr>
              <p:spPr>
                <a:xfrm>
                  <a:off x="7889974" y="3843980"/>
                  <a:ext cx="225268" cy="214652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8D60BF4-3262-241D-CE7D-774E7783F632}"/>
                  </a:ext>
                </a:extLst>
              </p:cNvPr>
              <p:cNvSpPr/>
              <p:nvPr/>
            </p:nvSpPr>
            <p:spPr>
              <a:xfrm rot="20246116">
                <a:off x="6746073" y="5175256"/>
                <a:ext cx="144096" cy="170544"/>
              </a:xfrm>
              <a:custGeom>
                <a:avLst/>
                <a:gdLst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03557 w 681406"/>
                  <a:gd name="connsiteY8" fmla="*/ 326073 h 709978"/>
                  <a:gd name="connsiteX9" fmla="*/ 8307 w 681406"/>
                  <a:gd name="connsiteY9" fmla="*/ 392748 h 709978"/>
                  <a:gd name="connsiteX10" fmla="*/ 17832 w 681406"/>
                  <a:gd name="connsiteY10" fmla="*/ 516573 h 709978"/>
                  <a:gd name="connsiteX11" fmla="*/ 122607 w 681406"/>
                  <a:gd name="connsiteY11" fmla="*/ 535623 h 709978"/>
                  <a:gd name="connsiteX12" fmla="*/ 227382 w 681406"/>
                  <a:gd name="connsiteY12" fmla="*/ 497523 h 709978"/>
                  <a:gd name="connsiteX13" fmla="*/ 122607 w 681406"/>
                  <a:gd name="connsiteY13" fmla="*/ 621348 h 709978"/>
                  <a:gd name="connsiteX14" fmla="*/ 170232 w 681406"/>
                  <a:gd name="connsiteY14" fmla="*/ 640398 h 709978"/>
                  <a:gd name="connsiteX15" fmla="*/ 303582 w 681406"/>
                  <a:gd name="connsiteY15" fmla="*/ 630873 h 709978"/>
                  <a:gd name="connsiteX16" fmla="*/ 351207 w 681406"/>
                  <a:gd name="connsiteY16" fmla="*/ 554673 h 709978"/>
                  <a:gd name="connsiteX17" fmla="*/ 246432 w 681406"/>
                  <a:gd name="connsiteY17" fmla="*/ 688023 h 709978"/>
                  <a:gd name="connsiteX18" fmla="*/ 379782 w 681406"/>
                  <a:gd name="connsiteY18" fmla="*/ 697548 h 709978"/>
                  <a:gd name="connsiteX19" fmla="*/ 589332 w 681406"/>
                  <a:gd name="connsiteY19" fmla="*/ 564198 h 709978"/>
                  <a:gd name="connsiteX20" fmla="*/ 675057 w 681406"/>
                  <a:gd name="connsiteY20" fmla="*/ 373698 h 709978"/>
                  <a:gd name="connsiteX21" fmla="*/ 675057 w 681406"/>
                  <a:gd name="connsiteY21" fmla="*/ 278448 h 709978"/>
                  <a:gd name="connsiteX22" fmla="*/ 675057 w 681406"/>
                  <a:gd name="connsiteY22" fmla="*/ 221298 h 709978"/>
                  <a:gd name="connsiteX23" fmla="*/ 636957 w 681406"/>
                  <a:gd name="connsiteY23" fmla="*/ 230823 h 709978"/>
                  <a:gd name="connsiteX24" fmla="*/ 665532 w 681406"/>
                  <a:gd name="connsiteY24" fmla="*/ 87948 h 709978"/>
                  <a:gd name="connsiteX25" fmla="*/ 598857 w 681406"/>
                  <a:gd name="connsiteY25" fmla="*/ 40323 h 709978"/>
                  <a:gd name="connsiteX26" fmla="*/ 455982 w 681406"/>
                  <a:gd name="connsiteY26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08332 w 681406"/>
                  <a:gd name="connsiteY13" fmla="*/ 4594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4558 w 679982"/>
                  <a:gd name="connsiteY0" fmla="*/ 2223 h 709978"/>
                  <a:gd name="connsiteX1" fmla="*/ 416458 w 679982"/>
                  <a:gd name="connsiteY1" fmla="*/ 106998 h 709978"/>
                  <a:gd name="connsiteX2" fmla="*/ 292633 w 679982"/>
                  <a:gd name="connsiteY2" fmla="*/ 30798 h 709978"/>
                  <a:gd name="connsiteX3" fmla="*/ 140233 w 679982"/>
                  <a:gd name="connsiteY3" fmla="*/ 135573 h 709978"/>
                  <a:gd name="connsiteX4" fmla="*/ 73558 w 679982"/>
                  <a:gd name="connsiteY4" fmla="*/ 226061 h 709978"/>
                  <a:gd name="connsiteX5" fmla="*/ 64033 w 679982"/>
                  <a:gd name="connsiteY5" fmla="*/ 307023 h 709978"/>
                  <a:gd name="connsiteX6" fmla="*/ 130708 w 679982"/>
                  <a:gd name="connsiteY6" fmla="*/ 335598 h 709978"/>
                  <a:gd name="connsiteX7" fmla="*/ 197383 w 679982"/>
                  <a:gd name="connsiteY7" fmla="*/ 240348 h 709978"/>
                  <a:gd name="connsiteX8" fmla="*/ 156720 w 679982"/>
                  <a:gd name="connsiteY8" fmla="*/ 303539 h 709978"/>
                  <a:gd name="connsiteX9" fmla="*/ 102133 w 679982"/>
                  <a:gd name="connsiteY9" fmla="*/ 326073 h 709978"/>
                  <a:gd name="connsiteX10" fmla="*/ 6883 w 679982"/>
                  <a:gd name="connsiteY10" fmla="*/ 392748 h 709978"/>
                  <a:gd name="connsiteX11" fmla="*/ 16408 w 679982"/>
                  <a:gd name="connsiteY11" fmla="*/ 516573 h 709978"/>
                  <a:gd name="connsiteX12" fmla="*/ 87845 w 679982"/>
                  <a:gd name="connsiteY12" fmla="*/ 516573 h 709978"/>
                  <a:gd name="connsiteX13" fmla="*/ 206908 w 679982"/>
                  <a:gd name="connsiteY13" fmla="*/ 459423 h 709978"/>
                  <a:gd name="connsiteX14" fmla="*/ 121183 w 679982"/>
                  <a:gd name="connsiteY14" fmla="*/ 621348 h 709978"/>
                  <a:gd name="connsiteX15" fmla="*/ 168808 w 679982"/>
                  <a:gd name="connsiteY15" fmla="*/ 640398 h 709978"/>
                  <a:gd name="connsiteX16" fmla="*/ 302158 w 679982"/>
                  <a:gd name="connsiteY16" fmla="*/ 630873 h 709978"/>
                  <a:gd name="connsiteX17" fmla="*/ 349783 w 679982"/>
                  <a:gd name="connsiteY17" fmla="*/ 554673 h 709978"/>
                  <a:gd name="connsiteX18" fmla="*/ 245008 w 679982"/>
                  <a:gd name="connsiteY18" fmla="*/ 688023 h 709978"/>
                  <a:gd name="connsiteX19" fmla="*/ 378358 w 679982"/>
                  <a:gd name="connsiteY19" fmla="*/ 697548 h 709978"/>
                  <a:gd name="connsiteX20" fmla="*/ 587908 w 679982"/>
                  <a:gd name="connsiteY20" fmla="*/ 564198 h 709978"/>
                  <a:gd name="connsiteX21" fmla="*/ 673633 w 679982"/>
                  <a:gd name="connsiteY21" fmla="*/ 373698 h 709978"/>
                  <a:gd name="connsiteX22" fmla="*/ 673633 w 679982"/>
                  <a:gd name="connsiteY22" fmla="*/ 278448 h 709978"/>
                  <a:gd name="connsiteX23" fmla="*/ 673633 w 679982"/>
                  <a:gd name="connsiteY23" fmla="*/ 221298 h 709978"/>
                  <a:gd name="connsiteX24" fmla="*/ 635533 w 679982"/>
                  <a:gd name="connsiteY24" fmla="*/ 230823 h 709978"/>
                  <a:gd name="connsiteX25" fmla="*/ 664108 w 679982"/>
                  <a:gd name="connsiteY25" fmla="*/ 87948 h 709978"/>
                  <a:gd name="connsiteX26" fmla="*/ 597433 w 679982"/>
                  <a:gd name="connsiteY26" fmla="*/ 40323 h 709978"/>
                  <a:gd name="connsiteX27" fmla="*/ 454558 w 679982"/>
                  <a:gd name="connsiteY27" fmla="*/ 2223 h 709978"/>
                  <a:gd name="connsiteX0" fmla="*/ 455545 w 680969"/>
                  <a:gd name="connsiteY0" fmla="*/ 2223 h 709978"/>
                  <a:gd name="connsiteX1" fmla="*/ 417445 w 680969"/>
                  <a:gd name="connsiteY1" fmla="*/ 106998 h 709978"/>
                  <a:gd name="connsiteX2" fmla="*/ 293620 w 680969"/>
                  <a:gd name="connsiteY2" fmla="*/ 30798 h 709978"/>
                  <a:gd name="connsiteX3" fmla="*/ 141220 w 680969"/>
                  <a:gd name="connsiteY3" fmla="*/ 135573 h 709978"/>
                  <a:gd name="connsiteX4" fmla="*/ 74545 w 680969"/>
                  <a:gd name="connsiteY4" fmla="*/ 226061 h 709978"/>
                  <a:gd name="connsiteX5" fmla="*/ 65020 w 680969"/>
                  <a:gd name="connsiteY5" fmla="*/ 307023 h 709978"/>
                  <a:gd name="connsiteX6" fmla="*/ 131695 w 680969"/>
                  <a:gd name="connsiteY6" fmla="*/ 335598 h 709978"/>
                  <a:gd name="connsiteX7" fmla="*/ 198370 w 680969"/>
                  <a:gd name="connsiteY7" fmla="*/ 240348 h 709978"/>
                  <a:gd name="connsiteX8" fmla="*/ 157707 w 680969"/>
                  <a:gd name="connsiteY8" fmla="*/ 303539 h 709978"/>
                  <a:gd name="connsiteX9" fmla="*/ 103120 w 680969"/>
                  <a:gd name="connsiteY9" fmla="*/ 326073 h 709978"/>
                  <a:gd name="connsiteX10" fmla="*/ 7870 w 680969"/>
                  <a:gd name="connsiteY10" fmla="*/ 392748 h 709978"/>
                  <a:gd name="connsiteX11" fmla="*/ 17395 w 680969"/>
                  <a:gd name="connsiteY11" fmla="*/ 516573 h 709978"/>
                  <a:gd name="connsiteX12" fmla="*/ 112645 w 680969"/>
                  <a:gd name="connsiteY12" fmla="*/ 516573 h 709978"/>
                  <a:gd name="connsiteX13" fmla="*/ 207895 w 680969"/>
                  <a:gd name="connsiteY13" fmla="*/ 459423 h 709978"/>
                  <a:gd name="connsiteX14" fmla="*/ 122170 w 680969"/>
                  <a:gd name="connsiteY14" fmla="*/ 621348 h 709978"/>
                  <a:gd name="connsiteX15" fmla="*/ 169795 w 680969"/>
                  <a:gd name="connsiteY15" fmla="*/ 640398 h 709978"/>
                  <a:gd name="connsiteX16" fmla="*/ 303145 w 680969"/>
                  <a:gd name="connsiteY16" fmla="*/ 630873 h 709978"/>
                  <a:gd name="connsiteX17" fmla="*/ 350770 w 680969"/>
                  <a:gd name="connsiteY17" fmla="*/ 554673 h 709978"/>
                  <a:gd name="connsiteX18" fmla="*/ 245995 w 680969"/>
                  <a:gd name="connsiteY18" fmla="*/ 688023 h 709978"/>
                  <a:gd name="connsiteX19" fmla="*/ 379345 w 680969"/>
                  <a:gd name="connsiteY19" fmla="*/ 697548 h 709978"/>
                  <a:gd name="connsiteX20" fmla="*/ 588895 w 680969"/>
                  <a:gd name="connsiteY20" fmla="*/ 564198 h 709978"/>
                  <a:gd name="connsiteX21" fmla="*/ 674620 w 680969"/>
                  <a:gd name="connsiteY21" fmla="*/ 373698 h 709978"/>
                  <a:gd name="connsiteX22" fmla="*/ 674620 w 680969"/>
                  <a:gd name="connsiteY22" fmla="*/ 278448 h 709978"/>
                  <a:gd name="connsiteX23" fmla="*/ 674620 w 680969"/>
                  <a:gd name="connsiteY23" fmla="*/ 221298 h 709978"/>
                  <a:gd name="connsiteX24" fmla="*/ 636520 w 680969"/>
                  <a:gd name="connsiteY24" fmla="*/ 230823 h 709978"/>
                  <a:gd name="connsiteX25" fmla="*/ 665095 w 680969"/>
                  <a:gd name="connsiteY25" fmla="*/ 87948 h 709978"/>
                  <a:gd name="connsiteX26" fmla="*/ 598420 w 680969"/>
                  <a:gd name="connsiteY26" fmla="*/ 40323 h 709978"/>
                  <a:gd name="connsiteX27" fmla="*/ 455545 w 680969"/>
                  <a:gd name="connsiteY27" fmla="*/ 2223 h 709978"/>
                  <a:gd name="connsiteX0" fmla="*/ 460771 w 686195"/>
                  <a:gd name="connsiteY0" fmla="*/ 2223 h 709978"/>
                  <a:gd name="connsiteX1" fmla="*/ 422671 w 686195"/>
                  <a:gd name="connsiteY1" fmla="*/ 106998 h 709978"/>
                  <a:gd name="connsiteX2" fmla="*/ 298846 w 686195"/>
                  <a:gd name="connsiteY2" fmla="*/ 30798 h 709978"/>
                  <a:gd name="connsiteX3" fmla="*/ 146446 w 686195"/>
                  <a:gd name="connsiteY3" fmla="*/ 135573 h 709978"/>
                  <a:gd name="connsiteX4" fmla="*/ 79771 w 686195"/>
                  <a:gd name="connsiteY4" fmla="*/ 226061 h 709978"/>
                  <a:gd name="connsiteX5" fmla="*/ 70246 w 686195"/>
                  <a:gd name="connsiteY5" fmla="*/ 307023 h 709978"/>
                  <a:gd name="connsiteX6" fmla="*/ 136921 w 686195"/>
                  <a:gd name="connsiteY6" fmla="*/ 335598 h 709978"/>
                  <a:gd name="connsiteX7" fmla="*/ 203596 w 686195"/>
                  <a:gd name="connsiteY7" fmla="*/ 240348 h 709978"/>
                  <a:gd name="connsiteX8" fmla="*/ 162933 w 686195"/>
                  <a:gd name="connsiteY8" fmla="*/ 303539 h 709978"/>
                  <a:gd name="connsiteX9" fmla="*/ 108346 w 686195"/>
                  <a:gd name="connsiteY9" fmla="*/ 326073 h 709978"/>
                  <a:gd name="connsiteX10" fmla="*/ 13096 w 686195"/>
                  <a:gd name="connsiteY10" fmla="*/ 392748 h 709978"/>
                  <a:gd name="connsiteX11" fmla="*/ 22621 w 686195"/>
                  <a:gd name="connsiteY11" fmla="*/ 516573 h 709978"/>
                  <a:gd name="connsiteX12" fmla="*/ 213121 w 686195"/>
                  <a:gd name="connsiteY12" fmla="*/ 459423 h 709978"/>
                  <a:gd name="connsiteX13" fmla="*/ 127396 w 686195"/>
                  <a:gd name="connsiteY13" fmla="*/ 621348 h 709978"/>
                  <a:gd name="connsiteX14" fmla="*/ 175021 w 686195"/>
                  <a:gd name="connsiteY14" fmla="*/ 640398 h 709978"/>
                  <a:gd name="connsiteX15" fmla="*/ 308371 w 686195"/>
                  <a:gd name="connsiteY15" fmla="*/ 630873 h 709978"/>
                  <a:gd name="connsiteX16" fmla="*/ 355996 w 686195"/>
                  <a:gd name="connsiteY16" fmla="*/ 554673 h 709978"/>
                  <a:gd name="connsiteX17" fmla="*/ 251221 w 686195"/>
                  <a:gd name="connsiteY17" fmla="*/ 688023 h 709978"/>
                  <a:gd name="connsiteX18" fmla="*/ 384571 w 686195"/>
                  <a:gd name="connsiteY18" fmla="*/ 697548 h 709978"/>
                  <a:gd name="connsiteX19" fmla="*/ 594121 w 686195"/>
                  <a:gd name="connsiteY19" fmla="*/ 564198 h 709978"/>
                  <a:gd name="connsiteX20" fmla="*/ 679846 w 686195"/>
                  <a:gd name="connsiteY20" fmla="*/ 373698 h 709978"/>
                  <a:gd name="connsiteX21" fmla="*/ 679846 w 686195"/>
                  <a:gd name="connsiteY21" fmla="*/ 278448 h 709978"/>
                  <a:gd name="connsiteX22" fmla="*/ 679846 w 686195"/>
                  <a:gd name="connsiteY22" fmla="*/ 221298 h 709978"/>
                  <a:gd name="connsiteX23" fmla="*/ 641746 w 686195"/>
                  <a:gd name="connsiteY23" fmla="*/ 230823 h 709978"/>
                  <a:gd name="connsiteX24" fmla="*/ 670321 w 686195"/>
                  <a:gd name="connsiteY24" fmla="*/ 87948 h 709978"/>
                  <a:gd name="connsiteX25" fmla="*/ 603646 w 686195"/>
                  <a:gd name="connsiteY25" fmla="*/ 40323 h 709978"/>
                  <a:gd name="connsiteX26" fmla="*/ 460771 w 686195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5913 w 674712"/>
                  <a:gd name="connsiteY13" fmla="*/ 621348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2125 w 674712"/>
                  <a:gd name="connsiteY15" fmla="*/ 61182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6375"/>
                  <a:gd name="connsiteX1" fmla="*/ 411188 w 674712"/>
                  <a:gd name="connsiteY1" fmla="*/ 106998 h 706375"/>
                  <a:gd name="connsiteX2" fmla="*/ 287363 w 674712"/>
                  <a:gd name="connsiteY2" fmla="*/ 30798 h 706375"/>
                  <a:gd name="connsiteX3" fmla="*/ 134963 w 674712"/>
                  <a:gd name="connsiteY3" fmla="*/ 135573 h 706375"/>
                  <a:gd name="connsiteX4" fmla="*/ 68288 w 674712"/>
                  <a:gd name="connsiteY4" fmla="*/ 226061 h 706375"/>
                  <a:gd name="connsiteX5" fmla="*/ 58763 w 674712"/>
                  <a:gd name="connsiteY5" fmla="*/ 307023 h 706375"/>
                  <a:gd name="connsiteX6" fmla="*/ 125438 w 674712"/>
                  <a:gd name="connsiteY6" fmla="*/ 335598 h 706375"/>
                  <a:gd name="connsiteX7" fmla="*/ 192113 w 674712"/>
                  <a:gd name="connsiteY7" fmla="*/ 240348 h 706375"/>
                  <a:gd name="connsiteX8" fmla="*/ 151450 w 674712"/>
                  <a:gd name="connsiteY8" fmla="*/ 303539 h 706375"/>
                  <a:gd name="connsiteX9" fmla="*/ 96863 w 674712"/>
                  <a:gd name="connsiteY9" fmla="*/ 326073 h 706375"/>
                  <a:gd name="connsiteX10" fmla="*/ 1613 w 674712"/>
                  <a:gd name="connsiteY10" fmla="*/ 392748 h 706375"/>
                  <a:gd name="connsiteX11" fmla="*/ 49238 w 674712"/>
                  <a:gd name="connsiteY11" fmla="*/ 521335 h 706375"/>
                  <a:gd name="connsiteX12" fmla="*/ 201638 w 674712"/>
                  <a:gd name="connsiteY12" fmla="*/ 459423 h 706375"/>
                  <a:gd name="connsiteX13" fmla="*/ 111150 w 674712"/>
                  <a:gd name="connsiteY13" fmla="*/ 554673 h 706375"/>
                  <a:gd name="connsiteX14" fmla="*/ 163538 w 674712"/>
                  <a:gd name="connsiteY14" fmla="*/ 640398 h 706375"/>
                  <a:gd name="connsiteX15" fmla="*/ 292125 w 674712"/>
                  <a:gd name="connsiteY15" fmla="*/ 611823 h 706375"/>
                  <a:gd name="connsiteX16" fmla="*/ 344513 w 674712"/>
                  <a:gd name="connsiteY16" fmla="*/ 554673 h 706375"/>
                  <a:gd name="connsiteX17" fmla="*/ 258788 w 674712"/>
                  <a:gd name="connsiteY17" fmla="*/ 678498 h 706375"/>
                  <a:gd name="connsiteX18" fmla="*/ 373088 w 674712"/>
                  <a:gd name="connsiteY18" fmla="*/ 697548 h 706375"/>
                  <a:gd name="connsiteX19" fmla="*/ 582638 w 674712"/>
                  <a:gd name="connsiteY19" fmla="*/ 564198 h 706375"/>
                  <a:gd name="connsiteX20" fmla="*/ 668363 w 674712"/>
                  <a:gd name="connsiteY20" fmla="*/ 373698 h 706375"/>
                  <a:gd name="connsiteX21" fmla="*/ 668363 w 674712"/>
                  <a:gd name="connsiteY21" fmla="*/ 278448 h 706375"/>
                  <a:gd name="connsiteX22" fmla="*/ 668363 w 674712"/>
                  <a:gd name="connsiteY22" fmla="*/ 221298 h 706375"/>
                  <a:gd name="connsiteX23" fmla="*/ 630263 w 674712"/>
                  <a:gd name="connsiteY23" fmla="*/ 230823 h 706375"/>
                  <a:gd name="connsiteX24" fmla="*/ 658838 w 674712"/>
                  <a:gd name="connsiteY24" fmla="*/ 87948 h 706375"/>
                  <a:gd name="connsiteX25" fmla="*/ 592163 w 674712"/>
                  <a:gd name="connsiteY25" fmla="*/ 40323 h 706375"/>
                  <a:gd name="connsiteX26" fmla="*/ 449288 w 674712"/>
                  <a:gd name="connsiteY26" fmla="*/ 2223 h 706375"/>
                  <a:gd name="connsiteX0" fmla="*/ 452467 w 677891"/>
                  <a:gd name="connsiteY0" fmla="*/ 2223 h 706375"/>
                  <a:gd name="connsiteX1" fmla="*/ 414367 w 677891"/>
                  <a:gd name="connsiteY1" fmla="*/ 106998 h 706375"/>
                  <a:gd name="connsiteX2" fmla="*/ 290542 w 677891"/>
                  <a:gd name="connsiteY2" fmla="*/ 30798 h 706375"/>
                  <a:gd name="connsiteX3" fmla="*/ 138142 w 677891"/>
                  <a:gd name="connsiteY3" fmla="*/ 135573 h 706375"/>
                  <a:gd name="connsiteX4" fmla="*/ 71467 w 677891"/>
                  <a:gd name="connsiteY4" fmla="*/ 226061 h 706375"/>
                  <a:gd name="connsiteX5" fmla="*/ 61942 w 677891"/>
                  <a:gd name="connsiteY5" fmla="*/ 307023 h 706375"/>
                  <a:gd name="connsiteX6" fmla="*/ 128617 w 677891"/>
                  <a:gd name="connsiteY6" fmla="*/ 335598 h 706375"/>
                  <a:gd name="connsiteX7" fmla="*/ 195292 w 677891"/>
                  <a:gd name="connsiteY7" fmla="*/ 240348 h 706375"/>
                  <a:gd name="connsiteX8" fmla="*/ 154629 w 677891"/>
                  <a:gd name="connsiteY8" fmla="*/ 303539 h 706375"/>
                  <a:gd name="connsiteX9" fmla="*/ 4792 w 677891"/>
                  <a:gd name="connsiteY9" fmla="*/ 392748 h 706375"/>
                  <a:gd name="connsiteX10" fmla="*/ 52417 w 677891"/>
                  <a:gd name="connsiteY10" fmla="*/ 521335 h 706375"/>
                  <a:gd name="connsiteX11" fmla="*/ 204817 w 677891"/>
                  <a:gd name="connsiteY11" fmla="*/ 459423 h 706375"/>
                  <a:gd name="connsiteX12" fmla="*/ 114329 w 677891"/>
                  <a:gd name="connsiteY12" fmla="*/ 554673 h 706375"/>
                  <a:gd name="connsiteX13" fmla="*/ 166717 w 677891"/>
                  <a:gd name="connsiteY13" fmla="*/ 640398 h 706375"/>
                  <a:gd name="connsiteX14" fmla="*/ 295304 w 677891"/>
                  <a:gd name="connsiteY14" fmla="*/ 611823 h 706375"/>
                  <a:gd name="connsiteX15" fmla="*/ 347692 w 677891"/>
                  <a:gd name="connsiteY15" fmla="*/ 554673 h 706375"/>
                  <a:gd name="connsiteX16" fmla="*/ 261967 w 677891"/>
                  <a:gd name="connsiteY16" fmla="*/ 678498 h 706375"/>
                  <a:gd name="connsiteX17" fmla="*/ 376267 w 677891"/>
                  <a:gd name="connsiteY17" fmla="*/ 697548 h 706375"/>
                  <a:gd name="connsiteX18" fmla="*/ 585817 w 677891"/>
                  <a:gd name="connsiteY18" fmla="*/ 564198 h 706375"/>
                  <a:gd name="connsiteX19" fmla="*/ 671542 w 677891"/>
                  <a:gd name="connsiteY19" fmla="*/ 373698 h 706375"/>
                  <a:gd name="connsiteX20" fmla="*/ 671542 w 677891"/>
                  <a:gd name="connsiteY20" fmla="*/ 278448 h 706375"/>
                  <a:gd name="connsiteX21" fmla="*/ 671542 w 677891"/>
                  <a:gd name="connsiteY21" fmla="*/ 221298 h 706375"/>
                  <a:gd name="connsiteX22" fmla="*/ 633442 w 677891"/>
                  <a:gd name="connsiteY22" fmla="*/ 230823 h 706375"/>
                  <a:gd name="connsiteX23" fmla="*/ 662017 w 677891"/>
                  <a:gd name="connsiteY23" fmla="*/ 87948 h 706375"/>
                  <a:gd name="connsiteX24" fmla="*/ 595342 w 677891"/>
                  <a:gd name="connsiteY24" fmla="*/ 40323 h 706375"/>
                  <a:gd name="connsiteX25" fmla="*/ 452467 w 677891"/>
                  <a:gd name="connsiteY25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70215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84502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12997 w 638421"/>
                  <a:gd name="connsiteY0" fmla="*/ 2223 h 706375"/>
                  <a:gd name="connsiteX1" fmla="*/ 374897 w 638421"/>
                  <a:gd name="connsiteY1" fmla="*/ 106998 h 706375"/>
                  <a:gd name="connsiteX2" fmla="*/ 251072 w 638421"/>
                  <a:gd name="connsiteY2" fmla="*/ 30798 h 706375"/>
                  <a:gd name="connsiteX3" fmla="*/ 98672 w 638421"/>
                  <a:gd name="connsiteY3" fmla="*/ 135573 h 706375"/>
                  <a:gd name="connsiteX4" fmla="*/ 31997 w 638421"/>
                  <a:gd name="connsiteY4" fmla="*/ 226061 h 706375"/>
                  <a:gd name="connsiteX5" fmla="*/ 22472 w 638421"/>
                  <a:gd name="connsiteY5" fmla="*/ 307023 h 706375"/>
                  <a:gd name="connsiteX6" fmla="*/ 89147 w 638421"/>
                  <a:gd name="connsiteY6" fmla="*/ 335598 h 706375"/>
                  <a:gd name="connsiteX7" fmla="*/ 155822 w 638421"/>
                  <a:gd name="connsiteY7" fmla="*/ 240348 h 706375"/>
                  <a:gd name="connsiteX8" fmla="*/ 115159 w 638421"/>
                  <a:gd name="connsiteY8" fmla="*/ 303539 h 706375"/>
                  <a:gd name="connsiteX9" fmla="*/ 19909 w 638421"/>
                  <a:gd name="connsiteY9" fmla="*/ 384502 h 706375"/>
                  <a:gd name="connsiteX10" fmla="*/ 12947 w 638421"/>
                  <a:gd name="connsiteY10" fmla="*/ 521335 h 706375"/>
                  <a:gd name="connsiteX11" fmla="*/ 165347 w 638421"/>
                  <a:gd name="connsiteY11" fmla="*/ 459423 h 706375"/>
                  <a:gd name="connsiteX12" fmla="*/ 74859 w 638421"/>
                  <a:gd name="connsiteY12" fmla="*/ 554673 h 706375"/>
                  <a:gd name="connsiteX13" fmla="*/ 127247 w 638421"/>
                  <a:gd name="connsiteY13" fmla="*/ 640398 h 706375"/>
                  <a:gd name="connsiteX14" fmla="*/ 255834 w 638421"/>
                  <a:gd name="connsiteY14" fmla="*/ 611823 h 706375"/>
                  <a:gd name="connsiteX15" fmla="*/ 308222 w 638421"/>
                  <a:gd name="connsiteY15" fmla="*/ 554673 h 706375"/>
                  <a:gd name="connsiteX16" fmla="*/ 222497 w 638421"/>
                  <a:gd name="connsiteY16" fmla="*/ 678498 h 706375"/>
                  <a:gd name="connsiteX17" fmla="*/ 336797 w 638421"/>
                  <a:gd name="connsiteY17" fmla="*/ 697548 h 706375"/>
                  <a:gd name="connsiteX18" fmla="*/ 546347 w 638421"/>
                  <a:gd name="connsiteY18" fmla="*/ 564198 h 706375"/>
                  <a:gd name="connsiteX19" fmla="*/ 632072 w 638421"/>
                  <a:gd name="connsiteY19" fmla="*/ 373698 h 706375"/>
                  <a:gd name="connsiteX20" fmla="*/ 632072 w 638421"/>
                  <a:gd name="connsiteY20" fmla="*/ 278448 h 706375"/>
                  <a:gd name="connsiteX21" fmla="*/ 632072 w 638421"/>
                  <a:gd name="connsiteY21" fmla="*/ 221298 h 706375"/>
                  <a:gd name="connsiteX22" fmla="*/ 593972 w 638421"/>
                  <a:gd name="connsiteY22" fmla="*/ 230823 h 706375"/>
                  <a:gd name="connsiteX23" fmla="*/ 622547 w 638421"/>
                  <a:gd name="connsiteY23" fmla="*/ 87948 h 706375"/>
                  <a:gd name="connsiteX24" fmla="*/ 555872 w 638421"/>
                  <a:gd name="connsiteY24" fmla="*/ 40323 h 706375"/>
                  <a:gd name="connsiteX25" fmla="*/ 412997 w 638421"/>
                  <a:gd name="connsiteY25" fmla="*/ 2223 h 706375"/>
                  <a:gd name="connsiteX0" fmla="*/ 415057 w 640481"/>
                  <a:gd name="connsiteY0" fmla="*/ 2223 h 706375"/>
                  <a:gd name="connsiteX1" fmla="*/ 376957 w 640481"/>
                  <a:gd name="connsiteY1" fmla="*/ 106998 h 706375"/>
                  <a:gd name="connsiteX2" fmla="*/ 253132 w 640481"/>
                  <a:gd name="connsiteY2" fmla="*/ 30798 h 706375"/>
                  <a:gd name="connsiteX3" fmla="*/ 100732 w 640481"/>
                  <a:gd name="connsiteY3" fmla="*/ 135573 h 706375"/>
                  <a:gd name="connsiteX4" fmla="*/ 34057 w 640481"/>
                  <a:gd name="connsiteY4" fmla="*/ 226061 h 706375"/>
                  <a:gd name="connsiteX5" fmla="*/ 24532 w 640481"/>
                  <a:gd name="connsiteY5" fmla="*/ 307023 h 706375"/>
                  <a:gd name="connsiteX6" fmla="*/ 91207 w 640481"/>
                  <a:gd name="connsiteY6" fmla="*/ 335598 h 706375"/>
                  <a:gd name="connsiteX7" fmla="*/ 157882 w 640481"/>
                  <a:gd name="connsiteY7" fmla="*/ 240348 h 706375"/>
                  <a:gd name="connsiteX8" fmla="*/ 117219 w 640481"/>
                  <a:gd name="connsiteY8" fmla="*/ 303539 h 706375"/>
                  <a:gd name="connsiteX9" fmla="*/ 17207 w 640481"/>
                  <a:gd name="connsiteY9" fmla="*/ 451177 h 706375"/>
                  <a:gd name="connsiteX10" fmla="*/ 15007 w 640481"/>
                  <a:gd name="connsiteY10" fmla="*/ 521335 h 706375"/>
                  <a:gd name="connsiteX11" fmla="*/ 167407 w 640481"/>
                  <a:gd name="connsiteY11" fmla="*/ 459423 h 706375"/>
                  <a:gd name="connsiteX12" fmla="*/ 76919 w 640481"/>
                  <a:gd name="connsiteY12" fmla="*/ 554673 h 706375"/>
                  <a:gd name="connsiteX13" fmla="*/ 129307 w 640481"/>
                  <a:gd name="connsiteY13" fmla="*/ 640398 h 706375"/>
                  <a:gd name="connsiteX14" fmla="*/ 257894 w 640481"/>
                  <a:gd name="connsiteY14" fmla="*/ 611823 h 706375"/>
                  <a:gd name="connsiteX15" fmla="*/ 310282 w 640481"/>
                  <a:gd name="connsiteY15" fmla="*/ 554673 h 706375"/>
                  <a:gd name="connsiteX16" fmla="*/ 224557 w 640481"/>
                  <a:gd name="connsiteY16" fmla="*/ 678498 h 706375"/>
                  <a:gd name="connsiteX17" fmla="*/ 338857 w 640481"/>
                  <a:gd name="connsiteY17" fmla="*/ 697548 h 706375"/>
                  <a:gd name="connsiteX18" fmla="*/ 548407 w 640481"/>
                  <a:gd name="connsiteY18" fmla="*/ 564198 h 706375"/>
                  <a:gd name="connsiteX19" fmla="*/ 634132 w 640481"/>
                  <a:gd name="connsiteY19" fmla="*/ 373698 h 706375"/>
                  <a:gd name="connsiteX20" fmla="*/ 634132 w 640481"/>
                  <a:gd name="connsiteY20" fmla="*/ 278448 h 706375"/>
                  <a:gd name="connsiteX21" fmla="*/ 634132 w 640481"/>
                  <a:gd name="connsiteY21" fmla="*/ 221298 h 706375"/>
                  <a:gd name="connsiteX22" fmla="*/ 596032 w 640481"/>
                  <a:gd name="connsiteY22" fmla="*/ 230823 h 706375"/>
                  <a:gd name="connsiteX23" fmla="*/ 624607 w 640481"/>
                  <a:gd name="connsiteY23" fmla="*/ 87948 h 706375"/>
                  <a:gd name="connsiteX24" fmla="*/ 557932 w 640481"/>
                  <a:gd name="connsiteY24" fmla="*/ 40323 h 706375"/>
                  <a:gd name="connsiteX25" fmla="*/ 415057 w 640481"/>
                  <a:gd name="connsiteY25" fmla="*/ 2223 h 706375"/>
                  <a:gd name="connsiteX0" fmla="*/ 423166 w 648590"/>
                  <a:gd name="connsiteY0" fmla="*/ 2223 h 706375"/>
                  <a:gd name="connsiteX1" fmla="*/ 385066 w 648590"/>
                  <a:gd name="connsiteY1" fmla="*/ 106998 h 706375"/>
                  <a:gd name="connsiteX2" fmla="*/ 261241 w 648590"/>
                  <a:gd name="connsiteY2" fmla="*/ 30798 h 706375"/>
                  <a:gd name="connsiteX3" fmla="*/ 108841 w 648590"/>
                  <a:gd name="connsiteY3" fmla="*/ 135573 h 706375"/>
                  <a:gd name="connsiteX4" fmla="*/ 42166 w 648590"/>
                  <a:gd name="connsiteY4" fmla="*/ 226061 h 706375"/>
                  <a:gd name="connsiteX5" fmla="*/ 32641 w 648590"/>
                  <a:gd name="connsiteY5" fmla="*/ 307023 h 706375"/>
                  <a:gd name="connsiteX6" fmla="*/ 99316 w 648590"/>
                  <a:gd name="connsiteY6" fmla="*/ 335598 h 706375"/>
                  <a:gd name="connsiteX7" fmla="*/ 165991 w 648590"/>
                  <a:gd name="connsiteY7" fmla="*/ 240348 h 706375"/>
                  <a:gd name="connsiteX8" fmla="*/ 125328 w 648590"/>
                  <a:gd name="connsiteY8" fmla="*/ 303539 h 706375"/>
                  <a:gd name="connsiteX9" fmla="*/ 11029 w 648590"/>
                  <a:gd name="connsiteY9" fmla="*/ 441652 h 706375"/>
                  <a:gd name="connsiteX10" fmla="*/ 23116 w 648590"/>
                  <a:gd name="connsiteY10" fmla="*/ 521335 h 706375"/>
                  <a:gd name="connsiteX11" fmla="*/ 175516 w 648590"/>
                  <a:gd name="connsiteY11" fmla="*/ 459423 h 706375"/>
                  <a:gd name="connsiteX12" fmla="*/ 85028 w 648590"/>
                  <a:gd name="connsiteY12" fmla="*/ 554673 h 706375"/>
                  <a:gd name="connsiteX13" fmla="*/ 137416 w 648590"/>
                  <a:gd name="connsiteY13" fmla="*/ 640398 h 706375"/>
                  <a:gd name="connsiteX14" fmla="*/ 266003 w 648590"/>
                  <a:gd name="connsiteY14" fmla="*/ 611823 h 706375"/>
                  <a:gd name="connsiteX15" fmla="*/ 318391 w 648590"/>
                  <a:gd name="connsiteY15" fmla="*/ 554673 h 706375"/>
                  <a:gd name="connsiteX16" fmla="*/ 232666 w 648590"/>
                  <a:gd name="connsiteY16" fmla="*/ 678498 h 706375"/>
                  <a:gd name="connsiteX17" fmla="*/ 346966 w 648590"/>
                  <a:gd name="connsiteY17" fmla="*/ 697548 h 706375"/>
                  <a:gd name="connsiteX18" fmla="*/ 556516 w 648590"/>
                  <a:gd name="connsiteY18" fmla="*/ 564198 h 706375"/>
                  <a:gd name="connsiteX19" fmla="*/ 642241 w 648590"/>
                  <a:gd name="connsiteY19" fmla="*/ 373698 h 706375"/>
                  <a:gd name="connsiteX20" fmla="*/ 642241 w 648590"/>
                  <a:gd name="connsiteY20" fmla="*/ 278448 h 706375"/>
                  <a:gd name="connsiteX21" fmla="*/ 642241 w 648590"/>
                  <a:gd name="connsiteY21" fmla="*/ 221298 h 706375"/>
                  <a:gd name="connsiteX22" fmla="*/ 604141 w 648590"/>
                  <a:gd name="connsiteY22" fmla="*/ 230823 h 706375"/>
                  <a:gd name="connsiteX23" fmla="*/ 632716 w 648590"/>
                  <a:gd name="connsiteY23" fmla="*/ 87948 h 706375"/>
                  <a:gd name="connsiteX24" fmla="*/ 566041 w 648590"/>
                  <a:gd name="connsiteY24" fmla="*/ 40323 h 706375"/>
                  <a:gd name="connsiteX25" fmla="*/ 423166 w 648590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597214 w 641663"/>
                  <a:gd name="connsiteY22" fmla="*/ 230823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618041 w 641663"/>
                  <a:gd name="connsiteY22" fmla="*/ 199422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905 h 705057"/>
                  <a:gd name="connsiteX1" fmla="*/ 367856 w 641663"/>
                  <a:gd name="connsiteY1" fmla="*/ 77087 h 705057"/>
                  <a:gd name="connsiteX2" fmla="*/ 254314 w 641663"/>
                  <a:gd name="connsiteY2" fmla="*/ 29480 h 705057"/>
                  <a:gd name="connsiteX3" fmla="*/ 101914 w 641663"/>
                  <a:gd name="connsiteY3" fmla="*/ 134255 h 705057"/>
                  <a:gd name="connsiteX4" fmla="*/ 35239 w 641663"/>
                  <a:gd name="connsiteY4" fmla="*/ 224743 h 705057"/>
                  <a:gd name="connsiteX5" fmla="*/ 25714 w 641663"/>
                  <a:gd name="connsiteY5" fmla="*/ 305705 h 705057"/>
                  <a:gd name="connsiteX6" fmla="*/ 92389 w 641663"/>
                  <a:gd name="connsiteY6" fmla="*/ 334280 h 705057"/>
                  <a:gd name="connsiteX7" fmla="*/ 159064 w 641663"/>
                  <a:gd name="connsiteY7" fmla="*/ 239030 h 705057"/>
                  <a:gd name="connsiteX8" fmla="*/ 118401 w 641663"/>
                  <a:gd name="connsiteY8" fmla="*/ 302221 h 705057"/>
                  <a:gd name="connsiteX9" fmla="*/ 4102 w 641663"/>
                  <a:gd name="connsiteY9" fmla="*/ 440334 h 705057"/>
                  <a:gd name="connsiteX10" fmla="*/ 54289 w 641663"/>
                  <a:gd name="connsiteY10" fmla="*/ 534304 h 705057"/>
                  <a:gd name="connsiteX11" fmla="*/ 168589 w 641663"/>
                  <a:gd name="connsiteY11" fmla="*/ 458105 h 705057"/>
                  <a:gd name="connsiteX12" fmla="*/ 78101 w 641663"/>
                  <a:gd name="connsiteY12" fmla="*/ 553355 h 705057"/>
                  <a:gd name="connsiteX13" fmla="*/ 130489 w 641663"/>
                  <a:gd name="connsiteY13" fmla="*/ 639080 h 705057"/>
                  <a:gd name="connsiteX14" fmla="*/ 259076 w 641663"/>
                  <a:gd name="connsiteY14" fmla="*/ 610505 h 705057"/>
                  <a:gd name="connsiteX15" fmla="*/ 311464 w 641663"/>
                  <a:gd name="connsiteY15" fmla="*/ 553355 h 705057"/>
                  <a:gd name="connsiteX16" fmla="*/ 225739 w 641663"/>
                  <a:gd name="connsiteY16" fmla="*/ 677180 h 705057"/>
                  <a:gd name="connsiteX17" fmla="*/ 340039 w 641663"/>
                  <a:gd name="connsiteY17" fmla="*/ 696230 h 705057"/>
                  <a:gd name="connsiteX18" fmla="*/ 549589 w 641663"/>
                  <a:gd name="connsiteY18" fmla="*/ 562880 h 705057"/>
                  <a:gd name="connsiteX19" fmla="*/ 635314 w 641663"/>
                  <a:gd name="connsiteY19" fmla="*/ 372380 h 705057"/>
                  <a:gd name="connsiteX20" fmla="*/ 635314 w 641663"/>
                  <a:gd name="connsiteY20" fmla="*/ 277130 h 705057"/>
                  <a:gd name="connsiteX21" fmla="*/ 635314 w 641663"/>
                  <a:gd name="connsiteY21" fmla="*/ 219980 h 705057"/>
                  <a:gd name="connsiteX22" fmla="*/ 618041 w 641663"/>
                  <a:gd name="connsiteY22" fmla="*/ 198104 h 705057"/>
                  <a:gd name="connsiteX23" fmla="*/ 625789 w 641663"/>
                  <a:gd name="connsiteY23" fmla="*/ 86630 h 705057"/>
                  <a:gd name="connsiteX24" fmla="*/ 559114 w 641663"/>
                  <a:gd name="connsiteY24" fmla="*/ 39005 h 705057"/>
                  <a:gd name="connsiteX25" fmla="*/ 416239 w 641663"/>
                  <a:gd name="connsiteY25" fmla="*/ 905 h 705057"/>
                  <a:gd name="connsiteX0" fmla="*/ 416239 w 641663"/>
                  <a:gd name="connsiteY0" fmla="*/ 65 h 704217"/>
                  <a:gd name="connsiteX1" fmla="*/ 365350 w 641663"/>
                  <a:gd name="connsiteY1" fmla="*/ 46949 h 704217"/>
                  <a:gd name="connsiteX2" fmla="*/ 254314 w 641663"/>
                  <a:gd name="connsiteY2" fmla="*/ 28640 h 704217"/>
                  <a:gd name="connsiteX3" fmla="*/ 101914 w 641663"/>
                  <a:gd name="connsiteY3" fmla="*/ 133415 h 704217"/>
                  <a:gd name="connsiteX4" fmla="*/ 35239 w 641663"/>
                  <a:gd name="connsiteY4" fmla="*/ 223903 h 704217"/>
                  <a:gd name="connsiteX5" fmla="*/ 25714 w 641663"/>
                  <a:gd name="connsiteY5" fmla="*/ 304865 h 704217"/>
                  <a:gd name="connsiteX6" fmla="*/ 92389 w 641663"/>
                  <a:gd name="connsiteY6" fmla="*/ 333440 h 704217"/>
                  <a:gd name="connsiteX7" fmla="*/ 159064 w 641663"/>
                  <a:gd name="connsiteY7" fmla="*/ 238190 h 704217"/>
                  <a:gd name="connsiteX8" fmla="*/ 118401 w 641663"/>
                  <a:gd name="connsiteY8" fmla="*/ 301381 h 704217"/>
                  <a:gd name="connsiteX9" fmla="*/ 4102 w 641663"/>
                  <a:gd name="connsiteY9" fmla="*/ 439494 h 704217"/>
                  <a:gd name="connsiteX10" fmla="*/ 54289 w 641663"/>
                  <a:gd name="connsiteY10" fmla="*/ 533464 h 704217"/>
                  <a:gd name="connsiteX11" fmla="*/ 168589 w 641663"/>
                  <a:gd name="connsiteY11" fmla="*/ 457265 h 704217"/>
                  <a:gd name="connsiteX12" fmla="*/ 78101 w 641663"/>
                  <a:gd name="connsiteY12" fmla="*/ 552515 h 704217"/>
                  <a:gd name="connsiteX13" fmla="*/ 130489 w 641663"/>
                  <a:gd name="connsiteY13" fmla="*/ 638240 h 704217"/>
                  <a:gd name="connsiteX14" fmla="*/ 259076 w 641663"/>
                  <a:gd name="connsiteY14" fmla="*/ 609665 h 704217"/>
                  <a:gd name="connsiteX15" fmla="*/ 311464 w 641663"/>
                  <a:gd name="connsiteY15" fmla="*/ 552515 h 704217"/>
                  <a:gd name="connsiteX16" fmla="*/ 225739 w 641663"/>
                  <a:gd name="connsiteY16" fmla="*/ 676340 h 704217"/>
                  <a:gd name="connsiteX17" fmla="*/ 340039 w 641663"/>
                  <a:gd name="connsiteY17" fmla="*/ 695390 h 704217"/>
                  <a:gd name="connsiteX18" fmla="*/ 549589 w 641663"/>
                  <a:gd name="connsiteY18" fmla="*/ 562040 h 704217"/>
                  <a:gd name="connsiteX19" fmla="*/ 635314 w 641663"/>
                  <a:gd name="connsiteY19" fmla="*/ 371540 h 704217"/>
                  <a:gd name="connsiteX20" fmla="*/ 635314 w 641663"/>
                  <a:gd name="connsiteY20" fmla="*/ 276290 h 704217"/>
                  <a:gd name="connsiteX21" fmla="*/ 635314 w 641663"/>
                  <a:gd name="connsiteY21" fmla="*/ 219140 h 704217"/>
                  <a:gd name="connsiteX22" fmla="*/ 618041 w 641663"/>
                  <a:gd name="connsiteY22" fmla="*/ 197264 h 704217"/>
                  <a:gd name="connsiteX23" fmla="*/ 625789 w 641663"/>
                  <a:gd name="connsiteY23" fmla="*/ 85790 h 704217"/>
                  <a:gd name="connsiteX24" fmla="*/ 559114 w 641663"/>
                  <a:gd name="connsiteY24" fmla="*/ 38165 h 704217"/>
                  <a:gd name="connsiteX25" fmla="*/ 416239 w 641663"/>
                  <a:gd name="connsiteY25" fmla="*/ 65 h 704217"/>
                  <a:gd name="connsiteX0" fmla="*/ 416239 w 641663"/>
                  <a:gd name="connsiteY0" fmla="*/ 152 h 704304"/>
                  <a:gd name="connsiteX1" fmla="*/ 371306 w 641663"/>
                  <a:gd name="connsiteY1" fmla="*/ 25028 h 704304"/>
                  <a:gd name="connsiteX2" fmla="*/ 254314 w 641663"/>
                  <a:gd name="connsiteY2" fmla="*/ 28727 h 704304"/>
                  <a:gd name="connsiteX3" fmla="*/ 101914 w 641663"/>
                  <a:gd name="connsiteY3" fmla="*/ 133502 h 704304"/>
                  <a:gd name="connsiteX4" fmla="*/ 35239 w 641663"/>
                  <a:gd name="connsiteY4" fmla="*/ 223990 h 704304"/>
                  <a:gd name="connsiteX5" fmla="*/ 25714 w 641663"/>
                  <a:gd name="connsiteY5" fmla="*/ 304952 h 704304"/>
                  <a:gd name="connsiteX6" fmla="*/ 92389 w 641663"/>
                  <a:gd name="connsiteY6" fmla="*/ 333527 h 704304"/>
                  <a:gd name="connsiteX7" fmla="*/ 159064 w 641663"/>
                  <a:gd name="connsiteY7" fmla="*/ 238277 h 704304"/>
                  <a:gd name="connsiteX8" fmla="*/ 118401 w 641663"/>
                  <a:gd name="connsiteY8" fmla="*/ 301468 h 704304"/>
                  <a:gd name="connsiteX9" fmla="*/ 4102 w 641663"/>
                  <a:gd name="connsiteY9" fmla="*/ 439581 h 704304"/>
                  <a:gd name="connsiteX10" fmla="*/ 54289 w 641663"/>
                  <a:gd name="connsiteY10" fmla="*/ 533551 h 704304"/>
                  <a:gd name="connsiteX11" fmla="*/ 168589 w 641663"/>
                  <a:gd name="connsiteY11" fmla="*/ 457352 h 704304"/>
                  <a:gd name="connsiteX12" fmla="*/ 78101 w 641663"/>
                  <a:gd name="connsiteY12" fmla="*/ 552602 h 704304"/>
                  <a:gd name="connsiteX13" fmla="*/ 130489 w 641663"/>
                  <a:gd name="connsiteY13" fmla="*/ 638327 h 704304"/>
                  <a:gd name="connsiteX14" fmla="*/ 259076 w 641663"/>
                  <a:gd name="connsiteY14" fmla="*/ 609752 h 704304"/>
                  <a:gd name="connsiteX15" fmla="*/ 311464 w 641663"/>
                  <a:gd name="connsiteY15" fmla="*/ 552602 h 704304"/>
                  <a:gd name="connsiteX16" fmla="*/ 225739 w 641663"/>
                  <a:gd name="connsiteY16" fmla="*/ 676427 h 704304"/>
                  <a:gd name="connsiteX17" fmla="*/ 340039 w 641663"/>
                  <a:gd name="connsiteY17" fmla="*/ 695477 h 704304"/>
                  <a:gd name="connsiteX18" fmla="*/ 549589 w 641663"/>
                  <a:gd name="connsiteY18" fmla="*/ 562127 h 704304"/>
                  <a:gd name="connsiteX19" fmla="*/ 635314 w 641663"/>
                  <a:gd name="connsiteY19" fmla="*/ 371627 h 704304"/>
                  <a:gd name="connsiteX20" fmla="*/ 635314 w 641663"/>
                  <a:gd name="connsiteY20" fmla="*/ 276377 h 704304"/>
                  <a:gd name="connsiteX21" fmla="*/ 635314 w 641663"/>
                  <a:gd name="connsiteY21" fmla="*/ 219227 h 704304"/>
                  <a:gd name="connsiteX22" fmla="*/ 618041 w 641663"/>
                  <a:gd name="connsiteY22" fmla="*/ 197351 h 704304"/>
                  <a:gd name="connsiteX23" fmla="*/ 625789 w 641663"/>
                  <a:gd name="connsiteY23" fmla="*/ 85877 h 704304"/>
                  <a:gd name="connsiteX24" fmla="*/ 559114 w 641663"/>
                  <a:gd name="connsiteY24" fmla="*/ 38252 h 704304"/>
                  <a:gd name="connsiteX25" fmla="*/ 416239 w 641663"/>
                  <a:gd name="connsiteY25" fmla="*/ 152 h 704304"/>
                  <a:gd name="connsiteX0" fmla="*/ 416239 w 641663"/>
                  <a:gd name="connsiteY0" fmla="*/ 489 h 704641"/>
                  <a:gd name="connsiteX1" fmla="*/ 336693 w 641663"/>
                  <a:gd name="connsiteY1" fmla="*/ 17754 h 704641"/>
                  <a:gd name="connsiteX2" fmla="*/ 254314 w 641663"/>
                  <a:gd name="connsiteY2" fmla="*/ 29064 h 704641"/>
                  <a:gd name="connsiteX3" fmla="*/ 101914 w 641663"/>
                  <a:gd name="connsiteY3" fmla="*/ 133839 h 704641"/>
                  <a:gd name="connsiteX4" fmla="*/ 35239 w 641663"/>
                  <a:gd name="connsiteY4" fmla="*/ 224327 h 704641"/>
                  <a:gd name="connsiteX5" fmla="*/ 25714 w 641663"/>
                  <a:gd name="connsiteY5" fmla="*/ 305289 h 704641"/>
                  <a:gd name="connsiteX6" fmla="*/ 92389 w 641663"/>
                  <a:gd name="connsiteY6" fmla="*/ 333864 h 704641"/>
                  <a:gd name="connsiteX7" fmla="*/ 159064 w 641663"/>
                  <a:gd name="connsiteY7" fmla="*/ 238614 h 704641"/>
                  <a:gd name="connsiteX8" fmla="*/ 118401 w 641663"/>
                  <a:gd name="connsiteY8" fmla="*/ 301805 h 704641"/>
                  <a:gd name="connsiteX9" fmla="*/ 4102 w 641663"/>
                  <a:gd name="connsiteY9" fmla="*/ 439918 h 704641"/>
                  <a:gd name="connsiteX10" fmla="*/ 54289 w 641663"/>
                  <a:gd name="connsiteY10" fmla="*/ 533888 h 704641"/>
                  <a:gd name="connsiteX11" fmla="*/ 168589 w 641663"/>
                  <a:gd name="connsiteY11" fmla="*/ 457689 h 704641"/>
                  <a:gd name="connsiteX12" fmla="*/ 78101 w 641663"/>
                  <a:gd name="connsiteY12" fmla="*/ 552939 h 704641"/>
                  <a:gd name="connsiteX13" fmla="*/ 130489 w 641663"/>
                  <a:gd name="connsiteY13" fmla="*/ 638664 h 704641"/>
                  <a:gd name="connsiteX14" fmla="*/ 259076 w 641663"/>
                  <a:gd name="connsiteY14" fmla="*/ 610089 h 704641"/>
                  <a:gd name="connsiteX15" fmla="*/ 311464 w 641663"/>
                  <a:gd name="connsiteY15" fmla="*/ 552939 h 704641"/>
                  <a:gd name="connsiteX16" fmla="*/ 225739 w 641663"/>
                  <a:gd name="connsiteY16" fmla="*/ 676764 h 704641"/>
                  <a:gd name="connsiteX17" fmla="*/ 340039 w 641663"/>
                  <a:gd name="connsiteY17" fmla="*/ 695814 h 704641"/>
                  <a:gd name="connsiteX18" fmla="*/ 549589 w 641663"/>
                  <a:gd name="connsiteY18" fmla="*/ 562464 h 704641"/>
                  <a:gd name="connsiteX19" fmla="*/ 635314 w 641663"/>
                  <a:gd name="connsiteY19" fmla="*/ 371964 h 704641"/>
                  <a:gd name="connsiteX20" fmla="*/ 635314 w 641663"/>
                  <a:gd name="connsiteY20" fmla="*/ 276714 h 704641"/>
                  <a:gd name="connsiteX21" fmla="*/ 635314 w 641663"/>
                  <a:gd name="connsiteY21" fmla="*/ 219564 h 704641"/>
                  <a:gd name="connsiteX22" fmla="*/ 618041 w 641663"/>
                  <a:gd name="connsiteY22" fmla="*/ 197688 h 704641"/>
                  <a:gd name="connsiteX23" fmla="*/ 625789 w 641663"/>
                  <a:gd name="connsiteY23" fmla="*/ 86214 h 704641"/>
                  <a:gd name="connsiteX24" fmla="*/ 559114 w 641663"/>
                  <a:gd name="connsiteY24" fmla="*/ 38589 h 704641"/>
                  <a:gd name="connsiteX25" fmla="*/ 416239 w 641663"/>
                  <a:gd name="connsiteY25" fmla="*/ 489 h 704641"/>
                  <a:gd name="connsiteX0" fmla="*/ 416239 w 641663"/>
                  <a:gd name="connsiteY0" fmla="*/ 1850 h 706002"/>
                  <a:gd name="connsiteX1" fmla="*/ 335783 w 641663"/>
                  <a:gd name="connsiteY1" fmla="*/ 8462 h 706002"/>
                  <a:gd name="connsiteX2" fmla="*/ 254314 w 641663"/>
                  <a:gd name="connsiteY2" fmla="*/ 30425 h 706002"/>
                  <a:gd name="connsiteX3" fmla="*/ 101914 w 641663"/>
                  <a:gd name="connsiteY3" fmla="*/ 135200 h 706002"/>
                  <a:gd name="connsiteX4" fmla="*/ 35239 w 641663"/>
                  <a:gd name="connsiteY4" fmla="*/ 225688 h 706002"/>
                  <a:gd name="connsiteX5" fmla="*/ 25714 w 641663"/>
                  <a:gd name="connsiteY5" fmla="*/ 306650 h 706002"/>
                  <a:gd name="connsiteX6" fmla="*/ 92389 w 641663"/>
                  <a:gd name="connsiteY6" fmla="*/ 335225 h 706002"/>
                  <a:gd name="connsiteX7" fmla="*/ 159064 w 641663"/>
                  <a:gd name="connsiteY7" fmla="*/ 239975 h 706002"/>
                  <a:gd name="connsiteX8" fmla="*/ 118401 w 641663"/>
                  <a:gd name="connsiteY8" fmla="*/ 303166 h 706002"/>
                  <a:gd name="connsiteX9" fmla="*/ 4102 w 641663"/>
                  <a:gd name="connsiteY9" fmla="*/ 441279 h 706002"/>
                  <a:gd name="connsiteX10" fmla="*/ 54289 w 641663"/>
                  <a:gd name="connsiteY10" fmla="*/ 535249 h 706002"/>
                  <a:gd name="connsiteX11" fmla="*/ 168589 w 641663"/>
                  <a:gd name="connsiteY11" fmla="*/ 459050 h 706002"/>
                  <a:gd name="connsiteX12" fmla="*/ 78101 w 641663"/>
                  <a:gd name="connsiteY12" fmla="*/ 554300 h 706002"/>
                  <a:gd name="connsiteX13" fmla="*/ 130489 w 641663"/>
                  <a:gd name="connsiteY13" fmla="*/ 640025 h 706002"/>
                  <a:gd name="connsiteX14" fmla="*/ 259076 w 641663"/>
                  <a:gd name="connsiteY14" fmla="*/ 611450 h 706002"/>
                  <a:gd name="connsiteX15" fmla="*/ 311464 w 641663"/>
                  <a:gd name="connsiteY15" fmla="*/ 554300 h 706002"/>
                  <a:gd name="connsiteX16" fmla="*/ 225739 w 641663"/>
                  <a:gd name="connsiteY16" fmla="*/ 678125 h 706002"/>
                  <a:gd name="connsiteX17" fmla="*/ 340039 w 641663"/>
                  <a:gd name="connsiteY17" fmla="*/ 697175 h 706002"/>
                  <a:gd name="connsiteX18" fmla="*/ 549589 w 641663"/>
                  <a:gd name="connsiteY18" fmla="*/ 563825 h 706002"/>
                  <a:gd name="connsiteX19" fmla="*/ 635314 w 641663"/>
                  <a:gd name="connsiteY19" fmla="*/ 373325 h 706002"/>
                  <a:gd name="connsiteX20" fmla="*/ 635314 w 641663"/>
                  <a:gd name="connsiteY20" fmla="*/ 278075 h 706002"/>
                  <a:gd name="connsiteX21" fmla="*/ 635314 w 641663"/>
                  <a:gd name="connsiteY21" fmla="*/ 220925 h 706002"/>
                  <a:gd name="connsiteX22" fmla="*/ 618041 w 641663"/>
                  <a:gd name="connsiteY22" fmla="*/ 199049 h 706002"/>
                  <a:gd name="connsiteX23" fmla="*/ 625789 w 641663"/>
                  <a:gd name="connsiteY23" fmla="*/ 87575 h 706002"/>
                  <a:gd name="connsiteX24" fmla="*/ 559114 w 641663"/>
                  <a:gd name="connsiteY24" fmla="*/ 39950 h 706002"/>
                  <a:gd name="connsiteX25" fmla="*/ 416239 w 641663"/>
                  <a:gd name="connsiteY25" fmla="*/ 1850 h 706002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18041 w 641663"/>
                  <a:gd name="connsiteY22" fmla="*/ 202317 h 709270"/>
                  <a:gd name="connsiteX23" fmla="*/ 625789 w 641663"/>
                  <a:gd name="connsiteY23" fmla="*/ 90843 h 709270"/>
                  <a:gd name="connsiteX24" fmla="*/ 559114 w 641663"/>
                  <a:gd name="connsiteY24" fmla="*/ 43218 h 709270"/>
                  <a:gd name="connsiteX25" fmla="*/ 486463 w 641663"/>
                  <a:gd name="connsiteY25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3947 w 641663"/>
                  <a:gd name="connsiteY21" fmla="*/ 208216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39618"/>
                  <a:gd name="connsiteY0" fmla="*/ 1463 h 709270"/>
                  <a:gd name="connsiteX1" fmla="*/ 335783 w 639618"/>
                  <a:gd name="connsiteY1" fmla="*/ 11730 h 709270"/>
                  <a:gd name="connsiteX2" fmla="*/ 254314 w 639618"/>
                  <a:gd name="connsiteY2" fmla="*/ 33693 h 709270"/>
                  <a:gd name="connsiteX3" fmla="*/ 101914 w 639618"/>
                  <a:gd name="connsiteY3" fmla="*/ 138468 h 709270"/>
                  <a:gd name="connsiteX4" fmla="*/ 35239 w 639618"/>
                  <a:gd name="connsiteY4" fmla="*/ 228956 h 709270"/>
                  <a:gd name="connsiteX5" fmla="*/ 25714 w 639618"/>
                  <a:gd name="connsiteY5" fmla="*/ 309918 h 709270"/>
                  <a:gd name="connsiteX6" fmla="*/ 92389 w 639618"/>
                  <a:gd name="connsiteY6" fmla="*/ 338493 h 709270"/>
                  <a:gd name="connsiteX7" fmla="*/ 159064 w 639618"/>
                  <a:gd name="connsiteY7" fmla="*/ 243243 h 709270"/>
                  <a:gd name="connsiteX8" fmla="*/ 118401 w 639618"/>
                  <a:gd name="connsiteY8" fmla="*/ 306434 h 709270"/>
                  <a:gd name="connsiteX9" fmla="*/ 4102 w 639618"/>
                  <a:gd name="connsiteY9" fmla="*/ 444547 h 709270"/>
                  <a:gd name="connsiteX10" fmla="*/ 54289 w 639618"/>
                  <a:gd name="connsiteY10" fmla="*/ 538517 h 709270"/>
                  <a:gd name="connsiteX11" fmla="*/ 168589 w 639618"/>
                  <a:gd name="connsiteY11" fmla="*/ 462318 h 709270"/>
                  <a:gd name="connsiteX12" fmla="*/ 78101 w 639618"/>
                  <a:gd name="connsiteY12" fmla="*/ 557568 h 709270"/>
                  <a:gd name="connsiteX13" fmla="*/ 130489 w 639618"/>
                  <a:gd name="connsiteY13" fmla="*/ 643293 h 709270"/>
                  <a:gd name="connsiteX14" fmla="*/ 259076 w 639618"/>
                  <a:gd name="connsiteY14" fmla="*/ 614718 h 709270"/>
                  <a:gd name="connsiteX15" fmla="*/ 311464 w 639618"/>
                  <a:gd name="connsiteY15" fmla="*/ 557568 h 709270"/>
                  <a:gd name="connsiteX16" fmla="*/ 225739 w 639618"/>
                  <a:gd name="connsiteY16" fmla="*/ 681393 h 709270"/>
                  <a:gd name="connsiteX17" fmla="*/ 340039 w 639618"/>
                  <a:gd name="connsiteY17" fmla="*/ 700443 h 709270"/>
                  <a:gd name="connsiteX18" fmla="*/ 549589 w 639618"/>
                  <a:gd name="connsiteY18" fmla="*/ 567093 h 709270"/>
                  <a:gd name="connsiteX19" fmla="*/ 635314 w 639618"/>
                  <a:gd name="connsiteY19" fmla="*/ 376593 h 709270"/>
                  <a:gd name="connsiteX20" fmla="*/ 627677 w 639618"/>
                  <a:gd name="connsiteY20" fmla="*/ 314238 h 709270"/>
                  <a:gd name="connsiteX21" fmla="*/ 633947 w 639618"/>
                  <a:gd name="connsiteY21" fmla="*/ 208216 h 709270"/>
                  <a:gd name="connsiteX22" fmla="*/ 625789 w 639618"/>
                  <a:gd name="connsiteY22" fmla="*/ 90843 h 709270"/>
                  <a:gd name="connsiteX23" fmla="*/ 559114 w 639618"/>
                  <a:gd name="connsiteY23" fmla="*/ 43218 h 709270"/>
                  <a:gd name="connsiteX24" fmla="*/ 486463 w 639618"/>
                  <a:gd name="connsiteY24" fmla="*/ 1463 h 709270"/>
                  <a:gd name="connsiteX0" fmla="*/ 486463 w 634072"/>
                  <a:gd name="connsiteY0" fmla="*/ 1463 h 709270"/>
                  <a:gd name="connsiteX1" fmla="*/ 335783 w 634072"/>
                  <a:gd name="connsiteY1" fmla="*/ 11730 h 709270"/>
                  <a:gd name="connsiteX2" fmla="*/ 254314 w 634072"/>
                  <a:gd name="connsiteY2" fmla="*/ 33693 h 709270"/>
                  <a:gd name="connsiteX3" fmla="*/ 101914 w 634072"/>
                  <a:gd name="connsiteY3" fmla="*/ 138468 h 709270"/>
                  <a:gd name="connsiteX4" fmla="*/ 35239 w 634072"/>
                  <a:gd name="connsiteY4" fmla="*/ 228956 h 709270"/>
                  <a:gd name="connsiteX5" fmla="*/ 25714 w 634072"/>
                  <a:gd name="connsiteY5" fmla="*/ 309918 h 709270"/>
                  <a:gd name="connsiteX6" fmla="*/ 92389 w 634072"/>
                  <a:gd name="connsiteY6" fmla="*/ 338493 h 709270"/>
                  <a:gd name="connsiteX7" fmla="*/ 159064 w 634072"/>
                  <a:gd name="connsiteY7" fmla="*/ 243243 h 709270"/>
                  <a:gd name="connsiteX8" fmla="*/ 118401 w 634072"/>
                  <a:gd name="connsiteY8" fmla="*/ 306434 h 709270"/>
                  <a:gd name="connsiteX9" fmla="*/ 4102 w 634072"/>
                  <a:gd name="connsiteY9" fmla="*/ 444547 h 709270"/>
                  <a:gd name="connsiteX10" fmla="*/ 54289 w 634072"/>
                  <a:gd name="connsiteY10" fmla="*/ 538517 h 709270"/>
                  <a:gd name="connsiteX11" fmla="*/ 168589 w 634072"/>
                  <a:gd name="connsiteY11" fmla="*/ 462318 h 709270"/>
                  <a:gd name="connsiteX12" fmla="*/ 78101 w 634072"/>
                  <a:gd name="connsiteY12" fmla="*/ 557568 h 709270"/>
                  <a:gd name="connsiteX13" fmla="*/ 130489 w 634072"/>
                  <a:gd name="connsiteY13" fmla="*/ 643293 h 709270"/>
                  <a:gd name="connsiteX14" fmla="*/ 259076 w 634072"/>
                  <a:gd name="connsiteY14" fmla="*/ 614718 h 709270"/>
                  <a:gd name="connsiteX15" fmla="*/ 311464 w 634072"/>
                  <a:gd name="connsiteY15" fmla="*/ 557568 h 709270"/>
                  <a:gd name="connsiteX16" fmla="*/ 225739 w 634072"/>
                  <a:gd name="connsiteY16" fmla="*/ 681393 h 709270"/>
                  <a:gd name="connsiteX17" fmla="*/ 340039 w 634072"/>
                  <a:gd name="connsiteY17" fmla="*/ 700443 h 709270"/>
                  <a:gd name="connsiteX18" fmla="*/ 549589 w 634072"/>
                  <a:gd name="connsiteY18" fmla="*/ 567093 h 709270"/>
                  <a:gd name="connsiteX19" fmla="*/ 619759 w 634072"/>
                  <a:gd name="connsiteY19" fmla="*/ 377997 h 709270"/>
                  <a:gd name="connsiteX20" fmla="*/ 627677 w 634072"/>
                  <a:gd name="connsiteY20" fmla="*/ 314238 h 709270"/>
                  <a:gd name="connsiteX21" fmla="*/ 633947 w 634072"/>
                  <a:gd name="connsiteY21" fmla="*/ 208216 h 709270"/>
                  <a:gd name="connsiteX22" fmla="*/ 625789 w 634072"/>
                  <a:gd name="connsiteY22" fmla="*/ 90843 h 709270"/>
                  <a:gd name="connsiteX23" fmla="*/ 559114 w 634072"/>
                  <a:gd name="connsiteY23" fmla="*/ 43218 h 709270"/>
                  <a:gd name="connsiteX24" fmla="*/ 486463 w 634072"/>
                  <a:gd name="connsiteY24" fmla="*/ 1463 h 709270"/>
                  <a:gd name="connsiteX0" fmla="*/ 486463 w 634072"/>
                  <a:gd name="connsiteY0" fmla="*/ 3196 h 711003"/>
                  <a:gd name="connsiteX1" fmla="*/ 353475 w 634072"/>
                  <a:gd name="connsiteY1" fmla="*/ 6498 h 711003"/>
                  <a:gd name="connsiteX2" fmla="*/ 254314 w 634072"/>
                  <a:gd name="connsiteY2" fmla="*/ 35426 h 711003"/>
                  <a:gd name="connsiteX3" fmla="*/ 101914 w 634072"/>
                  <a:gd name="connsiteY3" fmla="*/ 140201 h 711003"/>
                  <a:gd name="connsiteX4" fmla="*/ 35239 w 634072"/>
                  <a:gd name="connsiteY4" fmla="*/ 230689 h 711003"/>
                  <a:gd name="connsiteX5" fmla="*/ 25714 w 634072"/>
                  <a:gd name="connsiteY5" fmla="*/ 311651 h 711003"/>
                  <a:gd name="connsiteX6" fmla="*/ 92389 w 634072"/>
                  <a:gd name="connsiteY6" fmla="*/ 340226 h 711003"/>
                  <a:gd name="connsiteX7" fmla="*/ 159064 w 634072"/>
                  <a:gd name="connsiteY7" fmla="*/ 244976 h 711003"/>
                  <a:gd name="connsiteX8" fmla="*/ 118401 w 634072"/>
                  <a:gd name="connsiteY8" fmla="*/ 308167 h 711003"/>
                  <a:gd name="connsiteX9" fmla="*/ 4102 w 634072"/>
                  <a:gd name="connsiteY9" fmla="*/ 446280 h 711003"/>
                  <a:gd name="connsiteX10" fmla="*/ 54289 w 634072"/>
                  <a:gd name="connsiteY10" fmla="*/ 540250 h 711003"/>
                  <a:gd name="connsiteX11" fmla="*/ 168589 w 634072"/>
                  <a:gd name="connsiteY11" fmla="*/ 464051 h 711003"/>
                  <a:gd name="connsiteX12" fmla="*/ 78101 w 634072"/>
                  <a:gd name="connsiteY12" fmla="*/ 559301 h 711003"/>
                  <a:gd name="connsiteX13" fmla="*/ 130489 w 634072"/>
                  <a:gd name="connsiteY13" fmla="*/ 645026 h 711003"/>
                  <a:gd name="connsiteX14" fmla="*/ 259076 w 634072"/>
                  <a:gd name="connsiteY14" fmla="*/ 616451 h 711003"/>
                  <a:gd name="connsiteX15" fmla="*/ 311464 w 634072"/>
                  <a:gd name="connsiteY15" fmla="*/ 559301 h 711003"/>
                  <a:gd name="connsiteX16" fmla="*/ 225739 w 634072"/>
                  <a:gd name="connsiteY16" fmla="*/ 683126 h 711003"/>
                  <a:gd name="connsiteX17" fmla="*/ 340039 w 634072"/>
                  <a:gd name="connsiteY17" fmla="*/ 702176 h 711003"/>
                  <a:gd name="connsiteX18" fmla="*/ 549589 w 634072"/>
                  <a:gd name="connsiteY18" fmla="*/ 568826 h 711003"/>
                  <a:gd name="connsiteX19" fmla="*/ 619759 w 634072"/>
                  <a:gd name="connsiteY19" fmla="*/ 379730 h 711003"/>
                  <a:gd name="connsiteX20" fmla="*/ 627677 w 634072"/>
                  <a:gd name="connsiteY20" fmla="*/ 315971 h 711003"/>
                  <a:gd name="connsiteX21" fmla="*/ 633947 w 634072"/>
                  <a:gd name="connsiteY21" fmla="*/ 209949 h 711003"/>
                  <a:gd name="connsiteX22" fmla="*/ 625789 w 634072"/>
                  <a:gd name="connsiteY22" fmla="*/ 92576 h 711003"/>
                  <a:gd name="connsiteX23" fmla="*/ 559114 w 634072"/>
                  <a:gd name="connsiteY23" fmla="*/ 44951 h 711003"/>
                  <a:gd name="connsiteX24" fmla="*/ 486463 w 634072"/>
                  <a:gd name="connsiteY24" fmla="*/ 3196 h 711003"/>
                  <a:gd name="connsiteX0" fmla="*/ 486463 w 634072"/>
                  <a:gd name="connsiteY0" fmla="*/ 10201 h 718008"/>
                  <a:gd name="connsiteX1" fmla="*/ 353475 w 634072"/>
                  <a:gd name="connsiteY1" fmla="*/ 13503 h 718008"/>
                  <a:gd name="connsiteX2" fmla="*/ 254314 w 634072"/>
                  <a:gd name="connsiteY2" fmla="*/ 42431 h 718008"/>
                  <a:gd name="connsiteX3" fmla="*/ 101914 w 634072"/>
                  <a:gd name="connsiteY3" fmla="*/ 147206 h 718008"/>
                  <a:gd name="connsiteX4" fmla="*/ 35239 w 634072"/>
                  <a:gd name="connsiteY4" fmla="*/ 237694 h 718008"/>
                  <a:gd name="connsiteX5" fmla="*/ 25714 w 634072"/>
                  <a:gd name="connsiteY5" fmla="*/ 318656 h 718008"/>
                  <a:gd name="connsiteX6" fmla="*/ 92389 w 634072"/>
                  <a:gd name="connsiteY6" fmla="*/ 347231 h 718008"/>
                  <a:gd name="connsiteX7" fmla="*/ 159064 w 634072"/>
                  <a:gd name="connsiteY7" fmla="*/ 251981 h 718008"/>
                  <a:gd name="connsiteX8" fmla="*/ 118401 w 634072"/>
                  <a:gd name="connsiteY8" fmla="*/ 315172 h 718008"/>
                  <a:gd name="connsiteX9" fmla="*/ 4102 w 634072"/>
                  <a:gd name="connsiteY9" fmla="*/ 453285 h 718008"/>
                  <a:gd name="connsiteX10" fmla="*/ 54289 w 634072"/>
                  <a:gd name="connsiteY10" fmla="*/ 547255 h 718008"/>
                  <a:gd name="connsiteX11" fmla="*/ 168589 w 634072"/>
                  <a:gd name="connsiteY11" fmla="*/ 471056 h 718008"/>
                  <a:gd name="connsiteX12" fmla="*/ 78101 w 634072"/>
                  <a:gd name="connsiteY12" fmla="*/ 566306 h 718008"/>
                  <a:gd name="connsiteX13" fmla="*/ 130489 w 634072"/>
                  <a:gd name="connsiteY13" fmla="*/ 652031 h 718008"/>
                  <a:gd name="connsiteX14" fmla="*/ 259076 w 634072"/>
                  <a:gd name="connsiteY14" fmla="*/ 623456 h 718008"/>
                  <a:gd name="connsiteX15" fmla="*/ 311464 w 634072"/>
                  <a:gd name="connsiteY15" fmla="*/ 566306 h 718008"/>
                  <a:gd name="connsiteX16" fmla="*/ 225739 w 634072"/>
                  <a:gd name="connsiteY16" fmla="*/ 690131 h 718008"/>
                  <a:gd name="connsiteX17" fmla="*/ 340039 w 634072"/>
                  <a:gd name="connsiteY17" fmla="*/ 709181 h 718008"/>
                  <a:gd name="connsiteX18" fmla="*/ 549589 w 634072"/>
                  <a:gd name="connsiteY18" fmla="*/ 575831 h 718008"/>
                  <a:gd name="connsiteX19" fmla="*/ 619759 w 634072"/>
                  <a:gd name="connsiteY19" fmla="*/ 386735 h 718008"/>
                  <a:gd name="connsiteX20" fmla="*/ 627677 w 634072"/>
                  <a:gd name="connsiteY20" fmla="*/ 322976 h 718008"/>
                  <a:gd name="connsiteX21" fmla="*/ 633947 w 634072"/>
                  <a:gd name="connsiteY21" fmla="*/ 216954 h 718008"/>
                  <a:gd name="connsiteX22" fmla="*/ 625789 w 634072"/>
                  <a:gd name="connsiteY22" fmla="*/ 99581 h 718008"/>
                  <a:gd name="connsiteX23" fmla="*/ 559114 w 634072"/>
                  <a:gd name="connsiteY23" fmla="*/ 51956 h 718008"/>
                  <a:gd name="connsiteX24" fmla="*/ 486463 w 634072"/>
                  <a:gd name="connsiteY24" fmla="*/ 10201 h 718008"/>
                  <a:gd name="connsiteX0" fmla="*/ 486463 w 634072"/>
                  <a:gd name="connsiteY0" fmla="*/ 3374 h 711181"/>
                  <a:gd name="connsiteX1" fmla="*/ 353475 w 634072"/>
                  <a:gd name="connsiteY1" fmla="*/ 6676 h 711181"/>
                  <a:gd name="connsiteX2" fmla="*/ 254314 w 634072"/>
                  <a:gd name="connsiteY2" fmla="*/ 35604 h 711181"/>
                  <a:gd name="connsiteX3" fmla="*/ 101914 w 634072"/>
                  <a:gd name="connsiteY3" fmla="*/ 140379 h 711181"/>
                  <a:gd name="connsiteX4" fmla="*/ 35239 w 634072"/>
                  <a:gd name="connsiteY4" fmla="*/ 230867 h 711181"/>
                  <a:gd name="connsiteX5" fmla="*/ 25714 w 634072"/>
                  <a:gd name="connsiteY5" fmla="*/ 311829 h 711181"/>
                  <a:gd name="connsiteX6" fmla="*/ 92389 w 634072"/>
                  <a:gd name="connsiteY6" fmla="*/ 340404 h 711181"/>
                  <a:gd name="connsiteX7" fmla="*/ 159064 w 634072"/>
                  <a:gd name="connsiteY7" fmla="*/ 245154 h 711181"/>
                  <a:gd name="connsiteX8" fmla="*/ 118401 w 634072"/>
                  <a:gd name="connsiteY8" fmla="*/ 308345 h 711181"/>
                  <a:gd name="connsiteX9" fmla="*/ 4102 w 634072"/>
                  <a:gd name="connsiteY9" fmla="*/ 446458 h 711181"/>
                  <a:gd name="connsiteX10" fmla="*/ 54289 w 634072"/>
                  <a:gd name="connsiteY10" fmla="*/ 540428 h 711181"/>
                  <a:gd name="connsiteX11" fmla="*/ 168589 w 634072"/>
                  <a:gd name="connsiteY11" fmla="*/ 464229 h 711181"/>
                  <a:gd name="connsiteX12" fmla="*/ 78101 w 634072"/>
                  <a:gd name="connsiteY12" fmla="*/ 559479 h 711181"/>
                  <a:gd name="connsiteX13" fmla="*/ 130489 w 634072"/>
                  <a:gd name="connsiteY13" fmla="*/ 645204 h 711181"/>
                  <a:gd name="connsiteX14" fmla="*/ 259076 w 634072"/>
                  <a:gd name="connsiteY14" fmla="*/ 616629 h 711181"/>
                  <a:gd name="connsiteX15" fmla="*/ 311464 w 634072"/>
                  <a:gd name="connsiteY15" fmla="*/ 559479 h 711181"/>
                  <a:gd name="connsiteX16" fmla="*/ 225739 w 634072"/>
                  <a:gd name="connsiteY16" fmla="*/ 683304 h 711181"/>
                  <a:gd name="connsiteX17" fmla="*/ 340039 w 634072"/>
                  <a:gd name="connsiteY17" fmla="*/ 702354 h 711181"/>
                  <a:gd name="connsiteX18" fmla="*/ 549589 w 634072"/>
                  <a:gd name="connsiteY18" fmla="*/ 569004 h 711181"/>
                  <a:gd name="connsiteX19" fmla="*/ 619759 w 634072"/>
                  <a:gd name="connsiteY19" fmla="*/ 379908 h 711181"/>
                  <a:gd name="connsiteX20" fmla="*/ 627677 w 634072"/>
                  <a:gd name="connsiteY20" fmla="*/ 316149 h 711181"/>
                  <a:gd name="connsiteX21" fmla="*/ 633947 w 634072"/>
                  <a:gd name="connsiteY21" fmla="*/ 210127 h 711181"/>
                  <a:gd name="connsiteX22" fmla="*/ 625789 w 634072"/>
                  <a:gd name="connsiteY22" fmla="*/ 92754 h 711181"/>
                  <a:gd name="connsiteX23" fmla="*/ 559114 w 634072"/>
                  <a:gd name="connsiteY23" fmla="*/ 45129 h 711181"/>
                  <a:gd name="connsiteX24" fmla="*/ 486463 w 634072"/>
                  <a:gd name="connsiteY24" fmla="*/ 3374 h 711181"/>
                  <a:gd name="connsiteX0" fmla="*/ 486463 w 634072"/>
                  <a:gd name="connsiteY0" fmla="*/ 5125 h 712932"/>
                  <a:gd name="connsiteX1" fmla="*/ 353475 w 634072"/>
                  <a:gd name="connsiteY1" fmla="*/ 8427 h 712932"/>
                  <a:gd name="connsiteX2" fmla="*/ 254314 w 634072"/>
                  <a:gd name="connsiteY2" fmla="*/ 37355 h 712932"/>
                  <a:gd name="connsiteX3" fmla="*/ 101914 w 634072"/>
                  <a:gd name="connsiteY3" fmla="*/ 142130 h 712932"/>
                  <a:gd name="connsiteX4" fmla="*/ 35239 w 634072"/>
                  <a:gd name="connsiteY4" fmla="*/ 232618 h 712932"/>
                  <a:gd name="connsiteX5" fmla="*/ 25714 w 634072"/>
                  <a:gd name="connsiteY5" fmla="*/ 313580 h 712932"/>
                  <a:gd name="connsiteX6" fmla="*/ 92389 w 634072"/>
                  <a:gd name="connsiteY6" fmla="*/ 342155 h 712932"/>
                  <a:gd name="connsiteX7" fmla="*/ 159064 w 634072"/>
                  <a:gd name="connsiteY7" fmla="*/ 246905 h 712932"/>
                  <a:gd name="connsiteX8" fmla="*/ 118401 w 634072"/>
                  <a:gd name="connsiteY8" fmla="*/ 310096 h 712932"/>
                  <a:gd name="connsiteX9" fmla="*/ 4102 w 634072"/>
                  <a:gd name="connsiteY9" fmla="*/ 448209 h 712932"/>
                  <a:gd name="connsiteX10" fmla="*/ 54289 w 634072"/>
                  <a:gd name="connsiteY10" fmla="*/ 542179 h 712932"/>
                  <a:gd name="connsiteX11" fmla="*/ 168589 w 634072"/>
                  <a:gd name="connsiteY11" fmla="*/ 465980 h 712932"/>
                  <a:gd name="connsiteX12" fmla="*/ 78101 w 634072"/>
                  <a:gd name="connsiteY12" fmla="*/ 561230 h 712932"/>
                  <a:gd name="connsiteX13" fmla="*/ 130489 w 634072"/>
                  <a:gd name="connsiteY13" fmla="*/ 646955 h 712932"/>
                  <a:gd name="connsiteX14" fmla="*/ 259076 w 634072"/>
                  <a:gd name="connsiteY14" fmla="*/ 618380 h 712932"/>
                  <a:gd name="connsiteX15" fmla="*/ 311464 w 634072"/>
                  <a:gd name="connsiteY15" fmla="*/ 561230 h 712932"/>
                  <a:gd name="connsiteX16" fmla="*/ 225739 w 634072"/>
                  <a:gd name="connsiteY16" fmla="*/ 685055 h 712932"/>
                  <a:gd name="connsiteX17" fmla="*/ 340039 w 634072"/>
                  <a:gd name="connsiteY17" fmla="*/ 704105 h 712932"/>
                  <a:gd name="connsiteX18" fmla="*/ 549589 w 634072"/>
                  <a:gd name="connsiteY18" fmla="*/ 570755 h 712932"/>
                  <a:gd name="connsiteX19" fmla="*/ 619759 w 634072"/>
                  <a:gd name="connsiteY19" fmla="*/ 381659 h 712932"/>
                  <a:gd name="connsiteX20" fmla="*/ 627677 w 634072"/>
                  <a:gd name="connsiteY20" fmla="*/ 317900 h 712932"/>
                  <a:gd name="connsiteX21" fmla="*/ 633947 w 634072"/>
                  <a:gd name="connsiteY21" fmla="*/ 211878 h 712932"/>
                  <a:gd name="connsiteX22" fmla="*/ 625789 w 634072"/>
                  <a:gd name="connsiteY22" fmla="*/ 94505 h 712932"/>
                  <a:gd name="connsiteX23" fmla="*/ 559114 w 634072"/>
                  <a:gd name="connsiteY23" fmla="*/ 46880 h 712932"/>
                  <a:gd name="connsiteX24" fmla="*/ 486463 w 634072"/>
                  <a:gd name="connsiteY24" fmla="*/ 5125 h 71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4072" h="712932">
                    <a:moveTo>
                      <a:pt x="486463" y="5125"/>
                    </a:moveTo>
                    <a:cubicBezTo>
                      <a:pt x="452190" y="-1284"/>
                      <a:pt x="402079" y="-3208"/>
                      <a:pt x="353475" y="8427"/>
                    </a:cubicBezTo>
                    <a:cubicBezTo>
                      <a:pt x="304871" y="20062"/>
                      <a:pt x="296241" y="15071"/>
                      <a:pt x="254314" y="37355"/>
                    </a:cubicBezTo>
                    <a:cubicBezTo>
                      <a:pt x="212387" y="59639"/>
                      <a:pt x="138426" y="109586"/>
                      <a:pt x="101914" y="142130"/>
                    </a:cubicBezTo>
                    <a:cubicBezTo>
                      <a:pt x="65402" y="174674"/>
                      <a:pt x="47939" y="204043"/>
                      <a:pt x="35239" y="232618"/>
                    </a:cubicBezTo>
                    <a:cubicBezTo>
                      <a:pt x="22539" y="261193"/>
                      <a:pt x="16189" y="295324"/>
                      <a:pt x="25714" y="313580"/>
                    </a:cubicBezTo>
                    <a:cubicBezTo>
                      <a:pt x="35239" y="331836"/>
                      <a:pt x="70164" y="353267"/>
                      <a:pt x="92389" y="342155"/>
                    </a:cubicBezTo>
                    <a:cubicBezTo>
                      <a:pt x="114614" y="331043"/>
                      <a:pt x="154729" y="252248"/>
                      <a:pt x="159064" y="246905"/>
                    </a:cubicBezTo>
                    <a:cubicBezTo>
                      <a:pt x="163399" y="241562"/>
                      <a:pt x="142641" y="291627"/>
                      <a:pt x="118401" y="310096"/>
                    </a:cubicBezTo>
                    <a:cubicBezTo>
                      <a:pt x="94161" y="328566"/>
                      <a:pt x="21137" y="411910"/>
                      <a:pt x="4102" y="448209"/>
                    </a:cubicBezTo>
                    <a:cubicBezTo>
                      <a:pt x="-12933" y="484508"/>
                      <a:pt x="26874" y="539217"/>
                      <a:pt x="54289" y="542179"/>
                    </a:cubicBezTo>
                    <a:cubicBezTo>
                      <a:pt x="81704" y="545141"/>
                      <a:pt x="164620" y="462805"/>
                      <a:pt x="168589" y="465980"/>
                    </a:cubicBezTo>
                    <a:cubicBezTo>
                      <a:pt x="172558" y="469155"/>
                      <a:pt x="84451" y="531068"/>
                      <a:pt x="78101" y="561230"/>
                    </a:cubicBezTo>
                    <a:cubicBezTo>
                      <a:pt x="71751" y="591392"/>
                      <a:pt x="100327" y="637430"/>
                      <a:pt x="130489" y="646955"/>
                    </a:cubicBezTo>
                    <a:cubicBezTo>
                      <a:pt x="160651" y="656480"/>
                      <a:pt x="228914" y="632667"/>
                      <a:pt x="259076" y="618380"/>
                    </a:cubicBezTo>
                    <a:cubicBezTo>
                      <a:pt x="289238" y="604093"/>
                      <a:pt x="317020" y="550118"/>
                      <a:pt x="311464" y="561230"/>
                    </a:cubicBezTo>
                    <a:cubicBezTo>
                      <a:pt x="305908" y="572343"/>
                      <a:pt x="220977" y="661243"/>
                      <a:pt x="225739" y="685055"/>
                    </a:cubicBezTo>
                    <a:cubicBezTo>
                      <a:pt x="230501" y="708867"/>
                      <a:pt x="286064" y="723155"/>
                      <a:pt x="340039" y="704105"/>
                    </a:cubicBezTo>
                    <a:cubicBezTo>
                      <a:pt x="394014" y="685055"/>
                      <a:pt x="502969" y="624496"/>
                      <a:pt x="549589" y="570755"/>
                    </a:cubicBezTo>
                    <a:cubicBezTo>
                      <a:pt x="596209" y="517014"/>
                      <a:pt x="606744" y="423802"/>
                      <a:pt x="619759" y="381659"/>
                    </a:cubicBezTo>
                    <a:cubicBezTo>
                      <a:pt x="632774" y="339517"/>
                      <a:pt x="627677" y="317900"/>
                      <a:pt x="627677" y="317900"/>
                    </a:cubicBezTo>
                    <a:cubicBezTo>
                      <a:pt x="627221" y="293524"/>
                      <a:pt x="634403" y="236254"/>
                      <a:pt x="633947" y="211878"/>
                    </a:cubicBezTo>
                    <a:cubicBezTo>
                      <a:pt x="632359" y="180128"/>
                      <a:pt x="638489" y="124668"/>
                      <a:pt x="625789" y="94505"/>
                    </a:cubicBezTo>
                    <a:cubicBezTo>
                      <a:pt x="613089" y="64343"/>
                      <a:pt x="582335" y="61777"/>
                      <a:pt x="559114" y="46880"/>
                    </a:cubicBezTo>
                    <a:cubicBezTo>
                      <a:pt x="535893" y="31983"/>
                      <a:pt x="520736" y="11534"/>
                      <a:pt x="486463" y="5125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FC09A77-4A53-92DE-716E-16302A866A2F}"/>
                </a:ext>
              </a:extLst>
            </p:cNvPr>
            <p:cNvSpPr/>
            <p:nvPr/>
          </p:nvSpPr>
          <p:spPr>
            <a:xfrm>
              <a:off x="6446341" y="4443435"/>
              <a:ext cx="80098" cy="45719"/>
            </a:xfrm>
            <a:custGeom>
              <a:avLst/>
              <a:gdLst>
                <a:gd name="connsiteX0" fmla="*/ 0 w 142875"/>
                <a:gd name="connsiteY0" fmla="*/ 0 h 61946"/>
                <a:gd name="connsiteX1" fmla="*/ 71437 w 142875"/>
                <a:gd name="connsiteY1" fmla="*/ 61912 h 61946"/>
                <a:gd name="connsiteX2" fmla="*/ 142875 w 142875"/>
                <a:gd name="connsiteY2" fmla="*/ 9525 h 61946"/>
                <a:gd name="connsiteX3" fmla="*/ 142875 w 142875"/>
                <a:gd name="connsiteY3" fmla="*/ 9525 h 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61946">
                  <a:moveTo>
                    <a:pt x="0" y="0"/>
                  </a:moveTo>
                  <a:cubicBezTo>
                    <a:pt x="23812" y="30162"/>
                    <a:pt x="47624" y="60324"/>
                    <a:pt x="71437" y="61912"/>
                  </a:cubicBezTo>
                  <a:cubicBezTo>
                    <a:pt x="95250" y="63500"/>
                    <a:pt x="142875" y="9525"/>
                    <a:pt x="142875" y="9525"/>
                  </a:cubicBezTo>
                  <a:lnTo>
                    <a:pt x="142875" y="95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E3E6535-3B3C-4D05-8F60-05DE301C6F63}"/>
              </a:ext>
            </a:extLst>
          </p:cNvPr>
          <p:cNvGrpSpPr/>
          <p:nvPr/>
        </p:nvGrpSpPr>
        <p:grpSpPr>
          <a:xfrm>
            <a:off x="4701465" y="3792567"/>
            <a:ext cx="1287142" cy="2980562"/>
            <a:chOff x="4701465" y="3792567"/>
            <a:chExt cx="1287142" cy="298056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5080543-9A61-4EAE-8A5A-C58BBB11520F}"/>
                </a:ext>
              </a:extLst>
            </p:cNvPr>
            <p:cNvGrpSpPr/>
            <p:nvPr/>
          </p:nvGrpSpPr>
          <p:grpSpPr>
            <a:xfrm>
              <a:off x="4701465" y="3792567"/>
              <a:ext cx="1287142" cy="2980562"/>
              <a:chOff x="4701465" y="3792567"/>
              <a:chExt cx="1287142" cy="2980562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C7B527B2-AA90-4C11-A12F-43E5E913EF76}"/>
                  </a:ext>
                </a:extLst>
              </p:cNvPr>
              <p:cNvGrpSpPr/>
              <p:nvPr/>
            </p:nvGrpSpPr>
            <p:grpSpPr>
              <a:xfrm>
                <a:off x="4701465" y="3792567"/>
                <a:ext cx="1287142" cy="2980562"/>
                <a:chOff x="4160834" y="3315093"/>
                <a:chExt cx="1561127" cy="3406869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231CF04-7A55-4DF0-8FF8-0B060401C4B2}"/>
                    </a:ext>
                  </a:extLst>
                </p:cNvPr>
                <p:cNvGrpSpPr/>
                <p:nvPr/>
              </p:nvGrpSpPr>
              <p:grpSpPr>
                <a:xfrm>
                  <a:off x="4175192" y="3315093"/>
                  <a:ext cx="1534956" cy="3406869"/>
                  <a:chOff x="4249028" y="1982325"/>
                  <a:chExt cx="2137690" cy="4744654"/>
                </a:xfrm>
              </p:grpSpPr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DD06CC1A-526C-4B11-8D4A-217DCA3E1C3C}"/>
                      </a:ext>
                    </a:extLst>
                  </p:cNvPr>
                  <p:cNvSpPr/>
                  <p:nvPr/>
                </p:nvSpPr>
                <p:spPr>
                  <a:xfrm>
                    <a:off x="4787164" y="5634539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" name="Rectangle: Rounded Corners 67">
                    <a:extLst>
                      <a:ext uri="{FF2B5EF4-FFF2-40B4-BE49-F238E27FC236}">
                        <a16:creationId xmlns:a16="http://schemas.microsoft.com/office/drawing/2014/main" id="{63027352-CF52-49A4-9E20-CD34A2DD8883}"/>
                      </a:ext>
                    </a:extLst>
                  </p:cNvPr>
                  <p:cNvSpPr/>
                  <p:nvPr/>
                </p:nvSpPr>
                <p:spPr>
                  <a:xfrm>
                    <a:off x="5637670" y="5666003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95AE43DC-5A9C-4EC0-9968-A0C3ED1BB766}"/>
                      </a:ext>
                    </a:extLst>
                  </p:cNvPr>
                  <p:cNvGrpSpPr/>
                  <p:nvPr/>
                </p:nvGrpSpPr>
                <p:grpSpPr>
                  <a:xfrm>
                    <a:off x="4249028" y="1982325"/>
                    <a:ext cx="2137690" cy="1985965"/>
                    <a:chOff x="2433554" y="1553551"/>
                    <a:chExt cx="1329516" cy="1235151"/>
                  </a:xfrm>
                </p:grpSpPr>
                <p:sp>
                  <p:nvSpPr>
                    <p:cNvPr id="100" name="Oval 99">
                      <a:extLst>
                        <a:ext uri="{FF2B5EF4-FFF2-40B4-BE49-F238E27FC236}">
                          <a16:creationId xmlns:a16="http://schemas.microsoft.com/office/drawing/2014/main" id="{2394AD42-3E47-48E7-B2C0-93569B19D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3554" y="1978171"/>
                      <a:ext cx="281034" cy="26779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1" name="Oval 100">
                      <a:extLst>
                        <a:ext uri="{FF2B5EF4-FFF2-40B4-BE49-F238E27FC236}">
                          <a16:creationId xmlns:a16="http://schemas.microsoft.com/office/drawing/2014/main" id="{D4876148-3861-4BE5-824A-E0341EA74D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2036" y="1965110"/>
                      <a:ext cx="281034" cy="26779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2" name="Oval 101">
                      <a:extLst>
                        <a:ext uri="{FF2B5EF4-FFF2-40B4-BE49-F238E27FC236}">
                          <a16:creationId xmlns:a16="http://schemas.microsoft.com/office/drawing/2014/main" id="{F3A0CD44-3158-4B07-BB0F-C8198A458A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762" y="1569502"/>
                      <a:ext cx="1181100" cy="121920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6" name="Oval 105">
                      <a:extLst>
                        <a:ext uri="{FF2B5EF4-FFF2-40B4-BE49-F238E27FC236}">
                          <a16:creationId xmlns:a16="http://schemas.microsoft.com/office/drawing/2014/main" id="{1D601A23-52D9-4F08-A9BD-371E043DB6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7977" y="1823483"/>
                      <a:ext cx="165237" cy="189843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493F8A43-CEBC-43C6-9157-93941F07CD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3952" y="1903168"/>
                      <a:ext cx="165238" cy="100548"/>
                    </a:xfrm>
                    <a:custGeom>
                      <a:avLst/>
                      <a:gdLst>
                        <a:gd name="connsiteX0" fmla="*/ 82619 w 165238"/>
                        <a:gd name="connsiteY0" fmla="*/ 0 h 100548"/>
                        <a:gd name="connsiteX1" fmla="*/ 165238 w 165238"/>
                        <a:gd name="connsiteY1" fmla="*/ 94922 h 100548"/>
                        <a:gd name="connsiteX2" fmla="*/ 164249 w 165238"/>
                        <a:gd name="connsiteY2" fmla="*/ 100548 h 100548"/>
                        <a:gd name="connsiteX3" fmla="*/ 989 w 165238"/>
                        <a:gd name="connsiteY3" fmla="*/ 100548 h 100548"/>
                        <a:gd name="connsiteX4" fmla="*/ 0 w 165238"/>
                        <a:gd name="connsiteY4" fmla="*/ 94922 h 100548"/>
                        <a:gd name="connsiteX5" fmla="*/ 82619 w 165238"/>
                        <a:gd name="connsiteY5" fmla="*/ 0 h 100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38" h="100548">
                          <a:moveTo>
                            <a:pt x="82619" y="0"/>
                          </a:moveTo>
                          <a:cubicBezTo>
                            <a:pt x="128248" y="0"/>
                            <a:pt x="165238" y="42498"/>
                            <a:pt x="165238" y="94922"/>
                          </a:cubicBezTo>
                          <a:lnTo>
                            <a:pt x="164249" y="100548"/>
                          </a:lnTo>
                          <a:lnTo>
                            <a:pt x="989" y="100548"/>
                          </a:lnTo>
                          <a:lnTo>
                            <a:pt x="0" y="94922"/>
                          </a:lnTo>
                          <a:cubicBezTo>
                            <a:pt x="0" y="42498"/>
                            <a:pt x="36990" y="0"/>
                            <a:pt x="82619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8" name="Oval 107">
                      <a:extLst>
                        <a:ext uri="{FF2B5EF4-FFF2-40B4-BE49-F238E27FC236}">
                          <a16:creationId xmlns:a16="http://schemas.microsoft.com/office/drawing/2014/main" id="{066FC2FE-EEC9-494C-8618-7A71632CDC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25101" y="2053527"/>
                      <a:ext cx="155664" cy="19891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9" name="Oval 108">
                      <a:extLst>
                        <a:ext uri="{FF2B5EF4-FFF2-40B4-BE49-F238E27FC236}">
                          <a16:creationId xmlns:a16="http://schemas.microsoft.com/office/drawing/2014/main" id="{D6EE7D2A-3802-45C9-B290-D831C44A1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6309" y="2105397"/>
                      <a:ext cx="94404" cy="10332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1" name="Freeform: Shape 110">
                      <a:extLst>
                        <a:ext uri="{FF2B5EF4-FFF2-40B4-BE49-F238E27FC236}">
                          <a16:creationId xmlns:a16="http://schemas.microsoft.com/office/drawing/2014/main" id="{91EF0C2C-68D0-4382-86EF-AADB7B983E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2495" y="1900962"/>
                      <a:ext cx="165238" cy="100548"/>
                    </a:xfrm>
                    <a:custGeom>
                      <a:avLst/>
                      <a:gdLst>
                        <a:gd name="connsiteX0" fmla="*/ 82619 w 165238"/>
                        <a:gd name="connsiteY0" fmla="*/ 0 h 100548"/>
                        <a:gd name="connsiteX1" fmla="*/ 165238 w 165238"/>
                        <a:gd name="connsiteY1" fmla="*/ 94922 h 100548"/>
                        <a:gd name="connsiteX2" fmla="*/ 164249 w 165238"/>
                        <a:gd name="connsiteY2" fmla="*/ 100548 h 100548"/>
                        <a:gd name="connsiteX3" fmla="*/ 989 w 165238"/>
                        <a:gd name="connsiteY3" fmla="*/ 100548 h 100548"/>
                        <a:gd name="connsiteX4" fmla="*/ 0 w 165238"/>
                        <a:gd name="connsiteY4" fmla="*/ 94922 h 100548"/>
                        <a:gd name="connsiteX5" fmla="*/ 82619 w 165238"/>
                        <a:gd name="connsiteY5" fmla="*/ 0 h 100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38" h="100548">
                          <a:moveTo>
                            <a:pt x="82619" y="0"/>
                          </a:moveTo>
                          <a:cubicBezTo>
                            <a:pt x="128248" y="0"/>
                            <a:pt x="165238" y="42498"/>
                            <a:pt x="165238" y="94922"/>
                          </a:cubicBezTo>
                          <a:lnTo>
                            <a:pt x="164249" y="100548"/>
                          </a:lnTo>
                          <a:lnTo>
                            <a:pt x="989" y="100548"/>
                          </a:lnTo>
                          <a:lnTo>
                            <a:pt x="0" y="94922"/>
                          </a:lnTo>
                          <a:cubicBezTo>
                            <a:pt x="0" y="42498"/>
                            <a:pt x="36990" y="0"/>
                            <a:pt x="82619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2" name="Freeform: Shape 111">
                      <a:extLst>
                        <a:ext uri="{FF2B5EF4-FFF2-40B4-BE49-F238E27FC236}">
                          <a16:creationId xmlns:a16="http://schemas.microsoft.com/office/drawing/2014/main" id="{8366982B-6A39-4B74-8775-1E3E281B5F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9528" y="2243491"/>
                      <a:ext cx="163260" cy="89296"/>
                    </a:xfrm>
                    <a:custGeom>
                      <a:avLst/>
                      <a:gdLst>
                        <a:gd name="connsiteX0" fmla="*/ 0 w 163260"/>
                        <a:gd name="connsiteY0" fmla="*/ 0 h 89296"/>
                        <a:gd name="connsiteX1" fmla="*/ 163260 w 163260"/>
                        <a:gd name="connsiteY1" fmla="*/ 0 h 89296"/>
                        <a:gd name="connsiteX2" fmla="*/ 157756 w 163260"/>
                        <a:gd name="connsiteY2" fmla="*/ 31322 h 89296"/>
                        <a:gd name="connsiteX3" fmla="*/ 81630 w 163260"/>
                        <a:gd name="connsiteY3" fmla="*/ 89296 h 89296"/>
                        <a:gd name="connsiteX4" fmla="*/ 5504 w 163260"/>
                        <a:gd name="connsiteY4" fmla="*/ 31322 h 89296"/>
                        <a:gd name="connsiteX5" fmla="*/ 0 w 163260"/>
                        <a:gd name="connsiteY5" fmla="*/ 0 h 89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3260" h="89296">
                          <a:moveTo>
                            <a:pt x="0" y="0"/>
                          </a:moveTo>
                          <a:lnTo>
                            <a:pt x="163260" y="0"/>
                          </a:lnTo>
                          <a:lnTo>
                            <a:pt x="157756" y="31322"/>
                          </a:lnTo>
                          <a:cubicBezTo>
                            <a:pt x="145214" y="65391"/>
                            <a:pt x="115852" y="89296"/>
                            <a:pt x="81630" y="89296"/>
                          </a:cubicBezTo>
                          <a:cubicBezTo>
                            <a:pt x="47408" y="89296"/>
                            <a:pt x="18046" y="65391"/>
                            <a:pt x="5504" y="31322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5" name="Freeform: Shape 114">
                      <a:extLst>
                        <a:ext uri="{FF2B5EF4-FFF2-40B4-BE49-F238E27FC236}">
                          <a16:creationId xmlns:a16="http://schemas.microsoft.com/office/drawing/2014/main" id="{2C50031A-7271-4EE2-B453-DD03775861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2578" y="2242812"/>
                      <a:ext cx="163260" cy="89296"/>
                    </a:xfrm>
                    <a:custGeom>
                      <a:avLst/>
                      <a:gdLst>
                        <a:gd name="connsiteX0" fmla="*/ 0 w 163260"/>
                        <a:gd name="connsiteY0" fmla="*/ 0 h 89296"/>
                        <a:gd name="connsiteX1" fmla="*/ 163260 w 163260"/>
                        <a:gd name="connsiteY1" fmla="*/ 0 h 89296"/>
                        <a:gd name="connsiteX2" fmla="*/ 157756 w 163260"/>
                        <a:gd name="connsiteY2" fmla="*/ 31322 h 89296"/>
                        <a:gd name="connsiteX3" fmla="*/ 81630 w 163260"/>
                        <a:gd name="connsiteY3" fmla="*/ 89296 h 89296"/>
                        <a:gd name="connsiteX4" fmla="*/ 5504 w 163260"/>
                        <a:gd name="connsiteY4" fmla="*/ 31322 h 89296"/>
                        <a:gd name="connsiteX5" fmla="*/ 0 w 163260"/>
                        <a:gd name="connsiteY5" fmla="*/ 0 h 89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3260" h="89296">
                          <a:moveTo>
                            <a:pt x="0" y="0"/>
                          </a:moveTo>
                          <a:lnTo>
                            <a:pt x="163260" y="0"/>
                          </a:lnTo>
                          <a:lnTo>
                            <a:pt x="157756" y="31322"/>
                          </a:lnTo>
                          <a:cubicBezTo>
                            <a:pt x="145214" y="65391"/>
                            <a:pt x="115852" y="89296"/>
                            <a:pt x="81630" y="89296"/>
                          </a:cubicBezTo>
                          <a:cubicBezTo>
                            <a:pt x="47408" y="89296"/>
                            <a:pt x="18046" y="65391"/>
                            <a:pt x="5504" y="31322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6" name="Freeform: Shape 115">
                      <a:extLst>
                        <a:ext uri="{FF2B5EF4-FFF2-40B4-BE49-F238E27FC236}">
                          <a16:creationId xmlns:a16="http://schemas.microsoft.com/office/drawing/2014/main" id="{4A10253F-F004-4EE3-8516-81DC0A17391A}"/>
                        </a:ext>
                      </a:extLst>
                    </p:cNvPr>
                    <p:cNvSpPr/>
                    <p:nvPr/>
                  </p:nvSpPr>
                  <p:spPr>
                    <a:xfrm rot="21269661">
                      <a:off x="3052777" y="2351419"/>
                      <a:ext cx="142875" cy="61946"/>
                    </a:xfrm>
                    <a:custGeom>
                      <a:avLst/>
                      <a:gdLst>
                        <a:gd name="connsiteX0" fmla="*/ 0 w 142875"/>
                        <a:gd name="connsiteY0" fmla="*/ 0 h 61946"/>
                        <a:gd name="connsiteX1" fmla="*/ 71437 w 142875"/>
                        <a:gd name="connsiteY1" fmla="*/ 61912 h 61946"/>
                        <a:gd name="connsiteX2" fmla="*/ 142875 w 142875"/>
                        <a:gd name="connsiteY2" fmla="*/ 9525 h 61946"/>
                        <a:gd name="connsiteX3" fmla="*/ 142875 w 142875"/>
                        <a:gd name="connsiteY3" fmla="*/ 9525 h 61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2875" h="61946">
                          <a:moveTo>
                            <a:pt x="0" y="0"/>
                          </a:moveTo>
                          <a:cubicBezTo>
                            <a:pt x="23812" y="30162"/>
                            <a:pt x="47624" y="60324"/>
                            <a:pt x="71437" y="61912"/>
                          </a:cubicBezTo>
                          <a:cubicBezTo>
                            <a:pt x="95250" y="63500"/>
                            <a:pt x="142875" y="9525"/>
                            <a:pt x="142875" y="9525"/>
                          </a:cubicBezTo>
                          <a:lnTo>
                            <a:pt x="142875" y="9525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7" name="Freeform: Shape 116">
                      <a:extLst>
                        <a:ext uri="{FF2B5EF4-FFF2-40B4-BE49-F238E27FC236}">
                          <a16:creationId xmlns:a16="http://schemas.microsoft.com/office/drawing/2014/main" id="{22DDC21D-A1C3-4BCD-83DC-CE73BEDBA9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25052" y="1553551"/>
                      <a:ext cx="1163809" cy="393320"/>
                    </a:xfrm>
                    <a:custGeom>
                      <a:avLst/>
                      <a:gdLst>
                        <a:gd name="connsiteX0" fmla="*/ 452394 w 904788"/>
                        <a:gd name="connsiteY0" fmla="*/ 0 h 222102"/>
                        <a:gd name="connsiteX1" fmla="*/ 869976 w 904788"/>
                        <a:gd name="connsiteY1" fmla="*/ 178548 h 222102"/>
                        <a:gd name="connsiteX2" fmla="*/ 904788 w 904788"/>
                        <a:gd name="connsiteY2" fmla="*/ 222102 h 222102"/>
                        <a:gd name="connsiteX3" fmla="*/ 0 w 904788"/>
                        <a:gd name="connsiteY3" fmla="*/ 222102 h 222102"/>
                        <a:gd name="connsiteX4" fmla="*/ 34812 w 904788"/>
                        <a:gd name="connsiteY4" fmla="*/ 178548 h 222102"/>
                        <a:gd name="connsiteX5" fmla="*/ 452394 w 904788"/>
                        <a:gd name="connsiteY5" fmla="*/ 0 h 2221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04788" h="222102">
                          <a:moveTo>
                            <a:pt x="452394" y="0"/>
                          </a:moveTo>
                          <a:cubicBezTo>
                            <a:pt x="615470" y="0"/>
                            <a:pt x="763108" y="68232"/>
                            <a:pt x="869976" y="178548"/>
                          </a:cubicBezTo>
                          <a:lnTo>
                            <a:pt x="904788" y="222102"/>
                          </a:lnTo>
                          <a:lnTo>
                            <a:pt x="0" y="222102"/>
                          </a:lnTo>
                          <a:lnTo>
                            <a:pt x="34812" y="178548"/>
                          </a:lnTo>
                          <a:cubicBezTo>
                            <a:pt x="141681" y="68232"/>
                            <a:pt x="289318" y="0"/>
                            <a:pt x="452394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8" name="Oval 117">
                      <a:extLst>
                        <a:ext uri="{FF2B5EF4-FFF2-40B4-BE49-F238E27FC236}">
                          <a16:creationId xmlns:a16="http://schemas.microsoft.com/office/drawing/2014/main" id="{D3F5F51B-BF09-4AC6-8D30-506A318F8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49218" y="2058450"/>
                      <a:ext cx="165237" cy="18984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9" name="Oval 118">
                      <a:extLst>
                        <a:ext uri="{FF2B5EF4-FFF2-40B4-BE49-F238E27FC236}">
                          <a16:creationId xmlns:a16="http://schemas.microsoft.com/office/drawing/2014/main" id="{1D797374-4FBE-44FD-8063-E06DBBF724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1790" y="2112066"/>
                      <a:ext cx="94404" cy="10332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71" name="Rectangle: Rounded Corners 70">
                    <a:extLst>
                      <a:ext uri="{FF2B5EF4-FFF2-40B4-BE49-F238E27FC236}">
                        <a16:creationId xmlns:a16="http://schemas.microsoft.com/office/drawing/2014/main" id="{F3632658-977E-4ACC-B8C2-E128B67CC1FB}"/>
                      </a:ext>
                    </a:extLst>
                  </p:cNvPr>
                  <p:cNvSpPr/>
                  <p:nvPr/>
                </p:nvSpPr>
                <p:spPr>
                  <a:xfrm>
                    <a:off x="4493696" y="4095599"/>
                    <a:ext cx="1644819" cy="1589649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ctangle: Rounded Corners 71">
                    <a:extLst>
                      <a:ext uri="{FF2B5EF4-FFF2-40B4-BE49-F238E27FC236}">
                        <a16:creationId xmlns:a16="http://schemas.microsoft.com/office/drawing/2014/main" id="{20C67C4D-2750-49A0-A5C5-C10EC6E4F7C2}"/>
                      </a:ext>
                    </a:extLst>
                  </p:cNvPr>
                  <p:cNvSpPr/>
                  <p:nvPr/>
                </p:nvSpPr>
                <p:spPr>
                  <a:xfrm>
                    <a:off x="5867957" y="4118273"/>
                    <a:ext cx="326010" cy="51580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ctangle: Rounded Corners 73">
                    <a:extLst>
                      <a:ext uri="{FF2B5EF4-FFF2-40B4-BE49-F238E27FC236}">
                        <a16:creationId xmlns:a16="http://schemas.microsoft.com/office/drawing/2014/main" id="{69A2F8D7-F992-4EED-938B-E71CF5A3C4CB}"/>
                      </a:ext>
                    </a:extLst>
                  </p:cNvPr>
                  <p:cNvSpPr/>
                  <p:nvPr/>
                </p:nvSpPr>
                <p:spPr>
                  <a:xfrm>
                    <a:off x="5296043" y="3890631"/>
                    <a:ext cx="211915" cy="362567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1BF4ACF7-375F-49CF-9474-67E6232362E6}"/>
                      </a:ext>
                    </a:extLst>
                  </p:cNvPr>
                  <p:cNvSpPr/>
                  <p:nvPr/>
                </p:nvSpPr>
                <p:spPr>
                  <a:xfrm>
                    <a:off x="4624275" y="6443308"/>
                    <a:ext cx="518715" cy="18549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E54CE0C4-5B39-47EE-A087-C0E141B1C780}"/>
                      </a:ext>
                    </a:extLst>
                  </p:cNvPr>
                  <p:cNvSpPr/>
                  <p:nvPr/>
                </p:nvSpPr>
                <p:spPr>
                  <a:xfrm>
                    <a:off x="5464408" y="6541485"/>
                    <a:ext cx="518715" cy="18549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62DD9DC3-CCFF-419C-AB03-414A9375BBEB}"/>
                      </a:ext>
                    </a:extLst>
                  </p:cNvPr>
                  <p:cNvGrpSpPr/>
                  <p:nvPr/>
                </p:nvGrpSpPr>
                <p:grpSpPr>
                  <a:xfrm rot="21192860" flipH="1">
                    <a:off x="4443640" y="4036868"/>
                    <a:ext cx="1713752" cy="1098186"/>
                    <a:chOff x="-379404" y="2876076"/>
                    <a:chExt cx="1713752" cy="1098186"/>
                  </a:xfrm>
                </p:grpSpPr>
                <p:sp>
                  <p:nvSpPr>
                    <p:cNvPr id="98" name="Rectangle: Rounded Corners 97">
                      <a:extLst>
                        <a:ext uri="{FF2B5EF4-FFF2-40B4-BE49-F238E27FC236}">
                          <a16:creationId xmlns:a16="http://schemas.microsoft.com/office/drawing/2014/main" id="{DF5843FF-E09C-462B-9EF5-F766E2145E49}"/>
                        </a:ext>
                      </a:extLst>
                    </p:cNvPr>
                    <p:cNvSpPr/>
                    <p:nvPr/>
                  </p:nvSpPr>
                  <p:spPr>
                    <a:xfrm rot="20877890">
                      <a:off x="970923" y="2876076"/>
                      <a:ext cx="307239" cy="5473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9" name="Rectangle: Rounded Corners 98">
                      <a:extLst>
                        <a:ext uri="{FF2B5EF4-FFF2-40B4-BE49-F238E27FC236}">
                          <a16:creationId xmlns:a16="http://schemas.microsoft.com/office/drawing/2014/main" id="{214361EC-00FE-462A-99C3-6CF4DC2E9B30}"/>
                        </a:ext>
                      </a:extLst>
                    </p:cNvPr>
                    <p:cNvSpPr/>
                    <p:nvPr/>
                  </p:nvSpPr>
                  <p:spPr>
                    <a:xfrm rot="21192860">
                      <a:off x="1136553" y="3209752"/>
                      <a:ext cx="197795" cy="647738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7" name="Rectangle: Rounded Corners 126">
                      <a:extLst>
                        <a:ext uri="{FF2B5EF4-FFF2-40B4-BE49-F238E27FC236}">
                          <a16:creationId xmlns:a16="http://schemas.microsoft.com/office/drawing/2014/main" id="{8052C156-E0AA-4A3E-A84E-C33063F5CFAC}"/>
                        </a:ext>
                      </a:extLst>
                    </p:cNvPr>
                    <p:cNvSpPr/>
                    <p:nvPr/>
                  </p:nvSpPr>
                  <p:spPr>
                    <a:xfrm rot="21192860">
                      <a:off x="-379404" y="3326524"/>
                      <a:ext cx="197795" cy="647738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C0B31D89-D790-4DDA-A586-252EBF12BE2E}"/>
                    </a:ext>
                  </a:extLst>
                </p:cNvPr>
                <p:cNvSpPr/>
                <p:nvPr/>
              </p:nvSpPr>
              <p:spPr>
                <a:xfrm>
                  <a:off x="4160834" y="3715015"/>
                  <a:ext cx="1561127" cy="84673"/>
                </a:xfrm>
                <a:custGeom>
                  <a:avLst/>
                  <a:gdLst>
                    <a:gd name="connsiteX0" fmla="*/ 887055 w 1774110"/>
                    <a:gd name="connsiteY0" fmla="*/ 0 h 632889"/>
                    <a:gd name="connsiteX1" fmla="*/ 1761965 w 1774110"/>
                    <a:gd name="connsiteY1" fmla="*/ 598637 h 632889"/>
                    <a:gd name="connsiteX2" fmla="*/ 1774110 w 1774110"/>
                    <a:gd name="connsiteY2" fmla="*/ 632889 h 632889"/>
                    <a:gd name="connsiteX3" fmla="*/ 0 w 1774110"/>
                    <a:gd name="connsiteY3" fmla="*/ 632889 h 632889"/>
                    <a:gd name="connsiteX4" fmla="*/ 12145 w 1774110"/>
                    <a:gd name="connsiteY4" fmla="*/ 598637 h 632889"/>
                    <a:gd name="connsiteX5" fmla="*/ 887055 w 1774110"/>
                    <a:gd name="connsiteY5" fmla="*/ 0 h 632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74110" h="632889">
                      <a:moveTo>
                        <a:pt x="887055" y="0"/>
                      </a:moveTo>
                      <a:cubicBezTo>
                        <a:pt x="1280363" y="0"/>
                        <a:pt x="1617819" y="246843"/>
                        <a:pt x="1761965" y="598637"/>
                      </a:cubicBezTo>
                      <a:lnTo>
                        <a:pt x="1774110" y="632889"/>
                      </a:lnTo>
                      <a:lnTo>
                        <a:pt x="0" y="632889"/>
                      </a:lnTo>
                      <a:lnTo>
                        <a:pt x="12145" y="598637"/>
                      </a:lnTo>
                      <a:cubicBezTo>
                        <a:pt x="156291" y="246843"/>
                        <a:pt x="493748" y="0"/>
                        <a:pt x="887055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4E709787-0019-4552-B360-3DC5BF821D2D}"/>
                  </a:ext>
                </a:extLst>
              </p:cNvPr>
              <p:cNvSpPr/>
              <p:nvPr/>
            </p:nvSpPr>
            <p:spPr>
              <a:xfrm rot="2278390" flipH="1">
                <a:off x="4809070" y="5687135"/>
                <a:ext cx="169694" cy="231080"/>
              </a:xfrm>
              <a:custGeom>
                <a:avLst/>
                <a:gdLst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03557 w 681406"/>
                  <a:gd name="connsiteY8" fmla="*/ 326073 h 709978"/>
                  <a:gd name="connsiteX9" fmla="*/ 8307 w 681406"/>
                  <a:gd name="connsiteY9" fmla="*/ 392748 h 709978"/>
                  <a:gd name="connsiteX10" fmla="*/ 17832 w 681406"/>
                  <a:gd name="connsiteY10" fmla="*/ 516573 h 709978"/>
                  <a:gd name="connsiteX11" fmla="*/ 122607 w 681406"/>
                  <a:gd name="connsiteY11" fmla="*/ 535623 h 709978"/>
                  <a:gd name="connsiteX12" fmla="*/ 227382 w 681406"/>
                  <a:gd name="connsiteY12" fmla="*/ 497523 h 709978"/>
                  <a:gd name="connsiteX13" fmla="*/ 122607 w 681406"/>
                  <a:gd name="connsiteY13" fmla="*/ 621348 h 709978"/>
                  <a:gd name="connsiteX14" fmla="*/ 170232 w 681406"/>
                  <a:gd name="connsiteY14" fmla="*/ 640398 h 709978"/>
                  <a:gd name="connsiteX15" fmla="*/ 303582 w 681406"/>
                  <a:gd name="connsiteY15" fmla="*/ 630873 h 709978"/>
                  <a:gd name="connsiteX16" fmla="*/ 351207 w 681406"/>
                  <a:gd name="connsiteY16" fmla="*/ 554673 h 709978"/>
                  <a:gd name="connsiteX17" fmla="*/ 246432 w 681406"/>
                  <a:gd name="connsiteY17" fmla="*/ 688023 h 709978"/>
                  <a:gd name="connsiteX18" fmla="*/ 379782 w 681406"/>
                  <a:gd name="connsiteY18" fmla="*/ 697548 h 709978"/>
                  <a:gd name="connsiteX19" fmla="*/ 589332 w 681406"/>
                  <a:gd name="connsiteY19" fmla="*/ 564198 h 709978"/>
                  <a:gd name="connsiteX20" fmla="*/ 675057 w 681406"/>
                  <a:gd name="connsiteY20" fmla="*/ 373698 h 709978"/>
                  <a:gd name="connsiteX21" fmla="*/ 675057 w 681406"/>
                  <a:gd name="connsiteY21" fmla="*/ 278448 h 709978"/>
                  <a:gd name="connsiteX22" fmla="*/ 675057 w 681406"/>
                  <a:gd name="connsiteY22" fmla="*/ 221298 h 709978"/>
                  <a:gd name="connsiteX23" fmla="*/ 636957 w 681406"/>
                  <a:gd name="connsiteY23" fmla="*/ 230823 h 709978"/>
                  <a:gd name="connsiteX24" fmla="*/ 665532 w 681406"/>
                  <a:gd name="connsiteY24" fmla="*/ 87948 h 709978"/>
                  <a:gd name="connsiteX25" fmla="*/ 598857 w 681406"/>
                  <a:gd name="connsiteY25" fmla="*/ 40323 h 709978"/>
                  <a:gd name="connsiteX26" fmla="*/ 455982 w 681406"/>
                  <a:gd name="connsiteY26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08332 w 681406"/>
                  <a:gd name="connsiteY13" fmla="*/ 4594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4558 w 679982"/>
                  <a:gd name="connsiteY0" fmla="*/ 2223 h 709978"/>
                  <a:gd name="connsiteX1" fmla="*/ 416458 w 679982"/>
                  <a:gd name="connsiteY1" fmla="*/ 106998 h 709978"/>
                  <a:gd name="connsiteX2" fmla="*/ 292633 w 679982"/>
                  <a:gd name="connsiteY2" fmla="*/ 30798 h 709978"/>
                  <a:gd name="connsiteX3" fmla="*/ 140233 w 679982"/>
                  <a:gd name="connsiteY3" fmla="*/ 135573 h 709978"/>
                  <a:gd name="connsiteX4" fmla="*/ 73558 w 679982"/>
                  <a:gd name="connsiteY4" fmla="*/ 226061 h 709978"/>
                  <a:gd name="connsiteX5" fmla="*/ 64033 w 679982"/>
                  <a:gd name="connsiteY5" fmla="*/ 307023 h 709978"/>
                  <a:gd name="connsiteX6" fmla="*/ 130708 w 679982"/>
                  <a:gd name="connsiteY6" fmla="*/ 335598 h 709978"/>
                  <a:gd name="connsiteX7" fmla="*/ 197383 w 679982"/>
                  <a:gd name="connsiteY7" fmla="*/ 240348 h 709978"/>
                  <a:gd name="connsiteX8" fmla="*/ 156720 w 679982"/>
                  <a:gd name="connsiteY8" fmla="*/ 303539 h 709978"/>
                  <a:gd name="connsiteX9" fmla="*/ 102133 w 679982"/>
                  <a:gd name="connsiteY9" fmla="*/ 326073 h 709978"/>
                  <a:gd name="connsiteX10" fmla="*/ 6883 w 679982"/>
                  <a:gd name="connsiteY10" fmla="*/ 392748 h 709978"/>
                  <a:gd name="connsiteX11" fmla="*/ 16408 w 679982"/>
                  <a:gd name="connsiteY11" fmla="*/ 516573 h 709978"/>
                  <a:gd name="connsiteX12" fmla="*/ 87845 w 679982"/>
                  <a:gd name="connsiteY12" fmla="*/ 516573 h 709978"/>
                  <a:gd name="connsiteX13" fmla="*/ 206908 w 679982"/>
                  <a:gd name="connsiteY13" fmla="*/ 459423 h 709978"/>
                  <a:gd name="connsiteX14" fmla="*/ 121183 w 679982"/>
                  <a:gd name="connsiteY14" fmla="*/ 621348 h 709978"/>
                  <a:gd name="connsiteX15" fmla="*/ 168808 w 679982"/>
                  <a:gd name="connsiteY15" fmla="*/ 640398 h 709978"/>
                  <a:gd name="connsiteX16" fmla="*/ 302158 w 679982"/>
                  <a:gd name="connsiteY16" fmla="*/ 630873 h 709978"/>
                  <a:gd name="connsiteX17" fmla="*/ 349783 w 679982"/>
                  <a:gd name="connsiteY17" fmla="*/ 554673 h 709978"/>
                  <a:gd name="connsiteX18" fmla="*/ 245008 w 679982"/>
                  <a:gd name="connsiteY18" fmla="*/ 688023 h 709978"/>
                  <a:gd name="connsiteX19" fmla="*/ 378358 w 679982"/>
                  <a:gd name="connsiteY19" fmla="*/ 697548 h 709978"/>
                  <a:gd name="connsiteX20" fmla="*/ 587908 w 679982"/>
                  <a:gd name="connsiteY20" fmla="*/ 564198 h 709978"/>
                  <a:gd name="connsiteX21" fmla="*/ 673633 w 679982"/>
                  <a:gd name="connsiteY21" fmla="*/ 373698 h 709978"/>
                  <a:gd name="connsiteX22" fmla="*/ 673633 w 679982"/>
                  <a:gd name="connsiteY22" fmla="*/ 278448 h 709978"/>
                  <a:gd name="connsiteX23" fmla="*/ 673633 w 679982"/>
                  <a:gd name="connsiteY23" fmla="*/ 221298 h 709978"/>
                  <a:gd name="connsiteX24" fmla="*/ 635533 w 679982"/>
                  <a:gd name="connsiteY24" fmla="*/ 230823 h 709978"/>
                  <a:gd name="connsiteX25" fmla="*/ 664108 w 679982"/>
                  <a:gd name="connsiteY25" fmla="*/ 87948 h 709978"/>
                  <a:gd name="connsiteX26" fmla="*/ 597433 w 679982"/>
                  <a:gd name="connsiteY26" fmla="*/ 40323 h 709978"/>
                  <a:gd name="connsiteX27" fmla="*/ 454558 w 679982"/>
                  <a:gd name="connsiteY27" fmla="*/ 2223 h 709978"/>
                  <a:gd name="connsiteX0" fmla="*/ 455545 w 680969"/>
                  <a:gd name="connsiteY0" fmla="*/ 2223 h 709978"/>
                  <a:gd name="connsiteX1" fmla="*/ 417445 w 680969"/>
                  <a:gd name="connsiteY1" fmla="*/ 106998 h 709978"/>
                  <a:gd name="connsiteX2" fmla="*/ 293620 w 680969"/>
                  <a:gd name="connsiteY2" fmla="*/ 30798 h 709978"/>
                  <a:gd name="connsiteX3" fmla="*/ 141220 w 680969"/>
                  <a:gd name="connsiteY3" fmla="*/ 135573 h 709978"/>
                  <a:gd name="connsiteX4" fmla="*/ 74545 w 680969"/>
                  <a:gd name="connsiteY4" fmla="*/ 226061 h 709978"/>
                  <a:gd name="connsiteX5" fmla="*/ 65020 w 680969"/>
                  <a:gd name="connsiteY5" fmla="*/ 307023 h 709978"/>
                  <a:gd name="connsiteX6" fmla="*/ 131695 w 680969"/>
                  <a:gd name="connsiteY6" fmla="*/ 335598 h 709978"/>
                  <a:gd name="connsiteX7" fmla="*/ 198370 w 680969"/>
                  <a:gd name="connsiteY7" fmla="*/ 240348 h 709978"/>
                  <a:gd name="connsiteX8" fmla="*/ 157707 w 680969"/>
                  <a:gd name="connsiteY8" fmla="*/ 303539 h 709978"/>
                  <a:gd name="connsiteX9" fmla="*/ 103120 w 680969"/>
                  <a:gd name="connsiteY9" fmla="*/ 326073 h 709978"/>
                  <a:gd name="connsiteX10" fmla="*/ 7870 w 680969"/>
                  <a:gd name="connsiteY10" fmla="*/ 392748 h 709978"/>
                  <a:gd name="connsiteX11" fmla="*/ 17395 w 680969"/>
                  <a:gd name="connsiteY11" fmla="*/ 516573 h 709978"/>
                  <a:gd name="connsiteX12" fmla="*/ 112645 w 680969"/>
                  <a:gd name="connsiteY12" fmla="*/ 516573 h 709978"/>
                  <a:gd name="connsiteX13" fmla="*/ 207895 w 680969"/>
                  <a:gd name="connsiteY13" fmla="*/ 459423 h 709978"/>
                  <a:gd name="connsiteX14" fmla="*/ 122170 w 680969"/>
                  <a:gd name="connsiteY14" fmla="*/ 621348 h 709978"/>
                  <a:gd name="connsiteX15" fmla="*/ 169795 w 680969"/>
                  <a:gd name="connsiteY15" fmla="*/ 640398 h 709978"/>
                  <a:gd name="connsiteX16" fmla="*/ 303145 w 680969"/>
                  <a:gd name="connsiteY16" fmla="*/ 630873 h 709978"/>
                  <a:gd name="connsiteX17" fmla="*/ 350770 w 680969"/>
                  <a:gd name="connsiteY17" fmla="*/ 554673 h 709978"/>
                  <a:gd name="connsiteX18" fmla="*/ 245995 w 680969"/>
                  <a:gd name="connsiteY18" fmla="*/ 688023 h 709978"/>
                  <a:gd name="connsiteX19" fmla="*/ 379345 w 680969"/>
                  <a:gd name="connsiteY19" fmla="*/ 697548 h 709978"/>
                  <a:gd name="connsiteX20" fmla="*/ 588895 w 680969"/>
                  <a:gd name="connsiteY20" fmla="*/ 564198 h 709978"/>
                  <a:gd name="connsiteX21" fmla="*/ 674620 w 680969"/>
                  <a:gd name="connsiteY21" fmla="*/ 373698 h 709978"/>
                  <a:gd name="connsiteX22" fmla="*/ 674620 w 680969"/>
                  <a:gd name="connsiteY22" fmla="*/ 278448 h 709978"/>
                  <a:gd name="connsiteX23" fmla="*/ 674620 w 680969"/>
                  <a:gd name="connsiteY23" fmla="*/ 221298 h 709978"/>
                  <a:gd name="connsiteX24" fmla="*/ 636520 w 680969"/>
                  <a:gd name="connsiteY24" fmla="*/ 230823 h 709978"/>
                  <a:gd name="connsiteX25" fmla="*/ 665095 w 680969"/>
                  <a:gd name="connsiteY25" fmla="*/ 87948 h 709978"/>
                  <a:gd name="connsiteX26" fmla="*/ 598420 w 680969"/>
                  <a:gd name="connsiteY26" fmla="*/ 40323 h 709978"/>
                  <a:gd name="connsiteX27" fmla="*/ 455545 w 680969"/>
                  <a:gd name="connsiteY27" fmla="*/ 2223 h 709978"/>
                  <a:gd name="connsiteX0" fmla="*/ 460771 w 686195"/>
                  <a:gd name="connsiteY0" fmla="*/ 2223 h 709978"/>
                  <a:gd name="connsiteX1" fmla="*/ 422671 w 686195"/>
                  <a:gd name="connsiteY1" fmla="*/ 106998 h 709978"/>
                  <a:gd name="connsiteX2" fmla="*/ 298846 w 686195"/>
                  <a:gd name="connsiteY2" fmla="*/ 30798 h 709978"/>
                  <a:gd name="connsiteX3" fmla="*/ 146446 w 686195"/>
                  <a:gd name="connsiteY3" fmla="*/ 135573 h 709978"/>
                  <a:gd name="connsiteX4" fmla="*/ 79771 w 686195"/>
                  <a:gd name="connsiteY4" fmla="*/ 226061 h 709978"/>
                  <a:gd name="connsiteX5" fmla="*/ 70246 w 686195"/>
                  <a:gd name="connsiteY5" fmla="*/ 307023 h 709978"/>
                  <a:gd name="connsiteX6" fmla="*/ 136921 w 686195"/>
                  <a:gd name="connsiteY6" fmla="*/ 335598 h 709978"/>
                  <a:gd name="connsiteX7" fmla="*/ 203596 w 686195"/>
                  <a:gd name="connsiteY7" fmla="*/ 240348 h 709978"/>
                  <a:gd name="connsiteX8" fmla="*/ 162933 w 686195"/>
                  <a:gd name="connsiteY8" fmla="*/ 303539 h 709978"/>
                  <a:gd name="connsiteX9" fmla="*/ 108346 w 686195"/>
                  <a:gd name="connsiteY9" fmla="*/ 326073 h 709978"/>
                  <a:gd name="connsiteX10" fmla="*/ 13096 w 686195"/>
                  <a:gd name="connsiteY10" fmla="*/ 392748 h 709978"/>
                  <a:gd name="connsiteX11" fmla="*/ 22621 w 686195"/>
                  <a:gd name="connsiteY11" fmla="*/ 516573 h 709978"/>
                  <a:gd name="connsiteX12" fmla="*/ 213121 w 686195"/>
                  <a:gd name="connsiteY12" fmla="*/ 459423 h 709978"/>
                  <a:gd name="connsiteX13" fmla="*/ 127396 w 686195"/>
                  <a:gd name="connsiteY13" fmla="*/ 621348 h 709978"/>
                  <a:gd name="connsiteX14" fmla="*/ 175021 w 686195"/>
                  <a:gd name="connsiteY14" fmla="*/ 640398 h 709978"/>
                  <a:gd name="connsiteX15" fmla="*/ 308371 w 686195"/>
                  <a:gd name="connsiteY15" fmla="*/ 630873 h 709978"/>
                  <a:gd name="connsiteX16" fmla="*/ 355996 w 686195"/>
                  <a:gd name="connsiteY16" fmla="*/ 554673 h 709978"/>
                  <a:gd name="connsiteX17" fmla="*/ 251221 w 686195"/>
                  <a:gd name="connsiteY17" fmla="*/ 688023 h 709978"/>
                  <a:gd name="connsiteX18" fmla="*/ 384571 w 686195"/>
                  <a:gd name="connsiteY18" fmla="*/ 697548 h 709978"/>
                  <a:gd name="connsiteX19" fmla="*/ 594121 w 686195"/>
                  <a:gd name="connsiteY19" fmla="*/ 564198 h 709978"/>
                  <a:gd name="connsiteX20" fmla="*/ 679846 w 686195"/>
                  <a:gd name="connsiteY20" fmla="*/ 373698 h 709978"/>
                  <a:gd name="connsiteX21" fmla="*/ 679846 w 686195"/>
                  <a:gd name="connsiteY21" fmla="*/ 278448 h 709978"/>
                  <a:gd name="connsiteX22" fmla="*/ 679846 w 686195"/>
                  <a:gd name="connsiteY22" fmla="*/ 221298 h 709978"/>
                  <a:gd name="connsiteX23" fmla="*/ 641746 w 686195"/>
                  <a:gd name="connsiteY23" fmla="*/ 230823 h 709978"/>
                  <a:gd name="connsiteX24" fmla="*/ 670321 w 686195"/>
                  <a:gd name="connsiteY24" fmla="*/ 87948 h 709978"/>
                  <a:gd name="connsiteX25" fmla="*/ 603646 w 686195"/>
                  <a:gd name="connsiteY25" fmla="*/ 40323 h 709978"/>
                  <a:gd name="connsiteX26" fmla="*/ 460771 w 686195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5913 w 674712"/>
                  <a:gd name="connsiteY13" fmla="*/ 621348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2125 w 674712"/>
                  <a:gd name="connsiteY15" fmla="*/ 61182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6375"/>
                  <a:gd name="connsiteX1" fmla="*/ 411188 w 674712"/>
                  <a:gd name="connsiteY1" fmla="*/ 106998 h 706375"/>
                  <a:gd name="connsiteX2" fmla="*/ 287363 w 674712"/>
                  <a:gd name="connsiteY2" fmla="*/ 30798 h 706375"/>
                  <a:gd name="connsiteX3" fmla="*/ 134963 w 674712"/>
                  <a:gd name="connsiteY3" fmla="*/ 135573 h 706375"/>
                  <a:gd name="connsiteX4" fmla="*/ 68288 w 674712"/>
                  <a:gd name="connsiteY4" fmla="*/ 226061 h 706375"/>
                  <a:gd name="connsiteX5" fmla="*/ 58763 w 674712"/>
                  <a:gd name="connsiteY5" fmla="*/ 307023 h 706375"/>
                  <a:gd name="connsiteX6" fmla="*/ 125438 w 674712"/>
                  <a:gd name="connsiteY6" fmla="*/ 335598 h 706375"/>
                  <a:gd name="connsiteX7" fmla="*/ 192113 w 674712"/>
                  <a:gd name="connsiteY7" fmla="*/ 240348 h 706375"/>
                  <a:gd name="connsiteX8" fmla="*/ 151450 w 674712"/>
                  <a:gd name="connsiteY8" fmla="*/ 303539 h 706375"/>
                  <a:gd name="connsiteX9" fmla="*/ 96863 w 674712"/>
                  <a:gd name="connsiteY9" fmla="*/ 326073 h 706375"/>
                  <a:gd name="connsiteX10" fmla="*/ 1613 w 674712"/>
                  <a:gd name="connsiteY10" fmla="*/ 392748 h 706375"/>
                  <a:gd name="connsiteX11" fmla="*/ 49238 w 674712"/>
                  <a:gd name="connsiteY11" fmla="*/ 521335 h 706375"/>
                  <a:gd name="connsiteX12" fmla="*/ 201638 w 674712"/>
                  <a:gd name="connsiteY12" fmla="*/ 459423 h 706375"/>
                  <a:gd name="connsiteX13" fmla="*/ 111150 w 674712"/>
                  <a:gd name="connsiteY13" fmla="*/ 554673 h 706375"/>
                  <a:gd name="connsiteX14" fmla="*/ 163538 w 674712"/>
                  <a:gd name="connsiteY14" fmla="*/ 640398 h 706375"/>
                  <a:gd name="connsiteX15" fmla="*/ 292125 w 674712"/>
                  <a:gd name="connsiteY15" fmla="*/ 611823 h 706375"/>
                  <a:gd name="connsiteX16" fmla="*/ 344513 w 674712"/>
                  <a:gd name="connsiteY16" fmla="*/ 554673 h 706375"/>
                  <a:gd name="connsiteX17" fmla="*/ 258788 w 674712"/>
                  <a:gd name="connsiteY17" fmla="*/ 678498 h 706375"/>
                  <a:gd name="connsiteX18" fmla="*/ 373088 w 674712"/>
                  <a:gd name="connsiteY18" fmla="*/ 697548 h 706375"/>
                  <a:gd name="connsiteX19" fmla="*/ 582638 w 674712"/>
                  <a:gd name="connsiteY19" fmla="*/ 564198 h 706375"/>
                  <a:gd name="connsiteX20" fmla="*/ 668363 w 674712"/>
                  <a:gd name="connsiteY20" fmla="*/ 373698 h 706375"/>
                  <a:gd name="connsiteX21" fmla="*/ 668363 w 674712"/>
                  <a:gd name="connsiteY21" fmla="*/ 278448 h 706375"/>
                  <a:gd name="connsiteX22" fmla="*/ 668363 w 674712"/>
                  <a:gd name="connsiteY22" fmla="*/ 221298 h 706375"/>
                  <a:gd name="connsiteX23" fmla="*/ 630263 w 674712"/>
                  <a:gd name="connsiteY23" fmla="*/ 230823 h 706375"/>
                  <a:gd name="connsiteX24" fmla="*/ 658838 w 674712"/>
                  <a:gd name="connsiteY24" fmla="*/ 87948 h 706375"/>
                  <a:gd name="connsiteX25" fmla="*/ 592163 w 674712"/>
                  <a:gd name="connsiteY25" fmla="*/ 40323 h 706375"/>
                  <a:gd name="connsiteX26" fmla="*/ 449288 w 674712"/>
                  <a:gd name="connsiteY26" fmla="*/ 2223 h 706375"/>
                  <a:gd name="connsiteX0" fmla="*/ 452467 w 677891"/>
                  <a:gd name="connsiteY0" fmla="*/ 2223 h 706375"/>
                  <a:gd name="connsiteX1" fmla="*/ 414367 w 677891"/>
                  <a:gd name="connsiteY1" fmla="*/ 106998 h 706375"/>
                  <a:gd name="connsiteX2" fmla="*/ 290542 w 677891"/>
                  <a:gd name="connsiteY2" fmla="*/ 30798 h 706375"/>
                  <a:gd name="connsiteX3" fmla="*/ 138142 w 677891"/>
                  <a:gd name="connsiteY3" fmla="*/ 135573 h 706375"/>
                  <a:gd name="connsiteX4" fmla="*/ 71467 w 677891"/>
                  <a:gd name="connsiteY4" fmla="*/ 226061 h 706375"/>
                  <a:gd name="connsiteX5" fmla="*/ 61942 w 677891"/>
                  <a:gd name="connsiteY5" fmla="*/ 307023 h 706375"/>
                  <a:gd name="connsiteX6" fmla="*/ 128617 w 677891"/>
                  <a:gd name="connsiteY6" fmla="*/ 335598 h 706375"/>
                  <a:gd name="connsiteX7" fmla="*/ 195292 w 677891"/>
                  <a:gd name="connsiteY7" fmla="*/ 240348 h 706375"/>
                  <a:gd name="connsiteX8" fmla="*/ 154629 w 677891"/>
                  <a:gd name="connsiteY8" fmla="*/ 303539 h 706375"/>
                  <a:gd name="connsiteX9" fmla="*/ 4792 w 677891"/>
                  <a:gd name="connsiteY9" fmla="*/ 392748 h 706375"/>
                  <a:gd name="connsiteX10" fmla="*/ 52417 w 677891"/>
                  <a:gd name="connsiteY10" fmla="*/ 521335 h 706375"/>
                  <a:gd name="connsiteX11" fmla="*/ 204817 w 677891"/>
                  <a:gd name="connsiteY11" fmla="*/ 459423 h 706375"/>
                  <a:gd name="connsiteX12" fmla="*/ 114329 w 677891"/>
                  <a:gd name="connsiteY12" fmla="*/ 554673 h 706375"/>
                  <a:gd name="connsiteX13" fmla="*/ 166717 w 677891"/>
                  <a:gd name="connsiteY13" fmla="*/ 640398 h 706375"/>
                  <a:gd name="connsiteX14" fmla="*/ 295304 w 677891"/>
                  <a:gd name="connsiteY14" fmla="*/ 611823 h 706375"/>
                  <a:gd name="connsiteX15" fmla="*/ 347692 w 677891"/>
                  <a:gd name="connsiteY15" fmla="*/ 554673 h 706375"/>
                  <a:gd name="connsiteX16" fmla="*/ 261967 w 677891"/>
                  <a:gd name="connsiteY16" fmla="*/ 678498 h 706375"/>
                  <a:gd name="connsiteX17" fmla="*/ 376267 w 677891"/>
                  <a:gd name="connsiteY17" fmla="*/ 697548 h 706375"/>
                  <a:gd name="connsiteX18" fmla="*/ 585817 w 677891"/>
                  <a:gd name="connsiteY18" fmla="*/ 564198 h 706375"/>
                  <a:gd name="connsiteX19" fmla="*/ 671542 w 677891"/>
                  <a:gd name="connsiteY19" fmla="*/ 373698 h 706375"/>
                  <a:gd name="connsiteX20" fmla="*/ 671542 w 677891"/>
                  <a:gd name="connsiteY20" fmla="*/ 278448 h 706375"/>
                  <a:gd name="connsiteX21" fmla="*/ 671542 w 677891"/>
                  <a:gd name="connsiteY21" fmla="*/ 221298 h 706375"/>
                  <a:gd name="connsiteX22" fmla="*/ 633442 w 677891"/>
                  <a:gd name="connsiteY22" fmla="*/ 230823 h 706375"/>
                  <a:gd name="connsiteX23" fmla="*/ 662017 w 677891"/>
                  <a:gd name="connsiteY23" fmla="*/ 87948 h 706375"/>
                  <a:gd name="connsiteX24" fmla="*/ 595342 w 677891"/>
                  <a:gd name="connsiteY24" fmla="*/ 40323 h 706375"/>
                  <a:gd name="connsiteX25" fmla="*/ 452467 w 677891"/>
                  <a:gd name="connsiteY25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70215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84502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12997 w 638421"/>
                  <a:gd name="connsiteY0" fmla="*/ 2223 h 706375"/>
                  <a:gd name="connsiteX1" fmla="*/ 374897 w 638421"/>
                  <a:gd name="connsiteY1" fmla="*/ 106998 h 706375"/>
                  <a:gd name="connsiteX2" fmla="*/ 251072 w 638421"/>
                  <a:gd name="connsiteY2" fmla="*/ 30798 h 706375"/>
                  <a:gd name="connsiteX3" fmla="*/ 98672 w 638421"/>
                  <a:gd name="connsiteY3" fmla="*/ 135573 h 706375"/>
                  <a:gd name="connsiteX4" fmla="*/ 31997 w 638421"/>
                  <a:gd name="connsiteY4" fmla="*/ 226061 h 706375"/>
                  <a:gd name="connsiteX5" fmla="*/ 22472 w 638421"/>
                  <a:gd name="connsiteY5" fmla="*/ 307023 h 706375"/>
                  <a:gd name="connsiteX6" fmla="*/ 89147 w 638421"/>
                  <a:gd name="connsiteY6" fmla="*/ 335598 h 706375"/>
                  <a:gd name="connsiteX7" fmla="*/ 155822 w 638421"/>
                  <a:gd name="connsiteY7" fmla="*/ 240348 h 706375"/>
                  <a:gd name="connsiteX8" fmla="*/ 115159 w 638421"/>
                  <a:gd name="connsiteY8" fmla="*/ 303539 h 706375"/>
                  <a:gd name="connsiteX9" fmla="*/ 19909 w 638421"/>
                  <a:gd name="connsiteY9" fmla="*/ 384502 h 706375"/>
                  <a:gd name="connsiteX10" fmla="*/ 12947 w 638421"/>
                  <a:gd name="connsiteY10" fmla="*/ 521335 h 706375"/>
                  <a:gd name="connsiteX11" fmla="*/ 165347 w 638421"/>
                  <a:gd name="connsiteY11" fmla="*/ 459423 h 706375"/>
                  <a:gd name="connsiteX12" fmla="*/ 74859 w 638421"/>
                  <a:gd name="connsiteY12" fmla="*/ 554673 h 706375"/>
                  <a:gd name="connsiteX13" fmla="*/ 127247 w 638421"/>
                  <a:gd name="connsiteY13" fmla="*/ 640398 h 706375"/>
                  <a:gd name="connsiteX14" fmla="*/ 255834 w 638421"/>
                  <a:gd name="connsiteY14" fmla="*/ 611823 h 706375"/>
                  <a:gd name="connsiteX15" fmla="*/ 308222 w 638421"/>
                  <a:gd name="connsiteY15" fmla="*/ 554673 h 706375"/>
                  <a:gd name="connsiteX16" fmla="*/ 222497 w 638421"/>
                  <a:gd name="connsiteY16" fmla="*/ 678498 h 706375"/>
                  <a:gd name="connsiteX17" fmla="*/ 336797 w 638421"/>
                  <a:gd name="connsiteY17" fmla="*/ 697548 h 706375"/>
                  <a:gd name="connsiteX18" fmla="*/ 546347 w 638421"/>
                  <a:gd name="connsiteY18" fmla="*/ 564198 h 706375"/>
                  <a:gd name="connsiteX19" fmla="*/ 632072 w 638421"/>
                  <a:gd name="connsiteY19" fmla="*/ 373698 h 706375"/>
                  <a:gd name="connsiteX20" fmla="*/ 632072 w 638421"/>
                  <a:gd name="connsiteY20" fmla="*/ 278448 h 706375"/>
                  <a:gd name="connsiteX21" fmla="*/ 632072 w 638421"/>
                  <a:gd name="connsiteY21" fmla="*/ 221298 h 706375"/>
                  <a:gd name="connsiteX22" fmla="*/ 593972 w 638421"/>
                  <a:gd name="connsiteY22" fmla="*/ 230823 h 706375"/>
                  <a:gd name="connsiteX23" fmla="*/ 622547 w 638421"/>
                  <a:gd name="connsiteY23" fmla="*/ 87948 h 706375"/>
                  <a:gd name="connsiteX24" fmla="*/ 555872 w 638421"/>
                  <a:gd name="connsiteY24" fmla="*/ 40323 h 706375"/>
                  <a:gd name="connsiteX25" fmla="*/ 412997 w 638421"/>
                  <a:gd name="connsiteY25" fmla="*/ 2223 h 706375"/>
                  <a:gd name="connsiteX0" fmla="*/ 415057 w 640481"/>
                  <a:gd name="connsiteY0" fmla="*/ 2223 h 706375"/>
                  <a:gd name="connsiteX1" fmla="*/ 376957 w 640481"/>
                  <a:gd name="connsiteY1" fmla="*/ 106998 h 706375"/>
                  <a:gd name="connsiteX2" fmla="*/ 253132 w 640481"/>
                  <a:gd name="connsiteY2" fmla="*/ 30798 h 706375"/>
                  <a:gd name="connsiteX3" fmla="*/ 100732 w 640481"/>
                  <a:gd name="connsiteY3" fmla="*/ 135573 h 706375"/>
                  <a:gd name="connsiteX4" fmla="*/ 34057 w 640481"/>
                  <a:gd name="connsiteY4" fmla="*/ 226061 h 706375"/>
                  <a:gd name="connsiteX5" fmla="*/ 24532 w 640481"/>
                  <a:gd name="connsiteY5" fmla="*/ 307023 h 706375"/>
                  <a:gd name="connsiteX6" fmla="*/ 91207 w 640481"/>
                  <a:gd name="connsiteY6" fmla="*/ 335598 h 706375"/>
                  <a:gd name="connsiteX7" fmla="*/ 157882 w 640481"/>
                  <a:gd name="connsiteY7" fmla="*/ 240348 h 706375"/>
                  <a:gd name="connsiteX8" fmla="*/ 117219 w 640481"/>
                  <a:gd name="connsiteY8" fmla="*/ 303539 h 706375"/>
                  <a:gd name="connsiteX9" fmla="*/ 17207 w 640481"/>
                  <a:gd name="connsiteY9" fmla="*/ 451177 h 706375"/>
                  <a:gd name="connsiteX10" fmla="*/ 15007 w 640481"/>
                  <a:gd name="connsiteY10" fmla="*/ 521335 h 706375"/>
                  <a:gd name="connsiteX11" fmla="*/ 167407 w 640481"/>
                  <a:gd name="connsiteY11" fmla="*/ 459423 h 706375"/>
                  <a:gd name="connsiteX12" fmla="*/ 76919 w 640481"/>
                  <a:gd name="connsiteY12" fmla="*/ 554673 h 706375"/>
                  <a:gd name="connsiteX13" fmla="*/ 129307 w 640481"/>
                  <a:gd name="connsiteY13" fmla="*/ 640398 h 706375"/>
                  <a:gd name="connsiteX14" fmla="*/ 257894 w 640481"/>
                  <a:gd name="connsiteY14" fmla="*/ 611823 h 706375"/>
                  <a:gd name="connsiteX15" fmla="*/ 310282 w 640481"/>
                  <a:gd name="connsiteY15" fmla="*/ 554673 h 706375"/>
                  <a:gd name="connsiteX16" fmla="*/ 224557 w 640481"/>
                  <a:gd name="connsiteY16" fmla="*/ 678498 h 706375"/>
                  <a:gd name="connsiteX17" fmla="*/ 338857 w 640481"/>
                  <a:gd name="connsiteY17" fmla="*/ 697548 h 706375"/>
                  <a:gd name="connsiteX18" fmla="*/ 548407 w 640481"/>
                  <a:gd name="connsiteY18" fmla="*/ 564198 h 706375"/>
                  <a:gd name="connsiteX19" fmla="*/ 634132 w 640481"/>
                  <a:gd name="connsiteY19" fmla="*/ 373698 h 706375"/>
                  <a:gd name="connsiteX20" fmla="*/ 634132 w 640481"/>
                  <a:gd name="connsiteY20" fmla="*/ 278448 h 706375"/>
                  <a:gd name="connsiteX21" fmla="*/ 634132 w 640481"/>
                  <a:gd name="connsiteY21" fmla="*/ 221298 h 706375"/>
                  <a:gd name="connsiteX22" fmla="*/ 596032 w 640481"/>
                  <a:gd name="connsiteY22" fmla="*/ 230823 h 706375"/>
                  <a:gd name="connsiteX23" fmla="*/ 624607 w 640481"/>
                  <a:gd name="connsiteY23" fmla="*/ 87948 h 706375"/>
                  <a:gd name="connsiteX24" fmla="*/ 557932 w 640481"/>
                  <a:gd name="connsiteY24" fmla="*/ 40323 h 706375"/>
                  <a:gd name="connsiteX25" fmla="*/ 415057 w 640481"/>
                  <a:gd name="connsiteY25" fmla="*/ 2223 h 706375"/>
                  <a:gd name="connsiteX0" fmla="*/ 423166 w 648590"/>
                  <a:gd name="connsiteY0" fmla="*/ 2223 h 706375"/>
                  <a:gd name="connsiteX1" fmla="*/ 385066 w 648590"/>
                  <a:gd name="connsiteY1" fmla="*/ 106998 h 706375"/>
                  <a:gd name="connsiteX2" fmla="*/ 261241 w 648590"/>
                  <a:gd name="connsiteY2" fmla="*/ 30798 h 706375"/>
                  <a:gd name="connsiteX3" fmla="*/ 108841 w 648590"/>
                  <a:gd name="connsiteY3" fmla="*/ 135573 h 706375"/>
                  <a:gd name="connsiteX4" fmla="*/ 42166 w 648590"/>
                  <a:gd name="connsiteY4" fmla="*/ 226061 h 706375"/>
                  <a:gd name="connsiteX5" fmla="*/ 32641 w 648590"/>
                  <a:gd name="connsiteY5" fmla="*/ 307023 h 706375"/>
                  <a:gd name="connsiteX6" fmla="*/ 99316 w 648590"/>
                  <a:gd name="connsiteY6" fmla="*/ 335598 h 706375"/>
                  <a:gd name="connsiteX7" fmla="*/ 165991 w 648590"/>
                  <a:gd name="connsiteY7" fmla="*/ 240348 h 706375"/>
                  <a:gd name="connsiteX8" fmla="*/ 125328 w 648590"/>
                  <a:gd name="connsiteY8" fmla="*/ 303539 h 706375"/>
                  <a:gd name="connsiteX9" fmla="*/ 11029 w 648590"/>
                  <a:gd name="connsiteY9" fmla="*/ 441652 h 706375"/>
                  <a:gd name="connsiteX10" fmla="*/ 23116 w 648590"/>
                  <a:gd name="connsiteY10" fmla="*/ 521335 h 706375"/>
                  <a:gd name="connsiteX11" fmla="*/ 175516 w 648590"/>
                  <a:gd name="connsiteY11" fmla="*/ 459423 h 706375"/>
                  <a:gd name="connsiteX12" fmla="*/ 85028 w 648590"/>
                  <a:gd name="connsiteY12" fmla="*/ 554673 h 706375"/>
                  <a:gd name="connsiteX13" fmla="*/ 137416 w 648590"/>
                  <a:gd name="connsiteY13" fmla="*/ 640398 h 706375"/>
                  <a:gd name="connsiteX14" fmla="*/ 266003 w 648590"/>
                  <a:gd name="connsiteY14" fmla="*/ 611823 h 706375"/>
                  <a:gd name="connsiteX15" fmla="*/ 318391 w 648590"/>
                  <a:gd name="connsiteY15" fmla="*/ 554673 h 706375"/>
                  <a:gd name="connsiteX16" fmla="*/ 232666 w 648590"/>
                  <a:gd name="connsiteY16" fmla="*/ 678498 h 706375"/>
                  <a:gd name="connsiteX17" fmla="*/ 346966 w 648590"/>
                  <a:gd name="connsiteY17" fmla="*/ 697548 h 706375"/>
                  <a:gd name="connsiteX18" fmla="*/ 556516 w 648590"/>
                  <a:gd name="connsiteY18" fmla="*/ 564198 h 706375"/>
                  <a:gd name="connsiteX19" fmla="*/ 642241 w 648590"/>
                  <a:gd name="connsiteY19" fmla="*/ 373698 h 706375"/>
                  <a:gd name="connsiteX20" fmla="*/ 642241 w 648590"/>
                  <a:gd name="connsiteY20" fmla="*/ 278448 h 706375"/>
                  <a:gd name="connsiteX21" fmla="*/ 642241 w 648590"/>
                  <a:gd name="connsiteY21" fmla="*/ 221298 h 706375"/>
                  <a:gd name="connsiteX22" fmla="*/ 604141 w 648590"/>
                  <a:gd name="connsiteY22" fmla="*/ 230823 h 706375"/>
                  <a:gd name="connsiteX23" fmla="*/ 632716 w 648590"/>
                  <a:gd name="connsiteY23" fmla="*/ 87948 h 706375"/>
                  <a:gd name="connsiteX24" fmla="*/ 566041 w 648590"/>
                  <a:gd name="connsiteY24" fmla="*/ 40323 h 706375"/>
                  <a:gd name="connsiteX25" fmla="*/ 423166 w 648590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597214 w 641663"/>
                  <a:gd name="connsiteY22" fmla="*/ 230823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618041 w 641663"/>
                  <a:gd name="connsiteY22" fmla="*/ 199422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905 h 705057"/>
                  <a:gd name="connsiteX1" fmla="*/ 367856 w 641663"/>
                  <a:gd name="connsiteY1" fmla="*/ 77087 h 705057"/>
                  <a:gd name="connsiteX2" fmla="*/ 254314 w 641663"/>
                  <a:gd name="connsiteY2" fmla="*/ 29480 h 705057"/>
                  <a:gd name="connsiteX3" fmla="*/ 101914 w 641663"/>
                  <a:gd name="connsiteY3" fmla="*/ 134255 h 705057"/>
                  <a:gd name="connsiteX4" fmla="*/ 35239 w 641663"/>
                  <a:gd name="connsiteY4" fmla="*/ 224743 h 705057"/>
                  <a:gd name="connsiteX5" fmla="*/ 25714 w 641663"/>
                  <a:gd name="connsiteY5" fmla="*/ 305705 h 705057"/>
                  <a:gd name="connsiteX6" fmla="*/ 92389 w 641663"/>
                  <a:gd name="connsiteY6" fmla="*/ 334280 h 705057"/>
                  <a:gd name="connsiteX7" fmla="*/ 159064 w 641663"/>
                  <a:gd name="connsiteY7" fmla="*/ 239030 h 705057"/>
                  <a:gd name="connsiteX8" fmla="*/ 118401 w 641663"/>
                  <a:gd name="connsiteY8" fmla="*/ 302221 h 705057"/>
                  <a:gd name="connsiteX9" fmla="*/ 4102 w 641663"/>
                  <a:gd name="connsiteY9" fmla="*/ 440334 h 705057"/>
                  <a:gd name="connsiteX10" fmla="*/ 54289 w 641663"/>
                  <a:gd name="connsiteY10" fmla="*/ 534304 h 705057"/>
                  <a:gd name="connsiteX11" fmla="*/ 168589 w 641663"/>
                  <a:gd name="connsiteY11" fmla="*/ 458105 h 705057"/>
                  <a:gd name="connsiteX12" fmla="*/ 78101 w 641663"/>
                  <a:gd name="connsiteY12" fmla="*/ 553355 h 705057"/>
                  <a:gd name="connsiteX13" fmla="*/ 130489 w 641663"/>
                  <a:gd name="connsiteY13" fmla="*/ 639080 h 705057"/>
                  <a:gd name="connsiteX14" fmla="*/ 259076 w 641663"/>
                  <a:gd name="connsiteY14" fmla="*/ 610505 h 705057"/>
                  <a:gd name="connsiteX15" fmla="*/ 311464 w 641663"/>
                  <a:gd name="connsiteY15" fmla="*/ 553355 h 705057"/>
                  <a:gd name="connsiteX16" fmla="*/ 225739 w 641663"/>
                  <a:gd name="connsiteY16" fmla="*/ 677180 h 705057"/>
                  <a:gd name="connsiteX17" fmla="*/ 340039 w 641663"/>
                  <a:gd name="connsiteY17" fmla="*/ 696230 h 705057"/>
                  <a:gd name="connsiteX18" fmla="*/ 549589 w 641663"/>
                  <a:gd name="connsiteY18" fmla="*/ 562880 h 705057"/>
                  <a:gd name="connsiteX19" fmla="*/ 635314 w 641663"/>
                  <a:gd name="connsiteY19" fmla="*/ 372380 h 705057"/>
                  <a:gd name="connsiteX20" fmla="*/ 635314 w 641663"/>
                  <a:gd name="connsiteY20" fmla="*/ 277130 h 705057"/>
                  <a:gd name="connsiteX21" fmla="*/ 635314 w 641663"/>
                  <a:gd name="connsiteY21" fmla="*/ 219980 h 705057"/>
                  <a:gd name="connsiteX22" fmla="*/ 618041 w 641663"/>
                  <a:gd name="connsiteY22" fmla="*/ 198104 h 705057"/>
                  <a:gd name="connsiteX23" fmla="*/ 625789 w 641663"/>
                  <a:gd name="connsiteY23" fmla="*/ 86630 h 705057"/>
                  <a:gd name="connsiteX24" fmla="*/ 559114 w 641663"/>
                  <a:gd name="connsiteY24" fmla="*/ 39005 h 705057"/>
                  <a:gd name="connsiteX25" fmla="*/ 416239 w 641663"/>
                  <a:gd name="connsiteY25" fmla="*/ 905 h 705057"/>
                  <a:gd name="connsiteX0" fmla="*/ 416239 w 641663"/>
                  <a:gd name="connsiteY0" fmla="*/ 65 h 704217"/>
                  <a:gd name="connsiteX1" fmla="*/ 365350 w 641663"/>
                  <a:gd name="connsiteY1" fmla="*/ 46949 h 704217"/>
                  <a:gd name="connsiteX2" fmla="*/ 254314 w 641663"/>
                  <a:gd name="connsiteY2" fmla="*/ 28640 h 704217"/>
                  <a:gd name="connsiteX3" fmla="*/ 101914 w 641663"/>
                  <a:gd name="connsiteY3" fmla="*/ 133415 h 704217"/>
                  <a:gd name="connsiteX4" fmla="*/ 35239 w 641663"/>
                  <a:gd name="connsiteY4" fmla="*/ 223903 h 704217"/>
                  <a:gd name="connsiteX5" fmla="*/ 25714 w 641663"/>
                  <a:gd name="connsiteY5" fmla="*/ 304865 h 704217"/>
                  <a:gd name="connsiteX6" fmla="*/ 92389 w 641663"/>
                  <a:gd name="connsiteY6" fmla="*/ 333440 h 704217"/>
                  <a:gd name="connsiteX7" fmla="*/ 159064 w 641663"/>
                  <a:gd name="connsiteY7" fmla="*/ 238190 h 704217"/>
                  <a:gd name="connsiteX8" fmla="*/ 118401 w 641663"/>
                  <a:gd name="connsiteY8" fmla="*/ 301381 h 704217"/>
                  <a:gd name="connsiteX9" fmla="*/ 4102 w 641663"/>
                  <a:gd name="connsiteY9" fmla="*/ 439494 h 704217"/>
                  <a:gd name="connsiteX10" fmla="*/ 54289 w 641663"/>
                  <a:gd name="connsiteY10" fmla="*/ 533464 h 704217"/>
                  <a:gd name="connsiteX11" fmla="*/ 168589 w 641663"/>
                  <a:gd name="connsiteY11" fmla="*/ 457265 h 704217"/>
                  <a:gd name="connsiteX12" fmla="*/ 78101 w 641663"/>
                  <a:gd name="connsiteY12" fmla="*/ 552515 h 704217"/>
                  <a:gd name="connsiteX13" fmla="*/ 130489 w 641663"/>
                  <a:gd name="connsiteY13" fmla="*/ 638240 h 704217"/>
                  <a:gd name="connsiteX14" fmla="*/ 259076 w 641663"/>
                  <a:gd name="connsiteY14" fmla="*/ 609665 h 704217"/>
                  <a:gd name="connsiteX15" fmla="*/ 311464 w 641663"/>
                  <a:gd name="connsiteY15" fmla="*/ 552515 h 704217"/>
                  <a:gd name="connsiteX16" fmla="*/ 225739 w 641663"/>
                  <a:gd name="connsiteY16" fmla="*/ 676340 h 704217"/>
                  <a:gd name="connsiteX17" fmla="*/ 340039 w 641663"/>
                  <a:gd name="connsiteY17" fmla="*/ 695390 h 704217"/>
                  <a:gd name="connsiteX18" fmla="*/ 549589 w 641663"/>
                  <a:gd name="connsiteY18" fmla="*/ 562040 h 704217"/>
                  <a:gd name="connsiteX19" fmla="*/ 635314 w 641663"/>
                  <a:gd name="connsiteY19" fmla="*/ 371540 h 704217"/>
                  <a:gd name="connsiteX20" fmla="*/ 635314 w 641663"/>
                  <a:gd name="connsiteY20" fmla="*/ 276290 h 704217"/>
                  <a:gd name="connsiteX21" fmla="*/ 635314 w 641663"/>
                  <a:gd name="connsiteY21" fmla="*/ 219140 h 704217"/>
                  <a:gd name="connsiteX22" fmla="*/ 618041 w 641663"/>
                  <a:gd name="connsiteY22" fmla="*/ 197264 h 704217"/>
                  <a:gd name="connsiteX23" fmla="*/ 625789 w 641663"/>
                  <a:gd name="connsiteY23" fmla="*/ 85790 h 704217"/>
                  <a:gd name="connsiteX24" fmla="*/ 559114 w 641663"/>
                  <a:gd name="connsiteY24" fmla="*/ 38165 h 704217"/>
                  <a:gd name="connsiteX25" fmla="*/ 416239 w 641663"/>
                  <a:gd name="connsiteY25" fmla="*/ 65 h 704217"/>
                  <a:gd name="connsiteX0" fmla="*/ 416239 w 641663"/>
                  <a:gd name="connsiteY0" fmla="*/ 152 h 704304"/>
                  <a:gd name="connsiteX1" fmla="*/ 371306 w 641663"/>
                  <a:gd name="connsiteY1" fmla="*/ 25028 h 704304"/>
                  <a:gd name="connsiteX2" fmla="*/ 254314 w 641663"/>
                  <a:gd name="connsiteY2" fmla="*/ 28727 h 704304"/>
                  <a:gd name="connsiteX3" fmla="*/ 101914 w 641663"/>
                  <a:gd name="connsiteY3" fmla="*/ 133502 h 704304"/>
                  <a:gd name="connsiteX4" fmla="*/ 35239 w 641663"/>
                  <a:gd name="connsiteY4" fmla="*/ 223990 h 704304"/>
                  <a:gd name="connsiteX5" fmla="*/ 25714 w 641663"/>
                  <a:gd name="connsiteY5" fmla="*/ 304952 h 704304"/>
                  <a:gd name="connsiteX6" fmla="*/ 92389 w 641663"/>
                  <a:gd name="connsiteY6" fmla="*/ 333527 h 704304"/>
                  <a:gd name="connsiteX7" fmla="*/ 159064 w 641663"/>
                  <a:gd name="connsiteY7" fmla="*/ 238277 h 704304"/>
                  <a:gd name="connsiteX8" fmla="*/ 118401 w 641663"/>
                  <a:gd name="connsiteY8" fmla="*/ 301468 h 704304"/>
                  <a:gd name="connsiteX9" fmla="*/ 4102 w 641663"/>
                  <a:gd name="connsiteY9" fmla="*/ 439581 h 704304"/>
                  <a:gd name="connsiteX10" fmla="*/ 54289 w 641663"/>
                  <a:gd name="connsiteY10" fmla="*/ 533551 h 704304"/>
                  <a:gd name="connsiteX11" fmla="*/ 168589 w 641663"/>
                  <a:gd name="connsiteY11" fmla="*/ 457352 h 704304"/>
                  <a:gd name="connsiteX12" fmla="*/ 78101 w 641663"/>
                  <a:gd name="connsiteY12" fmla="*/ 552602 h 704304"/>
                  <a:gd name="connsiteX13" fmla="*/ 130489 w 641663"/>
                  <a:gd name="connsiteY13" fmla="*/ 638327 h 704304"/>
                  <a:gd name="connsiteX14" fmla="*/ 259076 w 641663"/>
                  <a:gd name="connsiteY14" fmla="*/ 609752 h 704304"/>
                  <a:gd name="connsiteX15" fmla="*/ 311464 w 641663"/>
                  <a:gd name="connsiteY15" fmla="*/ 552602 h 704304"/>
                  <a:gd name="connsiteX16" fmla="*/ 225739 w 641663"/>
                  <a:gd name="connsiteY16" fmla="*/ 676427 h 704304"/>
                  <a:gd name="connsiteX17" fmla="*/ 340039 w 641663"/>
                  <a:gd name="connsiteY17" fmla="*/ 695477 h 704304"/>
                  <a:gd name="connsiteX18" fmla="*/ 549589 w 641663"/>
                  <a:gd name="connsiteY18" fmla="*/ 562127 h 704304"/>
                  <a:gd name="connsiteX19" fmla="*/ 635314 w 641663"/>
                  <a:gd name="connsiteY19" fmla="*/ 371627 h 704304"/>
                  <a:gd name="connsiteX20" fmla="*/ 635314 w 641663"/>
                  <a:gd name="connsiteY20" fmla="*/ 276377 h 704304"/>
                  <a:gd name="connsiteX21" fmla="*/ 635314 w 641663"/>
                  <a:gd name="connsiteY21" fmla="*/ 219227 h 704304"/>
                  <a:gd name="connsiteX22" fmla="*/ 618041 w 641663"/>
                  <a:gd name="connsiteY22" fmla="*/ 197351 h 704304"/>
                  <a:gd name="connsiteX23" fmla="*/ 625789 w 641663"/>
                  <a:gd name="connsiteY23" fmla="*/ 85877 h 704304"/>
                  <a:gd name="connsiteX24" fmla="*/ 559114 w 641663"/>
                  <a:gd name="connsiteY24" fmla="*/ 38252 h 704304"/>
                  <a:gd name="connsiteX25" fmla="*/ 416239 w 641663"/>
                  <a:gd name="connsiteY25" fmla="*/ 152 h 704304"/>
                  <a:gd name="connsiteX0" fmla="*/ 416239 w 641663"/>
                  <a:gd name="connsiteY0" fmla="*/ 489 h 704641"/>
                  <a:gd name="connsiteX1" fmla="*/ 336693 w 641663"/>
                  <a:gd name="connsiteY1" fmla="*/ 17754 h 704641"/>
                  <a:gd name="connsiteX2" fmla="*/ 254314 w 641663"/>
                  <a:gd name="connsiteY2" fmla="*/ 29064 h 704641"/>
                  <a:gd name="connsiteX3" fmla="*/ 101914 w 641663"/>
                  <a:gd name="connsiteY3" fmla="*/ 133839 h 704641"/>
                  <a:gd name="connsiteX4" fmla="*/ 35239 w 641663"/>
                  <a:gd name="connsiteY4" fmla="*/ 224327 h 704641"/>
                  <a:gd name="connsiteX5" fmla="*/ 25714 w 641663"/>
                  <a:gd name="connsiteY5" fmla="*/ 305289 h 704641"/>
                  <a:gd name="connsiteX6" fmla="*/ 92389 w 641663"/>
                  <a:gd name="connsiteY6" fmla="*/ 333864 h 704641"/>
                  <a:gd name="connsiteX7" fmla="*/ 159064 w 641663"/>
                  <a:gd name="connsiteY7" fmla="*/ 238614 h 704641"/>
                  <a:gd name="connsiteX8" fmla="*/ 118401 w 641663"/>
                  <a:gd name="connsiteY8" fmla="*/ 301805 h 704641"/>
                  <a:gd name="connsiteX9" fmla="*/ 4102 w 641663"/>
                  <a:gd name="connsiteY9" fmla="*/ 439918 h 704641"/>
                  <a:gd name="connsiteX10" fmla="*/ 54289 w 641663"/>
                  <a:gd name="connsiteY10" fmla="*/ 533888 h 704641"/>
                  <a:gd name="connsiteX11" fmla="*/ 168589 w 641663"/>
                  <a:gd name="connsiteY11" fmla="*/ 457689 h 704641"/>
                  <a:gd name="connsiteX12" fmla="*/ 78101 w 641663"/>
                  <a:gd name="connsiteY12" fmla="*/ 552939 h 704641"/>
                  <a:gd name="connsiteX13" fmla="*/ 130489 w 641663"/>
                  <a:gd name="connsiteY13" fmla="*/ 638664 h 704641"/>
                  <a:gd name="connsiteX14" fmla="*/ 259076 w 641663"/>
                  <a:gd name="connsiteY14" fmla="*/ 610089 h 704641"/>
                  <a:gd name="connsiteX15" fmla="*/ 311464 w 641663"/>
                  <a:gd name="connsiteY15" fmla="*/ 552939 h 704641"/>
                  <a:gd name="connsiteX16" fmla="*/ 225739 w 641663"/>
                  <a:gd name="connsiteY16" fmla="*/ 676764 h 704641"/>
                  <a:gd name="connsiteX17" fmla="*/ 340039 w 641663"/>
                  <a:gd name="connsiteY17" fmla="*/ 695814 h 704641"/>
                  <a:gd name="connsiteX18" fmla="*/ 549589 w 641663"/>
                  <a:gd name="connsiteY18" fmla="*/ 562464 h 704641"/>
                  <a:gd name="connsiteX19" fmla="*/ 635314 w 641663"/>
                  <a:gd name="connsiteY19" fmla="*/ 371964 h 704641"/>
                  <a:gd name="connsiteX20" fmla="*/ 635314 w 641663"/>
                  <a:gd name="connsiteY20" fmla="*/ 276714 h 704641"/>
                  <a:gd name="connsiteX21" fmla="*/ 635314 w 641663"/>
                  <a:gd name="connsiteY21" fmla="*/ 219564 h 704641"/>
                  <a:gd name="connsiteX22" fmla="*/ 618041 w 641663"/>
                  <a:gd name="connsiteY22" fmla="*/ 197688 h 704641"/>
                  <a:gd name="connsiteX23" fmla="*/ 625789 w 641663"/>
                  <a:gd name="connsiteY23" fmla="*/ 86214 h 704641"/>
                  <a:gd name="connsiteX24" fmla="*/ 559114 w 641663"/>
                  <a:gd name="connsiteY24" fmla="*/ 38589 h 704641"/>
                  <a:gd name="connsiteX25" fmla="*/ 416239 w 641663"/>
                  <a:gd name="connsiteY25" fmla="*/ 489 h 704641"/>
                  <a:gd name="connsiteX0" fmla="*/ 416239 w 641663"/>
                  <a:gd name="connsiteY0" fmla="*/ 1850 h 706002"/>
                  <a:gd name="connsiteX1" fmla="*/ 335783 w 641663"/>
                  <a:gd name="connsiteY1" fmla="*/ 8462 h 706002"/>
                  <a:gd name="connsiteX2" fmla="*/ 254314 w 641663"/>
                  <a:gd name="connsiteY2" fmla="*/ 30425 h 706002"/>
                  <a:gd name="connsiteX3" fmla="*/ 101914 w 641663"/>
                  <a:gd name="connsiteY3" fmla="*/ 135200 h 706002"/>
                  <a:gd name="connsiteX4" fmla="*/ 35239 w 641663"/>
                  <a:gd name="connsiteY4" fmla="*/ 225688 h 706002"/>
                  <a:gd name="connsiteX5" fmla="*/ 25714 w 641663"/>
                  <a:gd name="connsiteY5" fmla="*/ 306650 h 706002"/>
                  <a:gd name="connsiteX6" fmla="*/ 92389 w 641663"/>
                  <a:gd name="connsiteY6" fmla="*/ 335225 h 706002"/>
                  <a:gd name="connsiteX7" fmla="*/ 159064 w 641663"/>
                  <a:gd name="connsiteY7" fmla="*/ 239975 h 706002"/>
                  <a:gd name="connsiteX8" fmla="*/ 118401 w 641663"/>
                  <a:gd name="connsiteY8" fmla="*/ 303166 h 706002"/>
                  <a:gd name="connsiteX9" fmla="*/ 4102 w 641663"/>
                  <a:gd name="connsiteY9" fmla="*/ 441279 h 706002"/>
                  <a:gd name="connsiteX10" fmla="*/ 54289 w 641663"/>
                  <a:gd name="connsiteY10" fmla="*/ 535249 h 706002"/>
                  <a:gd name="connsiteX11" fmla="*/ 168589 w 641663"/>
                  <a:gd name="connsiteY11" fmla="*/ 459050 h 706002"/>
                  <a:gd name="connsiteX12" fmla="*/ 78101 w 641663"/>
                  <a:gd name="connsiteY12" fmla="*/ 554300 h 706002"/>
                  <a:gd name="connsiteX13" fmla="*/ 130489 w 641663"/>
                  <a:gd name="connsiteY13" fmla="*/ 640025 h 706002"/>
                  <a:gd name="connsiteX14" fmla="*/ 259076 w 641663"/>
                  <a:gd name="connsiteY14" fmla="*/ 611450 h 706002"/>
                  <a:gd name="connsiteX15" fmla="*/ 311464 w 641663"/>
                  <a:gd name="connsiteY15" fmla="*/ 554300 h 706002"/>
                  <a:gd name="connsiteX16" fmla="*/ 225739 w 641663"/>
                  <a:gd name="connsiteY16" fmla="*/ 678125 h 706002"/>
                  <a:gd name="connsiteX17" fmla="*/ 340039 w 641663"/>
                  <a:gd name="connsiteY17" fmla="*/ 697175 h 706002"/>
                  <a:gd name="connsiteX18" fmla="*/ 549589 w 641663"/>
                  <a:gd name="connsiteY18" fmla="*/ 563825 h 706002"/>
                  <a:gd name="connsiteX19" fmla="*/ 635314 w 641663"/>
                  <a:gd name="connsiteY19" fmla="*/ 373325 h 706002"/>
                  <a:gd name="connsiteX20" fmla="*/ 635314 w 641663"/>
                  <a:gd name="connsiteY20" fmla="*/ 278075 h 706002"/>
                  <a:gd name="connsiteX21" fmla="*/ 635314 w 641663"/>
                  <a:gd name="connsiteY21" fmla="*/ 220925 h 706002"/>
                  <a:gd name="connsiteX22" fmla="*/ 618041 w 641663"/>
                  <a:gd name="connsiteY22" fmla="*/ 199049 h 706002"/>
                  <a:gd name="connsiteX23" fmla="*/ 625789 w 641663"/>
                  <a:gd name="connsiteY23" fmla="*/ 87575 h 706002"/>
                  <a:gd name="connsiteX24" fmla="*/ 559114 w 641663"/>
                  <a:gd name="connsiteY24" fmla="*/ 39950 h 706002"/>
                  <a:gd name="connsiteX25" fmla="*/ 416239 w 641663"/>
                  <a:gd name="connsiteY25" fmla="*/ 1850 h 706002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18041 w 641663"/>
                  <a:gd name="connsiteY22" fmla="*/ 202317 h 709270"/>
                  <a:gd name="connsiteX23" fmla="*/ 625789 w 641663"/>
                  <a:gd name="connsiteY23" fmla="*/ 90843 h 709270"/>
                  <a:gd name="connsiteX24" fmla="*/ 559114 w 641663"/>
                  <a:gd name="connsiteY24" fmla="*/ 43218 h 709270"/>
                  <a:gd name="connsiteX25" fmla="*/ 486463 w 641663"/>
                  <a:gd name="connsiteY25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3947 w 641663"/>
                  <a:gd name="connsiteY21" fmla="*/ 208216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39618"/>
                  <a:gd name="connsiteY0" fmla="*/ 1463 h 709270"/>
                  <a:gd name="connsiteX1" fmla="*/ 335783 w 639618"/>
                  <a:gd name="connsiteY1" fmla="*/ 11730 h 709270"/>
                  <a:gd name="connsiteX2" fmla="*/ 254314 w 639618"/>
                  <a:gd name="connsiteY2" fmla="*/ 33693 h 709270"/>
                  <a:gd name="connsiteX3" fmla="*/ 101914 w 639618"/>
                  <a:gd name="connsiteY3" fmla="*/ 138468 h 709270"/>
                  <a:gd name="connsiteX4" fmla="*/ 35239 w 639618"/>
                  <a:gd name="connsiteY4" fmla="*/ 228956 h 709270"/>
                  <a:gd name="connsiteX5" fmla="*/ 25714 w 639618"/>
                  <a:gd name="connsiteY5" fmla="*/ 309918 h 709270"/>
                  <a:gd name="connsiteX6" fmla="*/ 92389 w 639618"/>
                  <a:gd name="connsiteY6" fmla="*/ 338493 h 709270"/>
                  <a:gd name="connsiteX7" fmla="*/ 159064 w 639618"/>
                  <a:gd name="connsiteY7" fmla="*/ 243243 h 709270"/>
                  <a:gd name="connsiteX8" fmla="*/ 118401 w 639618"/>
                  <a:gd name="connsiteY8" fmla="*/ 306434 h 709270"/>
                  <a:gd name="connsiteX9" fmla="*/ 4102 w 639618"/>
                  <a:gd name="connsiteY9" fmla="*/ 444547 h 709270"/>
                  <a:gd name="connsiteX10" fmla="*/ 54289 w 639618"/>
                  <a:gd name="connsiteY10" fmla="*/ 538517 h 709270"/>
                  <a:gd name="connsiteX11" fmla="*/ 168589 w 639618"/>
                  <a:gd name="connsiteY11" fmla="*/ 462318 h 709270"/>
                  <a:gd name="connsiteX12" fmla="*/ 78101 w 639618"/>
                  <a:gd name="connsiteY12" fmla="*/ 557568 h 709270"/>
                  <a:gd name="connsiteX13" fmla="*/ 130489 w 639618"/>
                  <a:gd name="connsiteY13" fmla="*/ 643293 h 709270"/>
                  <a:gd name="connsiteX14" fmla="*/ 259076 w 639618"/>
                  <a:gd name="connsiteY14" fmla="*/ 614718 h 709270"/>
                  <a:gd name="connsiteX15" fmla="*/ 311464 w 639618"/>
                  <a:gd name="connsiteY15" fmla="*/ 557568 h 709270"/>
                  <a:gd name="connsiteX16" fmla="*/ 225739 w 639618"/>
                  <a:gd name="connsiteY16" fmla="*/ 681393 h 709270"/>
                  <a:gd name="connsiteX17" fmla="*/ 340039 w 639618"/>
                  <a:gd name="connsiteY17" fmla="*/ 700443 h 709270"/>
                  <a:gd name="connsiteX18" fmla="*/ 549589 w 639618"/>
                  <a:gd name="connsiteY18" fmla="*/ 567093 h 709270"/>
                  <a:gd name="connsiteX19" fmla="*/ 635314 w 639618"/>
                  <a:gd name="connsiteY19" fmla="*/ 376593 h 709270"/>
                  <a:gd name="connsiteX20" fmla="*/ 627677 w 639618"/>
                  <a:gd name="connsiteY20" fmla="*/ 314238 h 709270"/>
                  <a:gd name="connsiteX21" fmla="*/ 633947 w 639618"/>
                  <a:gd name="connsiteY21" fmla="*/ 208216 h 709270"/>
                  <a:gd name="connsiteX22" fmla="*/ 625789 w 639618"/>
                  <a:gd name="connsiteY22" fmla="*/ 90843 h 709270"/>
                  <a:gd name="connsiteX23" fmla="*/ 559114 w 639618"/>
                  <a:gd name="connsiteY23" fmla="*/ 43218 h 709270"/>
                  <a:gd name="connsiteX24" fmla="*/ 486463 w 639618"/>
                  <a:gd name="connsiteY24" fmla="*/ 1463 h 709270"/>
                  <a:gd name="connsiteX0" fmla="*/ 486463 w 634072"/>
                  <a:gd name="connsiteY0" fmla="*/ 1463 h 709270"/>
                  <a:gd name="connsiteX1" fmla="*/ 335783 w 634072"/>
                  <a:gd name="connsiteY1" fmla="*/ 11730 h 709270"/>
                  <a:gd name="connsiteX2" fmla="*/ 254314 w 634072"/>
                  <a:gd name="connsiteY2" fmla="*/ 33693 h 709270"/>
                  <a:gd name="connsiteX3" fmla="*/ 101914 w 634072"/>
                  <a:gd name="connsiteY3" fmla="*/ 138468 h 709270"/>
                  <a:gd name="connsiteX4" fmla="*/ 35239 w 634072"/>
                  <a:gd name="connsiteY4" fmla="*/ 228956 h 709270"/>
                  <a:gd name="connsiteX5" fmla="*/ 25714 w 634072"/>
                  <a:gd name="connsiteY5" fmla="*/ 309918 h 709270"/>
                  <a:gd name="connsiteX6" fmla="*/ 92389 w 634072"/>
                  <a:gd name="connsiteY6" fmla="*/ 338493 h 709270"/>
                  <a:gd name="connsiteX7" fmla="*/ 159064 w 634072"/>
                  <a:gd name="connsiteY7" fmla="*/ 243243 h 709270"/>
                  <a:gd name="connsiteX8" fmla="*/ 118401 w 634072"/>
                  <a:gd name="connsiteY8" fmla="*/ 306434 h 709270"/>
                  <a:gd name="connsiteX9" fmla="*/ 4102 w 634072"/>
                  <a:gd name="connsiteY9" fmla="*/ 444547 h 709270"/>
                  <a:gd name="connsiteX10" fmla="*/ 54289 w 634072"/>
                  <a:gd name="connsiteY10" fmla="*/ 538517 h 709270"/>
                  <a:gd name="connsiteX11" fmla="*/ 168589 w 634072"/>
                  <a:gd name="connsiteY11" fmla="*/ 462318 h 709270"/>
                  <a:gd name="connsiteX12" fmla="*/ 78101 w 634072"/>
                  <a:gd name="connsiteY12" fmla="*/ 557568 h 709270"/>
                  <a:gd name="connsiteX13" fmla="*/ 130489 w 634072"/>
                  <a:gd name="connsiteY13" fmla="*/ 643293 h 709270"/>
                  <a:gd name="connsiteX14" fmla="*/ 259076 w 634072"/>
                  <a:gd name="connsiteY14" fmla="*/ 614718 h 709270"/>
                  <a:gd name="connsiteX15" fmla="*/ 311464 w 634072"/>
                  <a:gd name="connsiteY15" fmla="*/ 557568 h 709270"/>
                  <a:gd name="connsiteX16" fmla="*/ 225739 w 634072"/>
                  <a:gd name="connsiteY16" fmla="*/ 681393 h 709270"/>
                  <a:gd name="connsiteX17" fmla="*/ 340039 w 634072"/>
                  <a:gd name="connsiteY17" fmla="*/ 700443 h 709270"/>
                  <a:gd name="connsiteX18" fmla="*/ 549589 w 634072"/>
                  <a:gd name="connsiteY18" fmla="*/ 567093 h 709270"/>
                  <a:gd name="connsiteX19" fmla="*/ 619759 w 634072"/>
                  <a:gd name="connsiteY19" fmla="*/ 377997 h 709270"/>
                  <a:gd name="connsiteX20" fmla="*/ 627677 w 634072"/>
                  <a:gd name="connsiteY20" fmla="*/ 314238 h 709270"/>
                  <a:gd name="connsiteX21" fmla="*/ 633947 w 634072"/>
                  <a:gd name="connsiteY21" fmla="*/ 208216 h 709270"/>
                  <a:gd name="connsiteX22" fmla="*/ 625789 w 634072"/>
                  <a:gd name="connsiteY22" fmla="*/ 90843 h 709270"/>
                  <a:gd name="connsiteX23" fmla="*/ 559114 w 634072"/>
                  <a:gd name="connsiteY23" fmla="*/ 43218 h 709270"/>
                  <a:gd name="connsiteX24" fmla="*/ 486463 w 634072"/>
                  <a:gd name="connsiteY24" fmla="*/ 1463 h 709270"/>
                  <a:gd name="connsiteX0" fmla="*/ 486463 w 634072"/>
                  <a:gd name="connsiteY0" fmla="*/ 3196 h 711003"/>
                  <a:gd name="connsiteX1" fmla="*/ 353475 w 634072"/>
                  <a:gd name="connsiteY1" fmla="*/ 6498 h 711003"/>
                  <a:gd name="connsiteX2" fmla="*/ 254314 w 634072"/>
                  <a:gd name="connsiteY2" fmla="*/ 35426 h 711003"/>
                  <a:gd name="connsiteX3" fmla="*/ 101914 w 634072"/>
                  <a:gd name="connsiteY3" fmla="*/ 140201 h 711003"/>
                  <a:gd name="connsiteX4" fmla="*/ 35239 w 634072"/>
                  <a:gd name="connsiteY4" fmla="*/ 230689 h 711003"/>
                  <a:gd name="connsiteX5" fmla="*/ 25714 w 634072"/>
                  <a:gd name="connsiteY5" fmla="*/ 311651 h 711003"/>
                  <a:gd name="connsiteX6" fmla="*/ 92389 w 634072"/>
                  <a:gd name="connsiteY6" fmla="*/ 340226 h 711003"/>
                  <a:gd name="connsiteX7" fmla="*/ 159064 w 634072"/>
                  <a:gd name="connsiteY7" fmla="*/ 244976 h 711003"/>
                  <a:gd name="connsiteX8" fmla="*/ 118401 w 634072"/>
                  <a:gd name="connsiteY8" fmla="*/ 308167 h 711003"/>
                  <a:gd name="connsiteX9" fmla="*/ 4102 w 634072"/>
                  <a:gd name="connsiteY9" fmla="*/ 446280 h 711003"/>
                  <a:gd name="connsiteX10" fmla="*/ 54289 w 634072"/>
                  <a:gd name="connsiteY10" fmla="*/ 540250 h 711003"/>
                  <a:gd name="connsiteX11" fmla="*/ 168589 w 634072"/>
                  <a:gd name="connsiteY11" fmla="*/ 464051 h 711003"/>
                  <a:gd name="connsiteX12" fmla="*/ 78101 w 634072"/>
                  <a:gd name="connsiteY12" fmla="*/ 559301 h 711003"/>
                  <a:gd name="connsiteX13" fmla="*/ 130489 w 634072"/>
                  <a:gd name="connsiteY13" fmla="*/ 645026 h 711003"/>
                  <a:gd name="connsiteX14" fmla="*/ 259076 w 634072"/>
                  <a:gd name="connsiteY14" fmla="*/ 616451 h 711003"/>
                  <a:gd name="connsiteX15" fmla="*/ 311464 w 634072"/>
                  <a:gd name="connsiteY15" fmla="*/ 559301 h 711003"/>
                  <a:gd name="connsiteX16" fmla="*/ 225739 w 634072"/>
                  <a:gd name="connsiteY16" fmla="*/ 683126 h 711003"/>
                  <a:gd name="connsiteX17" fmla="*/ 340039 w 634072"/>
                  <a:gd name="connsiteY17" fmla="*/ 702176 h 711003"/>
                  <a:gd name="connsiteX18" fmla="*/ 549589 w 634072"/>
                  <a:gd name="connsiteY18" fmla="*/ 568826 h 711003"/>
                  <a:gd name="connsiteX19" fmla="*/ 619759 w 634072"/>
                  <a:gd name="connsiteY19" fmla="*/ 379730 h 711003"/>
                  <a:gd name="connsiteX20" fmla="*/ 627677 w 634072"/>
                  <a:gd name="connsiteY20" fmla="*/ 315971 h 711003"/>
                  <a:gd name="connsiteX21" fmla="*/ 633947 w 634072"/>
                  <a:gd name="connsiteY21" fmla="*/ 209949 h 711003"/>
                  <a:gd name="connsiteX22" fmla="*/ 625789 w 634072"/>
                  <a:gd name="connsiteY22" fmla="*/ 92576 h 711003"/>
                  <a:gd name="connsiteX23" fmla="*/ 559114 w 634072"/>
                  <a:gd name="connsiteY23" fmla="*/ 44951 h 711003"/>
                  <a:gd name="connsiteX24" fmla="*/ 486463 w 634072"/>
                  <a:gd name="connsiteY24" fmla="*/ 3196 h 711003"/>
                  <a:gd name="connsiteX0" fmla="*/ 486463 w 634072"/>
                  <a:gd name="connsiteY0" fmla="*/ 10201 h 718008"/>
                  <a:gd name="connsiteX1" fmla="*/ 353475 w 634072"/>
                  <a:gd name="connsiteY1" fmla="*/ 13503 h 718008"/>
                  <a:gd name="connsiteX2" fmla="*/ 254314 w 634072"/>
                  <a:gd name="connsiteY2" fmla="*/ 42431 h 718008"/>
                  <a:gd name="connsiteX3" fmla="*/ 101914 w 634072"/>
                  <a:gd name="connsiteY3" fmla="*/ 147206 h 718008"/>
                  <a:gd name="connsiteX4" fmla="*/ 35239 w 634072"/>
                  <a:gd name="connsiteY4" fmla="*/ 237694 h 718008"/>
                  <a:gd name="connsiteX5" fmla="*/ 25714 w 634072"/>
                  <a:gd name="connsiteY5" fmla="*/ 318656 h 718008"/>
                  <a:gd name="connsiteX6" fmla="*/ 92389 w 634072"/>
                  <a:gd name="connsiteY6" fmla="*/ 347231 h 718008"/>
                  <a:gd name="connsiteX7" fmla="*/ 159064 w 634072"/>
                  <a:gd name="connsiteY7" fmla="*/ 251981 h 718008"/>
                  <a:gd name="connsiteX8" fmla="*/ 118401 w 634072"/>
                  <a:gd name="connsiteY8" fmla="*/ 315172 h 718008"/>
                  <a:gd name="connsiteX9" fmla="*/ 4102 w 634072"/>
                  <a:gd name="connsiteY9" fmla="*/ 453285 h 718008"/>
                  <a:gd name="connsiteX10" fmla="*/ 54289 w 634072"/>
                  <a:gd name="connsiteY10" fmla="*/ 547255 h 718008"/>
                  <a:gd name="connsiteX11" fmla="*/ 168589 w 634072"/>
                  <a:gd name="connsiteY11" fmla="*/ 471056 h 718008"/>
                  <a:gd name="connsiteX12" fmla="*/ 78101 w 634072"/>
                  <a:gd name="connsiteY12" fmla="*/ 566306 h 718008"/>
                  <a:gd name="connsiteX13" fmla="*/ 130489 w 634072"/>
                  <a:gd name="connsiteY13" fmla="*/ 652031 h 718008"/>
                  <a:gd name="connsiteX14" fmla="*/ 259076 w 634072"/>
                  <a:gd name="connsiteY14" fmla="*/ 623456 h 718008"/>
                  <a:gd name="connsiteX15" fmla="*/ 311464 w 634072"/>
                  <a:gd name="connsiteY15" fmla="*/ 566306 h 718008"/>
                  <a:gd name="connsiteX16" fmla="*/ 225739 w 634072"/>
                  <a:gd name="connsiteY16" fmla="*/ 690131 h 718008"/>
                  <a:gd name="connsiteX17" fmla="*/ 340039 w 634072"/>
                  <a:gd name="connsiteY17" fmla="*/ 709181 h 718008"/>
                  <a:gd name="connsiteX18" fmla="*/ 549589 w 634072"/>
                  <a:gd name="connsiteY18" fmla="*/ 575831 h 718008"/>
                  <a:gd name="connsiteX19" fmla="*/ 619759 w 634072"/>
                  <a:gd name="connsiteY19" fmla="*/ 386735 h 718008"/>
                  <a:gd name="connsiteX20" fmla="*/ 627677 w 634072"/>
                  <a:gd name="connsiteY20" fmla="*/ 322976 h 718008"/>
                  <a:gd name="connsiteX21" fmla="*/ 633947 w 634072"/>
                  <a:gd name="connsiteY21" fmla="*/ 216954 h 718008"/>
                  <a:gd name="connsiteX22" fmla="*/ 625789 w 634072"/>
                  <a:gd name="connsiteY22" fmla="*/ 99581 h 718008"/>
                  <a:gd name="connsiteX23" fmla="*/ 559114 w 634072"/>
                  <a:gd name="connsiteY23" fmla="*/ 51956 h 718008"/>
                  <a:gd name="connsiteX24" fmla="*/ 486463 w 634072"/>
                  <a:gd name="connsiteY24" fmla="*/ 10201 h 718008"/>
                  <a:gd name="connsiteX0" fmla="*/ 486463 w 634072"/>
                  <a:gd name="connsiteY0" fmla="*/ 3374 h 711181"/>
                  <a:gd name="connsiteX1" fmla="*/ 353475 w 634072"/>
                  <a:gd name="connsiteY1" fmla="*/ 6676 h 711181"/>
                  <a:gd name="connsiteX2" fmla="*/ 254314 w 634072"/>
                  <a:gd name="connsiteY2" fmla="*/ 35604 h 711181"/>
                  <a:gd name="connsiteX3" fmla="*/ 101914 w 634072"/>
                  <a:gd name="connsiteY3" fmla="*/ 140379 h 711181"/>
                  <a:gd name="connsiteX4" fmla="*/ 35239 w 634072"/>
                  <a:gd name="connsiteY4" fmla="*/ 230867 h 711181"/>
                  <a:gd name="connsiteX5" fmla="*/ 25714 w 634072"/>
                  <a:gd name="connsiteY5" fmla="*/ 311829 h 711181"/>
                  <a:gd name="connsiteX6" fmla="*/ 92389 w 634072"/>
                  <a:gd name="connsiteY6" fmla="*/ 340404 h 711181"/>
                  <a:gd name="connsiteX7" fmla="*/ 159064 w 634072"/>
                  <a:gd name="connsiteY7" fmla="*/ 245154 h 711181"/>
                  <a:gd name="connsiteX8" fmla="*/ 118401 w 634072"/>
                  <a:gd name="connsiteY8" fmla="*/ 308345 h 711181"/>
                  <a:gd name="connsiteX9" fmla="*/ 4102 w 634072"/>
                  <a:gd name="connsiteY9" fmla="*/ 446458 h 711181"/>
                  <a:gd name="connsiteX10" fmla="*/ 54289 w 634072"/>
                  <a:gd name="connsiteY10" fmla="*/ 540428 h 711181"/>
                  <a:gd name="connsiteX11" fmla="*/ 168589 w 634072"/>
                  <a:gd name="connsiteY11" fmla="*/ 464229 h 711181"/>
                  <a:gd name="connsiteX12" fmla="*/ 78101 w 634072"/>
                  <a:gd name="connsiteY12" fmla="*/ 559479 h 711181"/>
                  <a:gd name="connsiteX13" fmla="*/ 130489 w 634072"/>
                  <a:gd name="connsiteY13" fmla="*/ 645204 h 711181"/>
                  <a:gd name="connsiteX14" fmla="*/ 259076 w 634072"/>
                  <a:gd name="connsiteY14" fmla="*/ 616629 h 711181"/>
                  <a:gd name="connsiteX15" fmla="*/ 311464 w 634072"/>
                  <a:gd name="connsiteY15" fmla="*/ 559479 h 711181"/>
                  <a:gd name="connsiteX16" fmla="*/ 225739 w 634072"/>
                  <a:gd name="connsiteY16" fmla="*/ 683304 h 711181"/>
                  <a:gd name="connsiteX17" fmla="*/ 340039 w 634072"/>
                  <a:gd name="connsiteY17" fmla="*/ 702354 h 711181"/>
                  <a:gd name="connsiteX18" fmla="*/ 549589 w 634072"/>
                  <a:gd name="connsiteY18" fmla="*/ 569004 h 711181"/>
                  <a:gd name="connsiteX19" fmla="*/ 619759 w 634072"/>
                  <a:gd name="connsiteY19" fmla="*/ 379908 h 711181"/>
                  <a:gd name="connsiteX20" fmla="*/ 627677 w 634072"/>
                  <a:gd name="connsiteY20" fmla="*/ 316149 h 711181"/>
                  <a:gd name="connsiteX21" fmla="*/ 633947 w 634072"/>
                  <a:gd name="connsiteY21" fmla="*/ 210127 h 711181"/>
                  <a:gd name="connsiteX22" fmla="*/ 625789 w 634072"/>
                  <a:gd name="connsiteY22" fmla="*/ 92754 h 711181"/>
                  <a:gd name="connsiteX23" fmla="*/ 559114 w 634072"/>
                  <a:gd name="connsiteY23" fmla="*/ 45129 h 711181"/>
                  <a:gd name="connsiteX24" fmla="*/ 486463 w 634072"/>
                  <a:gd name="connsiteY24" fmla="*/ 3374 h 711181"/>
                  <a:gd name="connsiteX0" fmla="*/ 486463 w 634072"/>
                  <a:gd name="connsiteY0" fmla="*/ 5125 h 712932"/>
                  <a:gd name="connsiteX1" fmla="*/ 353475 w 634072"/>
                  <a:gd name="connsiteY1" fmla="*/ 8427 h 712932"/>
                  <a:gd name="connsiteX2" fmla="*/ 254314 w 634072"/>
                  <a:gd name="connsiteY2" fmla="*/ 37355 h 712932"/>
                  <a:gd name="connsiteX3" fmla="*/ 101914 w 634072"/>
                  <a:gd name="connsiteY3" fmla="*/ 142130 h 712932"/>
                  <a:gd name="connsiteX4" fmla="*/ 35239 w 634072"/>
                  <a:gd name="connsiteY4" fmla="*/ 232618 h 712932"/>
                  <a:gd name="connsiteX5" fmla="*/ 25714 w 634072"/>
                  <a:gd name="connsiteY5" fmla="*/ 313580 h 712932"/>
                  <a:gd name="connsiteX6" fmla="*/ 92389 w 634072"/>
                  <a:gd name="connsiteY6" fmla="*/ 342155 h 712932"/>
                  <a:gd name="connsiteX7" fmla="*/ 159064 w 634072"/>
                  <a:gd name="connsiteY7" fmla="*/ 246905 h 712932"/>
                  <a:gd name="connsiteX8" fmla="*/ 118401 w 634072"/>
                  <a:gd name="connsiteY8" fmla="*/ 310096 h 712932"/>
                  <a:gd name="connsiteX9" fmla="*/ 4102 w 634072"/>
                  <a:gd name="connsiteY9" fmla="*/ 448209 h 712932"/>
                  <a:gd name="connsiteX10" fmla="*/ 54289 w 634072"/>
                  <a:gd name="connsiteY10" fmla="*/ 542179 h 712932"/>
                  <a:gd name="connsiteX11" fmla="*/ 168589 w 634072"/>
                  <a:gd name="connsiteY11" fmla="*/ 465980 h 712932"/>
                  <a:gd name="connsiteX12" fmla="*/ 78101 w 634072"/>
                  <a:gd name="connsiteY12" fmla="*/ 561230 h 712932"/>
                  <a:gd name="connsiteX13" fmla="*/ 130489 w 634072"/>
                  <a:gd name="connsiteY13" fmla="*/ 646955 h 712932"/>
                  <a:gd name="connsiteX14" fmla="*/ 259076 w 634072"/>
                  <a:gd name="connsiteY14" fmla="*/ 618380 h 712932"/>
                  <a:gd name="connsiteX15" fmla="*/ 311464 w 634072"/>
                  <a:gd name="connsiteY15" fmla="*/ 561230 h 712932"/>
                  <a:gd name="connsiteX16" fmla="*/ 225739 w 634072"/>
                  <a:gd name="connsiteY16" fmla="*/ 685055 h 712932"/>
                  <a:gd name="connsiteX17" fmla="*/ 340039 w 634072"/>
                  <a:gd name="connsiteY17" fmla="*/ 704105 h 712932"/>
                  <a:gd name="connsiteX18" fmla="*/ 549589 w 634072"/>
                  <a:gd name="connsiteY18" fmla="*/ 570755 h 712932"/>
                  <a:gd name="connsiteX19" fmla="*/ 619759 w 634072"/>
                  <a:gd name="connsiteY19" fmla="*/ 381659 h 712932"/>
                  <a:gd name="connsiteX20" fmla="*/ 627677 w 634072"/>
                  <a:gd name="connsiteY20" fmla="*/ 317900 h 712932"/>
                  <a:gd name="connsiteX21" fmla="*/ 633947 w 634072"/>
                  <a:gd name="connsiteY21" fmla="*/ 211878 h 712932"/>
                  <a:gd name="connsiteX22" fmla="*/ 625789 w 634072"/>
                  <a:gd name="connsiteY22" fmla="*/ 94505 h 712932"/>
                  <a:gd name="connsiteX23" fmla="*/ 559114 w 634072"/>
                  <a:gd name="connsiteY23" fmla="*/ 46880 h 712932"/>
                  <a:gd name="connsiteX24" fmla="*/ 486463 w 634072"/>
                  <a:gd name="connsiteY24" fmla="*/ 5125 h 71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4072" h="712932">
                    <a:moveTo>
                      <a:pt x="486463" y="5125"/>
                    </a:moveTo>
                    <a:cubicBezTo>
                      <a:pt x="452190" y="-1284"/>
                      <a:pt x="402079" y="-3208"/>
                      <a:pt x="353475" y="8427"/>
                    </a:cubicBezTo>
                    <a:cubicBezTo>
                      <a:pt x="304871" y="20062"/>
                      <a:pt x="296241" y="15071"/>
                      <a:pt x="254314" y="37355"/>
                    </a:cubicBezTo>
                    <a:cubicBezTo>
                      <a:pt x="212387" y="59639"/>
                      <a:pt x="138426" y="109586"/>
                      <a:pt x="101914" y="142130"/>
                    </a:cubicBezTo>
                    <a:cubicBezTo>
                      <a:pt x="65402" y="174674"/>
                      <a:pt x="47939" y="204043"/>
                      <a:pt x="35239" y="232618"/>
                    </a:cubicBezTo>
                    <a:cubicBezTo>
                      <a:pt x="22539" y="261193"/>
                      <a:pt x="16189" y="295324"/>
                      <a:pt x="25714" y="313580"/>
                    </a:cubicBezTo>
                    <a:cubicBezTo>
                      <a:pt x="35239" y="331836"/>
                      <a:pt x="70164" y="353267"/>
                      <a:pt x="92389" y="342155"/>
                    </a:cubicBezTo>
                    <a:cubicBezTo>
                      <a:pt x="114614" y="331043"/>
                      <a:pt x="154729" y="252248"/>
                      <a:pt x="159064" y="246905"/>
                    </a:cubicBezTo>
                    <a:cubicBezTo>
                      <a:pt x="163399" y="241562"/>
                      <a:pt x="142641" y="291627"/>
                      <a:pt x="118401" y="310096"/>
                    </a:cubicBezTo>
                    <a:cubicBezTo>
                      <a:pt x="94161" y="328566"/>
                      <a:pt x="21137" y="411910"/>
                      <a:pt x="4102" y="448209"/>
                    </a:cubicBezTo>
                    <a:cubicBezTo>
                      <a:pt x="-12933" y="484508"/>
                      <a:pt x="26874" y="539217"/>
                      <a:pt x="54289" y="542179"/>
                    </a:cubicBezTo>
                    <a:cubicBezTo>
                      <a:pt x="81704" y="545141"/>
                      <a:pt x="164620" y="462805"/>
                      <a:pt x="168589" y="465980"/>
                    </a:cubicBezTo>
                    <a:cubicBezTo>
                      <a:pt x="172558" y="469155"/>
                      <a:pt x="84451" y="531068"/>
                      <a:pt x="78101" y="561230"/>
                    </a:cubicBezTo>
                    <a:cubicBezTo>
                      <a:pt x="71751" y="591392"/>
                      <a:pt x="100327" y="637430"/>
                      <a:pt x="130489" y="646955"/>
                    </a:cubicBezTo>
                    <a:cubicBezTo>
                      <a:pt x="160651" y="656480"/>
                      <a:pt x="228914" y="632667"/>
                      <a:pt x="259076" y="618380"/>
                    </a:cubicBezTo>
                    <a:cubicBezTo>
                      <a:pt x="289238" y="604093"/>
                      <a:pt x="317020" y="550118"/>
                      <a:pt x="311464" y="561230"/>
                    </a:cubicBezTo>
                    <a:cubicBezTo>
                      <a:pt x="305908" y="572343"/>
                      <a:pt x="220977" y="661243"/>
                      <a:pt x="225739" y="685055"/>
                    </a:cubicBezTo>
                    <a:cubicBezTo>
                      <a:pt x="230501" y="708867"/>
                      <a:pt x="286064" y="723155"/>
                      <a:pt x="340039" y="704105"/>
                    </a:cubicBezTo>
                    <a:cubicBezTo>
                      <a:pt x="394014" y="685055"/>
                      <a:pt x="502969" y="624496"/>
                      <a:pt x="549589" y="570755"/>
                    </a:cubicBezTo>
                    <a:cubicBezTo>
                      <a:pt x="596209" y="517014"/>
                      <a:pt x="606744" y="423802"/>
                      <a:pt x="619759" y="381659"/>
                    </a:cubicBezTo>
                    <a:cubicBezTo>
                      <a:pt x="632774" y="339517"/>
                      <a:pt x="627677" y="317900"/>
                      <a:pt x="627677" y="317900"/>
                    </a:cubicBezTo>
                    <a:cubicBezTo>
                      <a:pt x="627221" y="293524"/>
                      <a:pt x="634403" y="236254"/>
                      <a:pt x="633947" y="211878"/>
                    </a:cubicBezTo>
                    <a:cubicBezTo>
                      <a:pt x="632359" y="180128"/>
                      <a:pt x="638489" y="124668"/>
                      <a:pt x="625789" y="94505"/>
                    </a:cubicBezTo>
                    <a:cubicBezTo>
                      <a:pt x="613089" y="64343"/>
                      <a:pt x="582335" y="61777"/>
                      <a:pt x="559114" y="46880"/>
                    </a:cubicBezTo>
                    <a:cubicBezTo>
                      <a:pt x="535893" y="31983"/>
                      <a:pt x="520736" y="11534"/>
                      <a:pt x="486463" y="5125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50B63B8E-9BFB-4D45-9173-17D34DC68F08}"/>
                  </a:ext>
                </a:extLst>
              </p:cNvPr>
              <p:cNvSpPr/>
              <p:nvPr/>
            </p:nvSpPr>
            <p:spPr>
              <a:xfrm rot="19321610">
                <a:off x="5708932" y="5653934"/>
                <a:ext cx="169694" cy="231080"/>
              </a:xfrm>
              <a:custGeom>
                <a:avLst/>
                <a:gdLst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03557 w 681406"/>
                  <a:gd name="connsiteY8" fmla="*/ 326073 h 709978"/>
                  <a:gd name="connsiteX9" fmla="*/ 8307 w 681406"/>
                  <a:gd name="connsiteY9" fmla="*/ 392748 h 709978"/>
                  <a:gd name="connsiteX10" fmla="*/ 17832 w 681406"/>
                  <a:gd name="connsiteY10" fmla="*/ 516573 h 709978"/>
                  <a:gd name="connsiteX11" fmla="*/ 122607 w 681406"/>
                  <a:gd name="connsiteY11" fmla="*/ 535623 h 709978"/>
                  <a:gd name="connsiteX12" fmla="*/ 227382 w 681406"/>
                  <a:gd name="connsiteY12" fmla="*/ 497523 h 709978"/>
                  <a:gd name="connsiteX13" fmla="*/ 122607 w 681406"/>
                  <a:gd name="connsiteY13" fmla="*/ 621348 h 709978"/>
                  <a:gd name="connsiteX14" fmla="*/ 170232 w 681406"/>
                  <a:gd name="connsiteY14" fmla="*/ 640398 h 709978"/>
                  <a:gd name="connsiteX15" fmla="*/ 303582 w 681406"/>
                  <a:gd name="connsiteY15" fmla="*/ 630873 h 709978"/>
                  <a:gd name="connsiteX16" fmla="*/ 351207 w 681406"/>
                  <a:gd name="connsiteY16" fmla="*/ 554673 h 709978"/>
                  <a:gd name="connsiteX17" fmla="*/ 246432 w 681406"/>
                  <a:gd name="connsiteY17" fmla="*/ 688023 h 709978"/>
                  <a:gd name="connsiteX18" fmla="*/ 379782 w 681406"/>
                  <a:gd name="connsiteY18" fmla="*/ 697548 h 709978"/>
                  <a:gd name="connsiteX19" fmla="*/ 589332 w 681406"/>
                  <a:gd name="connsiteY19" fmla="*/ 564198 h 709978"/>
                  <a:gd name="connsiteX20" fmla="*/ 675057 w 681406"/>
                  <a:gd name="connsiteY20" fmla="*/ 373698 h 709978"/>
                  <a:gd name="connsiteX21" fmla="*/ 675057 w 681406"/>
                  <a:gd name="connsiteY21" fmla="*/ 278448 h 709978"/>
                  <a:gd name="connsiteX22" fmla="*/ 675057 w 681406"/>
                  <a:gd name="connsiteY22" fmla="*/ 221298 h 709978"/>
                  <a:gd name="connsiteX23" fmla="*/ 636957 w 681406"/>
                  <a:gd name="connsiteY23" fmla="*/ 230823 h 709978"/>
                  <a:gd name="connsiteX24" fmla="*/ 665532 w 681406"/>
                  <a:gd name="connsiteY24" fmla="*/ 87948 h 709978"/>
                  <a:gd name="connsiteX25" fmla="*/ 598857 w 681406"/>
                  <a:gd name="connsiteY25" fmla="*/ 40323 h 709978"/>
                  <a:gd name="connsiteX26" fmla="*/ 455982 w 681406"/>
                  <a:gd name="connsiteY26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08332 w 681406"/>
                  <a:gd name="connsiteY13" fmla="*/ 4594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4558 w 679982"/>
                  <a:gd name="connsiteY0" fmla="*/ 2223 h 709978"/>
                  <a:gd name="connsiteX1" fmla="*/ 416458 w 679982"/>
                  <a:gd name="connsiteY1" fmla="*/ 106998 h 709978"/>
                  <a:gd name="connsiteX2" fmla="*/ 292633 w 679982"/>
                  <a:gd name="connsiteY2" fmla="*/ 30798 h 709978"/>
                  <a:gd name="connsiteX3" fmla="*/ 140233 w 679982"/>
                  <a:gd name="connsiteY3" fmla="*/ 135573 h 709978"/>
                  <a:gd name="connsiteX4" fmla="*/ 73558 w 679982"/>
                  <a:gd name="connsiteY4" fmla="*/ 226061 h 709978"/>
                  <a:gd name="connsiteX5" fmla="*/ 64033 w 679982"/>
                  <a:gd name="connsiteY5" fmla="*/ 307023 h 709978"/>
                  <a:gd name="connsiteX6" fmla="*/ 130708 w 679982"/>
                  <a:gd name="connsiteY6" fmla="*/ 335598 h 709978"/>
                  <a:gd name="connsiteX7" fmla="*/ 197383 w 679982"/>
                  <a:gd name="connsiteY7" fmla="*/ 240348 h 709978"/>
                  <a:gd name="connsiteX8" fmla="*/ 156720 w 679982"/>
                  <a:gd name="connsiteY8" fmla="*/ 303539 h 709978"/>
                  <a:gd name="connsiteX9" fmla="*/ 102133 w 679982"/>
                  <a:gd name="connsiteY9" fmla="*/ 326073 h 709978"/>
                  <a:gd name="connsiteX10" fmla="*/ 6883 w 679982"/>
                  <a:gd name="connsiteY10" fmla="*/ 392748 h 709978"/>
                  <a:gd name="connsiteX11" fmla="*/ 16408 w 679982"/>
                  <a:gd name="connsiteY11" fmla="*/ 516573 h 709978"/>
                  <a:gd name="connsiteX12" fmla="*/ 87845 w 679982"/>
                  <a:gd name="connsiteY12" fmla="*/ 516573 h 709978"/>
                  <a:gd name="connsiteX13" fmla="*/ 206908 w 679982"/>
                  <a:gd name="connsiteY13" fmla="*/ 459423 h 709978"/>
                  <a:gd name="connsiteX14" fmla="*/ 121183 w 679982"/>
                  <a:gd name="connsiteY14" fmla="*/ 621348 h 709978"/>
                  <a:gd name="connsiteX15" fmla="*/ 168808 w 679982"/>
                  <a:gd name="connsiteY15" fmla="*/ 640398 h 709978"/>
                  <a:gd name="connsiteX16" fmla="*/ 302158 w 679982"/>
                  <a:gd name="connsiteY16" fmla="*/ 630873 h 709978"/>
                  <a:gd name="connsiteX17" fmla="*/ 349783 w 679982"/>
                  <a:gd name="connsiteY17" fmla="*/ 554673 h 709978"/>
                  <a:gd name="connsiteX18" fmla="*/ 245008 w 679982"/>
                  <a:gd name="connsiteY18" fmla="*/ 688023 h 709978"/>
                  <a:gd name="connsiteX19" fmla="*/ 378358 w 679982"/>
                  <a:gd name="connsiteY19" fmla="*/ 697548 h 709978"/>
                  <a:gd name="connsiteX20" fmla="*/ 587908 w 679982"/>
                  <a:gd name="connsiteY20" fmla="*/ 564198 h 709978"/>
                  <a:gd name="connsiteX21" fmla="*/ 673633 w 679982"/>
                  <a:gd name="connsiteY21" fmla="*/ 373698 h 709978"/>
                  <a:gd name="connsiteX22" fmla="*/ 673633 w 679982"/>
                  <a:gd name="connsiteY22" fmla="*/ 278448 h 709978"/>
                  <a:gd name="connsiteX23" fmla="*/ 673633 w 679982"/>
                  <a:gd name="connsiteY23" fmla="*/ 221298 h 709978"/>
                  <a:gd name="connsiteX24" fmla="*/ 635533 w 679982"/>
                  <a:gd name="connsiteY24" fmla="*/ 230823 h 709978"/>
                  <a:gd name="connsiteX25" fmla="*/ 664108 w 679982"/>
                  <a:gd name="connsiteY25" fmla="*/ 87948 h 709978"/>
                  <a:gd name="connsiteX26" fmla="*/ 597433 w 679982"/>
                  <a:gd name="connsiteY26" fmla="*/ 40323 h 709978"/>
                  <a:gd name="connsiteX27" fmla="*/ 454558 w 679982"/>
                  <a:gd name="connsiteY27" fmla="*/ 2223 h 709978"/>
                  <a:gd name="connsiteX0" fmla="*/ 455545 w 680969"/>
                  <a:gd name="connsiteY0" fmla="*/ 2223 h 709978"/>
                  <a:gd name="connsiteX1" fmla="*/ 417445 w 680969"/>
                  <a:gd name="connsiteY1" fmla="*/ 106998 h 709978"/>
                  <a:gd name="connsiteX2" fmla="*/ 293620 w 680969"/>
                  <a:gd name="connsiteY2" fmla="*/ 30798 h 709978"/>
                  <a:gd name="connsiteX3" fmla="*/ 141220 w 680969"/>
                  <a:gd name="connsiteY3" fmla="*/ 135573 h 709978"/>
                  <a:gd name="connsiteX4" fmla="*/ 74545 w 680969"/>
                  <a:gd name="connsiteY4" fmla="*/ 226061 h 709978"/>
                  <a:gd name="connsiteX5" fmla="*/ 65020 w 680969"/>
                  <a:gd name="connsiteY5" fmla="*/ 307023 h 709978"/>
                  <a:gd name="connsiteX6" fmla="*/ 131695 w 680969"/>
                  <a:gd name="connsiteY6" fmla="*/ 335598 h 709978"/>
                  <a:gd name="connsiteX7" fmla="*/ 198370 w 680969"/>
                  <a:gd name="connsiteY7" fmla="*/ 240348 h 709978"/>
                  <a:gd name="connsiteX8" fmla="*/ 157707 w 680969"/>
                  <a:gd name="connsiteY8" fmla="*/ 303539 h 709978"/>
                  <a:gd name="connsiteX9" fmla="*/ 103120 w 680969"/>
                  <a:gd name="connsiteY9" fmla="*/ 326073 h 709978"/>
                  <a:gd name="connsiteX10" fmla="*/ 7870 w 680969"/>
                  <a:gd name="connsiteY10" fmla="*/ 392748 h 709978"/>
                  <a:gd name="connsiteX11" fmla="*/ 17395 w 680969"/>
                  <a:gd name="connsiteY11" fmla="*/ 516573 h 709978"/>
                  <a:gd name="connsiteX12" fmla="*/ 112645 w 680969"/>
                  <a:gd name="connsiteY12" fmla="*/ 516573 h 709978"/>
                  <a:gd name="connsiteX13" fmla="*/ 207895 w 680969"/>
                  <a:gd name="connsiteY13" fmla="*/ 459423 h 709978"/>
                  <a:gd name="connsiteX14" fmla="*/ 122170 w 680969"/>
                  <a:gd name="connsiteY14" fmla="*/ 621348 h 709978"/>
                  <a:gd name="connsiteX15" fmla="*/ 169795 w 680969"/>
                  <a:gd name="connsiteY15" fmla="*/ 640398 h 709978"/>
                  <a:gd name="connsiteX16" fmla="*/ 303145 w 680969"/>
                  <a:gd name="connsiteY16" fmla="*/ 630873 h 709978"/>
                  <a:gd name="connsiteX17" fmla="*/ 350770 w 680969"/>
                  <a:gd name="connsiteY17" fmla="*/ 554673 h 709978"/>
                  <a:gd name="connsiteX18" fmla="*/ 245995 w 680969"/>
                  <a:gd name="connsiteY18" fmla="*/ 688023 h 709978"/>
                  <a:gd name="connsiteX19" fmla="*/ 379345 w 680969"/>
                  <a:gd name="connsiteY19" fmla="*/ 697548 h 709978"/>
                  <a:gd name="connsiteX20" fmla="*/ 588895 w 680969"/>
                  <a:gd name="connsiteY20" fmla="*/ 564198 h 709978"/>
                  <a:gd name="connsiteX21" fmla="*/ 674620 w 680969"/>
                  <a:gd name="connsiteY21" fmla="*/ 373698 h 709978"/>
                  <a:gd name="connsiteX22" fmla="*/ 674620 w 680969"/>
                  <a:gd name="connsiteY22" fmla="*/ 278448 h 709978"/>
                  <a:gd name="connsiteX23" fmla="*/ 674620 w 680969"/>
                  <a:gd name="connsiteY23" fmla="*/ 221298 h 709978"/>
                  <a:gd name="connsiteX24" fmla="*/ 636520 w 680969"/>
                  <a:gd name="connsiteY24" fmla="*/ 230823 h 709978"/>
                  <a:gd name="connsiteX25" fmla="*/ 665095 w 680969"/>
                  <a:gd name="connsiteY25" fmla="*/ 87948 h 709978"/>
                  <a:gd name="connsiteX26" fmla="*/ 598420 w 680969"/>
                  <a:gd name="connsiteY26" fmla="*/ 40323 h 709978"/>
                  <a:gd name="connsiteX27" fmla="*/ 455545 w 680969"/>
                  <a:gd name="connsiteY27" fmla="*/ 2223 h 709978"/>
                  <a:gd name="connsiteX0" fmla="*/ 460771 w 686195"/>
                  <a:gd name="connsiteY0" fmla="*/ 2223 h 709978"/>
                  <a:gd name="connsiteX1" fmla="*/ 422671 w 686195"/>
                  <a:gd name="connsiteY1" fmla="*/ 106998 h 709978"/>
                  <a:gd name="connsiteX2" fmla="*/ 298846 w 686195"/>
                  <a:gd name="connsiteY2" fmla="*/ 30798 h 709978"/>
                  <a:gd name="connsiteX3" fmla="*/ 146446 w 686195"/>
                  <a:gd name="connsiteY3" fmla="*/ 135573 h 709978"/>
                  <a:gd name="connsiteX4" fmla="*/ 79771 w 686195"/>
                  <a:gd name="connsiteY4" fmla="*/ 226061 h 709978"/>
                  <a:gd name="connsiteX5" fmla="*/ 70246 w 686195"/>
                  <a:gd name="connsiteY5" fmla="*/ 307023 h 709978"/>
                  <a:gd name="connsiteX6" fmla="*/ 136921 w 686195"/>
                  <a:gd name="connsiteY6" fmla="*/ 335598 h 709978"/>
                  <a:gd name="connsiteX7" fmla="*/ 203596 w 686195"/>
                  <a:gd name="connsiteY7" fmla="*/ 240348 h 709978"/>
                  <a:gd name="connsiteX8" fmla="*/ 162933 w 686195"/>
                  <a:gd name="connsiteY8" fmla="*/ 303539 h 709978"/>
                  <a:gd name="connsiteX9" fmla="*/ 108346 w 686195"/>
                  <a:gd name="connsiteY9" fmla="*/ 326073 h 709978"/>
                  <a:gd name="connsiteX10" fmla="*/ 13096 w 686195"/>
                  <a:gd name="connsiteY10" fmla="*/ 392748 h 709978"/>
                  <a:gd name="connsiteX11" fmla="*/ 22621 w 686195"/>
                  <a:gd name="connsiteY11" fmla="*/ 516573 h 709978"/>
                  <a:gd name="connsiteX12" fmla="*/ 213121 w 686195"/>
                  <a:gd name="connsiteY12" fmla="*/ 459423 h 709978"/>
                  <a:gd name="connsiteX13" fmla="*/ 127396 w 686195"/>
                  <a:gd name="connsiteY13" fmla="*/ 621348 h 709978"/>
                  <a:gd name="connsiteX14" fmla="*/ 175021 w 686195"/>
                  <a:gd name="connsiteY14" fmla="*/ 640398 h 709978"/>
                  <a:gd name="connsiteX15" fmla="*/ 308371 w 686195"/>
                  <a:gd name="connsiteY15" fmla="*/ 630873 h 709978"/>
                  <a:gd name="connsiteX16" fmla="*/ 355996 w 686195"/>
                  <a:gd name="connsiteY16" fmla="*/ 554673 h 709978"/>
                  <a:gd name="connsiteX17" fmla="*/ 251221 w 686195"/>
                  <a:gd name="connsiteY17" fmla="*/ 688023 h 709978"/>
                  <a:gd name="connsiteX18" fmla="*/ 384571 w 686195"/>
                  <a:gd name="connsiteY18" fmla="*/ 697548 h 709978"/>
                  <a:gd name="connsiteX19" fmla="*/ 594121 w 686195"/>
                  <a:gd name="connsiteY19" fmla="*/ 564198 h 709978"/>
                  <a:gd name="connsiteX20" fmla="*/ 679846 w 686195"/>
                  <a:gd name="connsiteY20" fmla="*/ 373698 h 709978"/>
                  <a:gd name="connsiteX21" fmla="*/ 679846 w 686195"/>
                  <a:gd name="connsiteY21" fmla="*/ 278448 h 709978"/>
                  <a:gd name="connsiteX22" fmla="*/ 679846 w 686195"/>
                  <a:gd name="connsiteY22" fmla="*/ 221298 h 709978"/>
                  <a:gd name="connsiteX23" fmla="*/ 641746 w 686195"/>
                  <a:gd name="connsiteY23" fmla="*/ 230823 h 709978"/>
                  <a:gd name="connsiteX24" fmla="*/ 670321 w 686195"/>
                  <a:gd name="connsiteY24" fmla="*/ 87948 h 709978"/>
                  <a:gd name="connsiteX25" fmla="*/ 603646 w 686195"/>
                  <a:gd name="connsiteY25" fmla="*/ 40323 h 709978"/>
                  <a:gd name="connsiteX26" fmla="*/ 460771 w 686195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5913 w 674712"/>
                  <a:gd name="connsiteY13" fmla="*/ 621348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2125 w 674712"/>
                  <a:gd name="connsiteY15" fmla="*/ 61182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6375"/>
                  <a:gd name="connsiteX1" fmla="*/ 411188 w 674712"/>
                  <a:gd name="connsiteY1" fmla="*/ 106998 h 706375"/>
                  <a:gd name="connsiteX2" fmla="*/ 287363 w 674712"/>
                  <a:gd name="connsiteY2" fmla="*/ 30798 h 706375"/>
                  <a:gd name="connsiteX3" fmla="*/ 134963 w 674712"/>
                  <a:gd name="connsiteY3" fmla="*/ 135573 h 706375"/>
                  <a:gd name="connsiteX4" fmla="*/ 68288 w 674712"/>
                  <a:gd name="connsiteY4" fmla="*/ 226061 h 706375"/>
                  <a:gd name="connsiteX5" fmla="*/ 58763 w 674712"/>
                  <a:gd name="connsiteY5" fmla="*/ 307023 h 706375"/>
                  <a:gd name="connsiteX6" fmla="*/ 125438 w 674712"/>
                  <a:gd name="connsiteY6" fmla="*/ 335598 h 706375"/>
                  <a:gd name="connsiteX7" fmla="*/ 192113 w 674712"/>
                  <a:gd name="connsiteY7" fmla="*/ 240348 h 706375"/>
                  <a:gd name="connsiteX8" fmla="*/ 151450 w 674712"/>
                  <a:gd name="connsiteY8" fmla="*/ 303539 h 706375"/>
                  <a:gd name="connsiteX9" fmla="*/ 96863 w 674712"/>
                  <a:gd name="connsiteY9" fmla="*/ 326073 h 706375"/>
                  <a:gd name="connsiteX10" fmla="*/ 1613 w 674712"/>
                  <a:gd name="connsiteY10" fmla="*/ 392748 h 706375"/>
                  <a:gd name="connsiteX11" fmla="*/ 49238 w 674712"/>
                  <a:gd name="connsiteY11" fmla="*/ 521335 h 706375"/>
                  <a:gd name="connsiteX12" fmla="*/ 201638 w 674712"/>
                  <a:gd name="connsiteY12" fmla="*/ 459423 h 706375"/>
                  <a:gd name="connsiteX13" fmla="*/ 111150 w 674712"/>
                  <a:gd name="connsiteY13" fmla="*/ 554673 h 706375"/>
                  <a:gd name="connsiteX14" fmla="*/ 163538 w 674712"/>
                  <a:gd name="connsiteY14" fmla="*/ 640398 h 706375"/>
                  <a:gd name="connsiteX15" fmla="*/ 292125 w 674712"/>
                  <a:gd name="connsiteY15" fmla="*/ 611823 h 706375"/>
                  <a:gd name="connsiteX16" fmla="*/ 344513 w 674712"/>
                  <a:gd name="connsiteY16" fmla="*/ 554673 h 706375"/>
                  <a:gd name="connsiteX17" fmla="*/ 258788 w 674712"/>
                  <a:gd name="connsiteY17" fmla="*/ 678498 h 706375"/>
                  <a:gd name="connsiteX18" fmla="*/ 373088 w 674712"/>
                  <a:gd name="connsiteY18" fmla="*/ 697548 h 706375"/>
                  <a:gd name="connsiteX19" fmla="*/ 582638 w 674712"/>
                  <a:gd name="connsiteY19" fmla="*/ 564198 h 706375"/>
                  <a:gd name="connsiteX20" fmla="*/ 668363 w 674712"/>
                  <a:gd name="connsiteY20" fmla="*/ 373698 h 706375"/>
                  <a:gd name="connsiteX21" fmla="*/ 668363 w 674712"/>
                  <a:gd name="connsiteY21" fmla="*/ 278448 h 706375"/>
                  <a:gd name="connsiteX22" fmla="*/ 668363 w 674712"/>
                  <a:gd name="connsiteY22" fmla="*/ 221298 h 706375"/>
                  <a:gd name="connsiteX23" fmla="*/ 630263 w 674712"/>
                  <a:gd name="connsiteY23" fmla="*/ 230823 h 706375"/>
                  <a:gd name="connsiteX24" fmla="*/ 658838 w 674712"/>
                  <a:gd name="connsiteY24" fmla="*/ 87948 h 706375"/>
                  <a:gd name="connsiteX25" fmla="*/ 592163 w 674712"/>
                  <a:gd name="connsiteY25" fmla="*/ 40323 h 706375"/>
                  <a:gd name="connsiteX26" fmla="*/ 449288 w 674712"/>
                  <a:gd name="connsiteY26" fmla="*/ 2223 h 706375"/>
                  <a:gd name="connsiteX0" fmla="*/ 452467 w 677891"/>
                  <a:gd name="connsiteY0" fmla="*/ 2223 h 706375"/>
                  <a:gd name="connsiteX1" fmla="*/ 414367 w 677891"/>
                  <a:gd name="connsiteY1" fmla="*/ 106998 h 706375"/>
                  <a:gd name="connsiteX2" fmla="*/ 290542 w 677891"/>
                  <a:gd name="connsiteY2" fmla="*/ 30798 h 706375"/>
                  <a:gd name="connsiteX3" fmla="*/ 138142 w 677891"/>
                  <a:gd name="connsiteY3" fmla="*/ 135573 h 706375"/>
                  <a:gd name="connsiteX4" fmla="*/ 71467 w 677891"/>
                  <a:gd name="connsiteY4" fmla="*/ 226061 h 706375"/>
                  <a:gd name="connsiteX5" fmla="*/ 61942 w 677891"/>
                  <a:gd name="connsiteY5" fmla="*/ 307023 h 706375"/>
                  <a:gd name="connsiteX6" fmla="*/ 128617 w 677891"/>
                  <a:gd name="connsiteY6" fmla="*/ 335598 h 706375"/>
                  <a:gd name="connsiteX7" fmla="*/ 195292 w 677891"/>
                  <a:gd name="connsiteY7" fmla="*/ 240348 h 706375"/>
                  <a:gd name="connsiteX8" fmla="*/ 154629 w 677891"/>
                  <a:gd name="connsiteY8" fmla="*/ 303539 h 706375"/>
                  <a:gd name="connsiteX9" fmla="*/ 4792 w 677891"/>
                  <a:gd name="connsiteY9" fmla="*/ 392748 h 706375"/>
                  <a:gd name="connsiteX10" fmla="*/ 52417 w 677891"/>
                  <a:gd name="connsiteY10" fmla="*/ 521335 h 706375"/>
                  <a:gd name="connsiteX11" fmla="*/ 204817 w 677891"/>
                  <a:gd name="connsiteY11" fmla="*/ 459423 h 706375"/>
                  <a:gd name="connsiteX12" fmla="*/ 114329 w 677891"/>
                  <a:gd name="connsiteY12" fmla="*/ 554673 h 706375"/>
                  <a:gd name="connsiteX13" fmla="*/ 166717 w 677891"/>
                  <a:gd name="connsiteY13" fmla="*/ 640398 h 706375"/>
                  <a:gd name="connsiteX14" fmla="*/ 295304 w 677891"/>
                  <a:gd name="connsiteY14" fmla="*/ 611823 h 706375"/>
                  <a:gd name="connsiteX15" fmla="*/ 347692 w 677891"/>
                  <a:gd name="connsiteY15" fmla="*/ 554673 h 706375"/>
                  <a:gd name="connsiteX16" fmla="*/ 261967 w 677891"/>
                  <a:gd name="connsiteY16" fmla="*/ 678498 h 706375"/>
                  <a:gd name="connsiteX17" fmla="*/ 376267 w 677891"/>
                  <a:gd name="connsiteY17" fmla="*/ 697548 h 706375"/>
                  <a:gd name="connsiteX18" fmla="*/ 585817 w 677891"/>
                  <a:gd name="connsiteY18" fmla="*/ 564198 h 706375"/>
                  <a:gd name="connsiteX19" fmla="*/ 671542 w 677891"/>
                  <a:gd name="connsiteY19" fmla="*/ 373698 h 706375"/>
                  <a:gd name="connsiteX20" fmla="*/ 671542 w 677891"/>
                  <a:gd name="connsiteY20" fmla="*/ 278448 h 706375"/>
                  <a:gd name="connsiteX21" fmla="*/ 671542 w 677891"/>
                  <a:gd name="connsiteY21" fmla="*/ 221298 h 706375"/>
                  <a:gd name="connsiteX22" fmla="*/ 633442 w 677891"/>
                  <a:gd name="connsiteY22" fmla="*/ 230823 h 706375"/>
                  <a:gd name="connsiteX23" fmla="*/ 662017 w 677891"/>
                  <a:gd name="connsiteY23" fmla="*/ 87948 h 706375"/>
                  <a:gd name="connsiteX24" fmla="*/ 595342 w 677891"/>
                  <a:gd name="connsiteY24" fmla="*/ 40323 h 706375"/>
                  <a:gd name="connsiteX25" fmla="*/ 452467 w 677891"/>
                  <a:gd name="connsiteY25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70215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84502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12997 w 638421"/>
                  <a:gd name="connsiteY0" fmla="*/ 2223 h 706375"/>
                  <a:gd name="connsiteX1" fmla="*/ 374897 w 638421"/>
                  <a:gd name="connsiteY1" fmla="*/ 106998 h 706375"/>
                  <a:gd name="connsiteX2" fmla="*/ 251072 w 638421"/>
                  <a:gd name="connsiteY2" fmla="*/ 30798 h 706375"/>
                  <a:gd name="connsiteX3" fmla="*/ 98672 w 638421"/>
                  <a:gd name="connsiteY3" fmla="*/ 135573 h 706375"/>
                  <a:gd name="connsiteX4" fmla="*/ 31997 w 638421"/>
                  <a:gd name="connsiteY4" fmla="*/ 226061 h 706375"/>
                  <a:gd name="connsiteX5" fmla="*/ 22472 w 638421"/>
                  <a:gd name="connsiteY5" fmla="*/ 307023 h 706375"/>
                  <a:gd name="connsiteX6" fmla="*/ 89147 w 638421"/>
                  <a:gd name="connsiteY6" fmla="*/ 335598 h 706375"/>
                  <a:gd name="connsiteX7" fmla="*/ 155822 w 638421"/>
                  <a:gd name="connsiteY7" fmla="*/ 240348 h 706375"/>
                  <a:gd name="connsiteX8" fmla="*/ 115159 w 638421"/>
                  <a:gd name="connsiteY8" fmla="*/ 303539 h 706375"/>
                  <a:gd name="connsiteX9" fmla="*/ 19909 w 638421"/>
                  <a:gd name="connsiteY9" fmla="*/ 384502 h 706375"/>
                  <a:gd name="connsiteX10" fmla="*/ 12947 w 638421"/>
                  <a:gd name="connsiteY10" fmla="*/ 521335 h 706375"/>
                  <a:gd name="connsiteX11" fmla="*/ 165347 w 638421"/>
                  <a:gd name="connsiteY11" fmla="*/ 459423 h 706375"/>
                  <a:gd name="connsiteX12" fmla="*/ 74859 w 638421"/>
                  <a:gd name="connsiteY12" fmla="*/ 554673 h 706375"/>
                  <a:gd name="connsiteX13" fmla="*/ 127247 w 638421"/>
                  <a:gd name="connsiteY13" fmla="*/ 640398 h 706375"/>
                  <a:gd name="connsiteX14" fmla="*/ 255834 w 638421"/>
                  <a:gd name="connsiteY14" fmla="*/ 611823 h 706375"/>
                  <a:gd name="connsiteX15" fmla="*/ 308222 w 638421"/>
                  <a:gd name="connsiteY15" fmla="*/ 554673 h 706375"/>
                  <a:gd name="connsiteX16" fmla="*/ 222497 w 638421"/>
                  <a:gd name="connsiteY16" fmla="*/ 678498 h 706375"/>
                  <a:gd name="connsiteX17" fmla="*/ 336797 w 638421"/>
                  <a:gd name="connsiteY17" fmla="*/ 697548 h 706375"/>
                  <a:gd name="connsiteX18" fmla="*/ 546347 w 638421"/>
                  <a:gd name="connsiteY18" fmla="*/ 564198 h 706375"/>
                  <a:gd name="connsiteX19" fmla="*/ 632072 w 638421"/>
                  <a:gd name="connsiteY19" fmla="*/ 373698 h 706375"/>
                  <a:gd name="connsiteX20" fmla="*/ 632072 w 638421"/>
                  <a:gd name="connsiteY20" fmla="*/ 278448 h 706375"/>
                  <a:gd name="connsiteX21" fmla="*/ 632072 w 638421"/>
                  <a:gd name="connsiteY21" fmla="*/ 221298 h 706375"/>
                  <a:gd name="connsiteX22" fmla="*/ 593972 w 638421"/>
                  <a:gd name="connsiteY22" fmla="*/ 230823 h 706375"/>
                  <a:gd name="connsiteX23" fmla="*/ 622547 w 638421"/>
                  <a:gd name="connsiteY23" fmla="*/ 87948 h 706375"/>
                  <a:gd name="connsiteX24" fmla="*/ 555872 w 638421"/>
                  <a:gd name="connsiteY24" fmla="*/ 40323 h 706375"/>
                  <a:gd name="connsiteX25" fmla="*/ 412997 w 638421"/>
                  <a:gd name="connsiteY25" fmla="*/ 2223 h 706375"/>
                  <a:gd name="connsiteX0" fmla="*/ 415057 w 640481"/>
                  <a:gd name="connsiteY0" fmla="*/ 2223 h 706375"/>
                  <a:gd name="connsiteX1" fmla="*/ 376957 w 640481"/>
                  <a:gd name="connsiteY1" fmla="*/ 106998 h 706375"/>
                  <a:gd name="connsiteX2" fmla="*/ 253132 w 640481"/>
                  <a:gd name="connsiteY2" fmla="*/ 30798 h 706375"/>
                  <a:gd name="connsiteX3" fmla="*/ 100732 w 640481"/>
                  <a:gd name="connsiteY3" fmla="*/ 135573 h 706375"/>
                  <a:gd name="connsiteX4" fmla="*/ 34057 w 640481"/>
                  <a:gd name="connsiteY4" fmla="*/ 226061 h 706375"/>
                  <a:gd name="connsiteX5" fmla="*/ 24532 w 640481"/>
                  <a:gd name="connsiteY5" fmla="*/ 307023 h 706375"/>
                  <a:gd name="connsiteX6" fmla="*/ 91207 w 640481"/>
                  <a:gd name="connsiteY6" fmla="*/ 335598 h 706375"/>
                  <a:gd name="connsiteX7" fmla="*/ 157882 w 640481"/>
                  <a:gd name="connsiteY7" fmla="*/ 240348 h 706375"/>
                  <a:gd name="connsiteX8" fmla="*/ 117219 w 640481"/>
                  <a:gd name="connsiteY8" fmla="*/ 303539 h 706375"/>
                  <a:gd name="connsiteX9" fmla="*/ 17207 w 640481"/>
                  <a:gd name="connsiteY9" fmla="*/ 451177 h 706375"/>
                  <a:gd name="connsiteX10" fmla="*/ 15007 w 640481"/>
                  <a:gd name="connsiteY10" fmla="*/ 521335 h 706375"/>
                  <a:gd name="connsiteX11" fmla="*/ 167407 w 640481"/>
                  <a:gd name="connsiteY11" fmla="*/ 459423 h 706375"/>
                  <a:gd name="connsiteX12" fmla="*/ 76919 w 640481"/>
                  <a:gd name="connsiteY12" fmla="*/ 554673 h 706375"/>
                  <a:gd name="connsiteX13" fmla="*/ 129307 w 640481"/>
                  <a:gd name="connsiteY13" fmla="*/ 640398 h 706375"/>
                  <a:gd name="connsiteX14" fmla="*/ 257894 w 640481"/>
                  <a:gd name="connsiteY14" fmla="*/ 611823 h 706375"/>
                  <a:gd name="connsiteX15" fmla="*/ 310282 w 640481"/>
                  <a:gd name="connsiteY15" fmla="*/ 554673 h 706375"/>
                  <a:gd name="connsiteX16" fmla="*/ 224557 w 640481"/>
                  <a:gd name="connsiteY16" fmla="*/ 678498 h 706375"/>
                  <a:gd name="connsiteX17" fmla="*/ 338857 w 640481"/>
                  <a:gd name="connsiteY17" fmla="*/ 697548 h 706375"/>
                  <a:gd name="connsiteX18" fmla="*/ 548407 w 640481"/>
                  <a:gd name="connsiteY18" fmla="*/ 564198 h 706375"/>
                  <a:gd name="connsiteX19" fmla="*/ 634132 w 640481"/>
                  <a:gd name="connsiteY19" fmla="*/ 373698 h 706375"/>
                  <a:gd name="connsiteX20" fmla="*/ 634132 w 640481"/>
                  <a:gd name="connsiteY20" fmla="*/ 278448 h 706375"/>
                  <a:gd name="connsiteX21" fmla="*/ 634132 w 640481"/>
                  <a:gd name="connsiteY21" fmla="*/ 221298 h 706375"/>
                  <a:gd name="connsiteX22" fmla="*/ 596032 w 640481"/>
                  <a:gd name="connsiteY22" fmla="*/ 230823 h 706375"/>
                  <a:gd name="connsiteX23" fmla="*/ 624607 w 640481"/>
                  <a:gd name="connsiteY23" fmla="*/ 87948 h 706375"/>
                  <a:gd name="connsiteX24" fmla="*/ 557932 w 640481"/>
                  <a:gd name="connsiteY24" fmla="*/ 40323 h 706375"/>
                  <a:gd name="connsiteX25" fmla="*/ 415057 w 640481"/>
                  <a:gd name="connsiteY25" fmla="*/ 2223 h 706375"/>
                  <a:gd name="connsiteX0" fmla="*/ 423166 w 648590"/>
                  <a:gd name="connsiteY0" fmla="*/ 2223 h 706375"/>
                  <a:gd name="connsiteX1" fmla="*/ 385066 w 648590"/>
                  <a:gd name="connsiteY1" fmla="*/ 106998 h 706375"/>
                  <a:gd name="connsiteX2" fmla="*/ 261241 w 648590"/>
                  <a:gd name="connsiteY2" fmla="*/ 30798 h 706375"/>
                  <a:gd name="connsiteX3" fmla="*/ 108841 w 648590"/>
                  <a:gd name="connsiteY3" fmla="*/ 135573 h 706375"/>
                  <a:gd name="connsiteX4" fmla="*/ 42166 w 648590"/>
                  <a:gd name="connsiteY4" fmla="*/ 226061 h 706375"/>
                  <a:gd name="connsiteX5" fmla="*/ 32641 w 648590"/>
                  <a:gd name="connsiteY5" fmla="*/ 307023 h 706375"/>
                  <a:gd name="connsiteX6" fmla="*/ 99316 w 648590"/>
                  <a:gd name="connsiteY6" fmla="*/ 335598 h 706375"/>
                  <a:gd name="connsiteX7" fmla="*/ 165991 w 648590"/>
                  <a:gd name="connsiteY7" fmla="*/ 240348 h 706375"/>
                  <a:gd name="connsiteX8" fmla="*/ 125328 w 648590"/>
                  <a:gd name="connsiteY8" fmla="*/ 303539 h 706375"/>
                  <a:gd name="connsiteX9" fmla="*/ 11029 w 648590"/>
                  <a:gd name="connsiteY9" fmla="*/ 441652 h 706375"/>
                  <a:gd name="connsiteX10" fmla="*/ 23116 w 648590"/>
                  <a:gd name="connsiteY10" fmla="*/ 521335 h 706375"/>
                  <a:gd name="connsiteX11" fmla="*/ 175516 w 648590"/>
                  <a:gd name="connsiteY11" fmla="*/ 459423 h 706375"/>
                  <a:gd name="connsiteX12" fmla="*/ 85028 w 648590"/>
                  <a:gd name="connsiteY12" fmla="*/ 554673 h 706375"/>
                  <a:gd name="connsiteX13" fmla="*/ 137416 w 648590"/>
                  <a:gd name="connsiteY13" fmla="*/ 640398 h 706375"/>
                  <a:gd name="connsiteX14" fmla="*/ 266003 w 648590"/>
                  <a:gd name="connsiteY14" fmla="*/ 611823 h 706375"/>
                  <a:gd name="connsiteX15" fmla="*/ 318391 w 648590"/>
                  <a:gd name="connsiteY15" fmla="*/ 554673 h 706375"/>
                  <a:gd name="connsiteX16" fmla="*/ 232666 w 648590"/>
                  <a:gd name="connsiteY16" fmla="*/ 678498 h 706375"/>
                  <a:gd name="connsiteX17" fmla="*/ 346966 w 648590"/>
                  <a:gd name="connsiteY17" fmla="*/ 697548 h 706375"/>
                  <a:gd name="connsiteX18" fmla="*/ 556516 w 648590"/>
                  <a:gd name="connsiteY18" fmla="*/ 564198 h 706375"/>
                  <a:gd name="connsiteX19" fmla="*/ 642241 w 648590"/>
                  <a:gd name="connsiteY19" fmla="*/ 373698 h 706375"/>
                  <a:gd name="connsiteX20" fmla="*/ 642241 w 648590"/>
                  <a:gd name="connsiteY20" fmla="*/ 278448 h 706375"/>
                  <a:gd name="connsiteX21" fmla="*/ 642241 w 648590"/>
                  <a:gd name="connsiteY21" fmla="*/ 221298 h 706375"/>
                  <a:gd name="connsiteX22" fmla="*/ 604141 w 648590"/>
                  <a:gd name="connsiteY22" fmla="*/ 230823 h 706375"/>
                  <a:gd name="connsiteX23" fmla="*/ 632716 w 648590"/>
                  <a:gd name="connsiteY23" fmla="*/ 87948 h 706375"/>
                  <a:gd name="connsiteX24" fmla="*/ 566041 w 648590"/>
                  <a:gd name="connsiteY24" fmla="*/ 40323 h 706375"/>
                  <a:gd name="connsiteX25" fmla="*/ 423166 w 648590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597214 w 641663"/>
                  <a:gd name="connsiteY22" fmla="*/ 230823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618041 w 641663"/>
                  <a:gd name="connsiteY22" fmla="*/ 199422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905 h 705057"/>
                  <a:gd name="connsiteX1" fmla="*/ 367856 w 641663"/>
                  <a:gd name="connsiteY1" fmla="*/ 77087 h 705057"/>
                  <a:gd name="connsiteX2" fmla="*/ 254314 w 641663"/>
                  <a:gd name="connsiteY2" fmla="*/ 29480 h 705057"/>
                  <a:gd name="connsiteX3" fmla="*/ 101914 w 641663"/>
                  <a:gd name="connsiteY3" fmla="*/ 134255 h 705057"/>
                  <a:gd name="connsiteX4" fmla="*/ 35239 w 641663"/>
                  <a:gd name="connsiteY4" fmla="*/ 224743 h 705057"/>
                  <a:gd name="connsiteX5" fmla="*/ 25714 w 641663"/>
                  <a:gd name="connsiteY5" fmla="*/ 305705 h 705057"/>
                  <a:gd name="connsiteX6" fmla="*/ 92389 w 641663"/>
                  <a:gd name="connsiteY6" fmla="*/ 334280 h 705057"/>
                  <a:gd name="connsiteX7" fmla="*/ 159064 w 641663"/>
                  <a:gd name="connsiteY7" fmla="*/ 239030 h 705057"/>
                  <a:gd name="connsiteX8" fmla="*/ 118401 w 641663"/>
                  <a:gd name="connsiteY8" fmla="*/ 302221 h 705057"/>
                  <a:gd name="connsiteX9" fmla="*/ 4102 w 641663"/>
                  <a:gd name="connsiteY9" fmla="*/ 440334 h 705057"/>
                  <a:gd name="connsiteX10" fmla="*/ 54289 w 641663"/>
                  <a:gd name="connsiteY10" fmla="*/ 534304 h 705057"/>
                  <a:gd name="connsiteX11" fmla="*/ 168589 w 641663"/>
                  <a:gd name="connsiteY11" fmla="*/ 458105 h 705057"/>
                  <a:gd name="connsiteX12" fmla="*/ 78101 w 641663"/>
                  <a:gd name="connsiteY12" fmla="*/ 553355 h 705057"/>
                  <a:gd name="connsiteX13" fmla="*/ 130489 w 641663"/>
                  <a:gd name="connsiteY13" fmla="*/ 639080 h 705057"/>
                  <a:gd name="connsiteX14" fmla="*/ 259076 w 641663"/>
                  <a:gd name="connsiteY14" fmla="*/ 610505 h 705057"/>
                  <a:gd name="connsiteX15" fmla="*/ 311464 w 641663"/>
                  <a:gd name="connsiteY15" fmla="*/ 553355 h 705057"/>
                  <a:gd name="connsiteX16" fmla="*/ 225739 w 641663"/>
                  <a:gd name="connsiteY16" fmla="*/ 677180 h 705057"/>
                  <a:gd name="connsiteX17" fmla="*/ 340039 w 641663"/>
                  <a:gd name="connsiteY17" fmla="*/ 696230 h 705057"/>
                  <a:gd name="connsiteX18" fmla="*/ 549589 w 641663"/>
                  <a:gd name="connsiteY18" fmla="*/ 562880 h 705057"/>
                  <a:gd name="connsiteX19" fmla="*/ 635314 w 641663"/>
                  <a:gd name="connsiteY19" fmla="*/ 372380 h 705057"/>
                  <a:gd name="connsiteX20" fmla="*/ 635314 w 641663"/>
                  <a:gd name="connsiteY20" fmla="*/ 277130 h 705057"/>
                  <a:gd name="connsiteX21" fmla="*/ 635314 w 641663"/>
                  <a:gd name="connsiteY21" fmla="*/ 219980 h 705057"/>
                  <a:gd name="connsiteX22" fmla="*/ 618041 w 641663"/>
                  <a:gd name="connsiteY22" fmla="*/ 198104 h 705057"/>
                  <a:gd name="connsiteX23" fmla="*/ 625789 w 641663"/>
                  <a:gd name="connsiteY23" fmla="*/ 86630 h 705057"/>
                  <a:gd name="connsiteX24" fmla="*/ 559114 w 641663"/>
                  <a:gd name="connsiteY24" fmla="*/ 39005 h 705057"/>
                  <a:gd name="connsiteX25" fmla="*/ 416239 w 641663"/>
                  <a:gd name="connsiteY25" fmla="*/ 905 h 705057"/>
                  <a:gd name="connsiteX0" fmla="*/ 416239 w 641663"/>
                  <a:gd name="connsiteY0" fmla="*/ 65 h 704217"/>
                  <a:gd name="connsiteX1" fmla="*/ 365350 w 641663"/>
                  <a:gd name="connsiteY1" fmla="*/ 46949 h 704217"/>
                  <a:gd name="connsiteX2" fmla="*/ 254314 w 641663"/>
                  <a:gd name="connsiteY2" fmla="*/ 28640 h 704217"/>
                  <a:gd name="connsiteX3" fmla="*/ 101914 w 641663"/>
                  <a:gd name="connsiteY3" fmla="*/ 133415 h 704217"/>
                  <a:gd name="connsiteX4" fmla="*/ 35239 w 641663"/>
                  <a:gd name="connsiteY4" fmla="*/ 223903 h 704217"/>
                  <a:gd name="connsiteX5" fmla="*/ 25714 w 641663"/>
                  <a:gd name="connsiteY5" fmla="*/ 304865 h 704217"/>
                  <a:gd name="connsiteX6" fmla="*/ 92389 w 641663"/>
                  <a:gd name="connsiteY6" fmla="*/ 333440 h 704217"/>
                  <a:gd name="connsiteX7" fmla="*/ 159064 w 641663"/>
                  <a:gd name="connsiteY7" fmla="*/ 238190 h 704217"/>
                  <a:gd name="connsiteX8" fmla="*/ 118401 w 641663"/>
                  <a:gd name="connsiteY8" fmla="*/ 301381 h 704217"/>
                  <a:gd name="connsiteX9" fmla="*/ 4102 w 641663"/>
                  <a:gd name="connsiteY9" fmla="*/ 439494 h 704217"/>
                  <a:gd name="connsiteX10" fmla="*/ 54289 w 641663"/>
                  <a:gd name="connsiteY10" fmla="*/ 533464 h 704217"/>
                  <a:gd name="connsiteX11" fmla="*/ 168589 w 641663"/>
                  <a:gd name="connsiteY11" fmla="*/ 457265 h 704217"/>
                  <a:gd name="connsiteX12" fmla="*/ 78101 w 641663"/>
                  <a:gd name="connsiteY12" fmla="*/ 552515 h 704217"/>
                  <a:gd name="connsiteX13" fmla="*/ 130489 w 641663"/>
                  <a:gd name="connsiteY13" fmla="*/ 638240 h 704217"/>
                  <a:gd name="connsiteX14" fmla="*/ 259076 w 641663"/>
                  <a:gd name="connsiteY14" fmla="*/ 609665 h 704217"/>
                  <a:gd name="connsiteX15" fmla="*/ 311464 w 641663"/>
                  <a:gd name="connsiteY15" fmla="*/ 552515 h 704217"/>
                  <a:gd name="connsiteX16" fmla="*/ 225739 w 641663"/>
                  <a:gd name="connsiteY16" fmla="*/ 676340 h 704217"/>
                  <a:gd name="connsiteX17" fmla="*/ 340039 w 641663"/>
                  <a:gd name="connsiteY17" fmla="*/ 695390 h 704217"/>
                  <a:gd name="connsiteX18" fmla="*/ 549589 w 641663"/>
                  <a:gd name="connsiteY18" fmla="*/ 562040 h 704217"/>
                  <a:gd name="connsiteX19" fmla="*/ 635314 w 641663"/>
                  <a:gd name="connsiteY19" fmla="*/ 371540 h 704217"/>
                  <a:gd name="connsiteX20" fmla="*/ 635314 w 641663"/>
                  <a:gd name="connsiteY20" fmla="*/ 276290 h 704217"/>
                  <a:gd name="connsiteX21" fmla="*/ 635314 w 641663"/>
                  <a:gd name="connsiteY21" fmla="*/ 219140 h 704217"/>
                  <a:gd name="connsiteX22" fmla="*/ 618041 w 641663"/>
                  <a:gd name="connsiteY22" fmla="*/ 197264 h 704217"/>
                  <a:gd name="connsiteX23" fmla="*/ 625789 w 641663"/>
                  <a:gd name="connsiteY23" fmla="*/ 85790 h 704217"/>
                  <a:gd name="connsiteX24" fmla="*/ 559114 w 641663"/>
                  <a:gd name="connsiteY24" fmla="*/ 38165 h 704217"/>
                  <a:gd name="connsiteX25" fmla="*/ 416239 w 641663"/>
                  <a:gd name="connsiteY25" fmla="*/ 65 h 704217"/>
                  <a:gd name="connsiteX0" fmla="*/ 416239 w 641663"/>
                  <a:gd name="connsiteY0" fmla="*/ 152 h 704304"/>
                  <a:gd name="connsiteX1" fmla="*/ 371306 w 641663"/>
                  <a:gd name="connsiteY1" fmla="*/ 25028 h 704304"/>
                  <a:gd name="connsiteX2" fmla="*/ 254314 w 641663"/>
                  <a:gd name="connsiteY2" fmla="*/ 28727 h 704304"/>
                  <a:gd name="connsiteX3" fmla="*/ 101914 w 641663"/>
                  <a:gd name="connsiteY3" fmla="*/ 133502 h 704304"/>
                  <a:gd name="connsiteX4" fmla="*/ 35239 w 641663"/>
                  <a:gd name="connsiteY4" fmla="*/ 223990 h 704304"/>
                  <a:gd name="connsiteX5" fmla="*/ 25714 w 641663"/>
                  <a:gd name="connsiteY5" fmla="*/ 304952 h 704304"/>
                  <a:gd name="connsiteX6" fmla="*/ 92389 w 641663"/>
                  <a:gd name="connsiteY6" fmla="*/ 333527 h 704304"/>
                  <a:gd name="connsiteX7" fmla="*/ 159064 w 641663"/>
                  <a:gd name="connsiteY7" fmla="*/ 238277 h 704304"/>
                  <a:gd name="connsiteX8" fmla="*/ 118401 w 641663"/>
                  <a:gd name="connsiteY8" fmla="*/ 301468 h 704304"/>
                  <a:gd name="connsiteX9" fmla="*/ 4102 w 641663"/>
                  <a:gd name="connsiteY9" fmla="*/ 439581 h 704304"/>
                  <a:gd name="connsiteX10" fmla="*/ 54289 w 641663"/>
                  <a:gd name="connsiteY10" fmla="*/ 533551 h 704304"/>
                  <a:gd name="connsiteX11" fmla="*/ 168589 w 641663"/>
                  <a:gd name="connsiteY11" fmla="*/ 457352 h 704304"/>
                  <a:gd name="connsiteX12" fmla="*/ 78101 w 641663"/>
                  <a:gd name="connsiteY12" fmla="*/ 552602 h 704304"/>
                  <a:gd name="connsiteX13" fmla="*/ 130489 w 641663"/>
                  <a:gd name="connsiteY13" fmla="*/ 638327 h 704304"/>
                  <a:gd name="connsiteX14" fmla="*/ 259076 w 641663"/>
                  <a:gd name="connsiteY14" fmla="*/ 609752 h 704304"/>
                  <a:gd name="connsiteX15" fmla="*/ 311464 w 641663"/>
                  <a:gd name="connsiteY15" fmla="*/ 552602 h 704304"/>
                  <a:gd name="connsiteX16" fmla="*/ 225739 w 641663"/>
                  <a:gd name="connsiteY16" fmla="*/ 676427 h 704304"/>
                  <a:gd name="connsiteX17" fmla="*/ 340039 w 641663"/>
                  <a:gd name="connsiteY17" fmla="*/ 695477 h 704304"/>
                  <a:gd name="connsiteX18" fmla="*/ 549589 w 641663"/>
                  <a:gd name="connsiteY18" fmla="*/ 562127 h 704304"/>
                  <a:gd name="connsiteX19" fmla="*/ 635314 w 641663"/>
                  <a:gd name="connsiteY19" fmla="*/ 371627 h 704304"/>
                  <a:gd name="connsiteX20" fmla="*/ 635314 w 641663"/>
                  <a:gd name="connsiteY20" fmla="*/ 276377 h 704304"/>
                  <a:gd name="connsiteX21" fmla="*/ 635314 w 641663"/>
                  <a:gd name="connsiteY21" fmla="*/ 219227 h 704304"/>
                  <a:gd name="connsiteX22" fmla="*/ 618041 w 641663"/>
                  <a:gd name="connsiteY22" fmla="*/ 197351 h 704304"/>
                  <a:gd name="connsiteX23" fmla="*/ 625789 w 641663"/>
                  <a:gd name="connsiteY23" fmla="*/ 85877 h 704304"/>
                  <a:gd name="connsiteX24" fmla="*/ 559114 w 641663"/>
                  <a:gd name="connsiteY24" fmla="*/ 38252 h 704304"/>
                  <a:gd name="connsiteX25" fmla="*/ 416239 w 641663"/>
                  <a:gd name="connsiteY25" fmla="*/ 152 h 704304"/>
                  <a:gd name="connsiteX0" fmla="*/ 416239 w 641663"/>
                  <a:gd name="connsiteY0" fmla="*/ 489 h 704641"/>
                  <a:gd name="connsiteX1" fmla="*/ 336693 w 641663"/>
                  <a:gd name="connsiteY1" fmla="*/ 17754 h 704641"/>
                  <a:gd name="connsiteX2" fmla="*/ 254314 w 641663"/>
                  <a:gd name="connsiteY2" fmla="*/ 29064 h 704641"/>
                  <a:gd name="connsiteX3" fmla="*/ 101914 w 641663"/>
                  <a:gd name="connsiteY3" fmla="*/ 133839 h 704641"/>
                  <a:gd name="connsiteX4" fmla="*/ 35239 w 641663"/>
                  <a:gd name="connsiteY4" fmla="*/ 224327 h 704641"/>
                  <a:gd name="connsiteX5" fmla="*/ 25714 w 641663"/>
                  <a:gd name="connsiteY5" fmla="*/ 305289 h 704641"/>
                  <a:gd name="connsiteX6" fmla="*/ 92389 w 641663"/>
                  <a:gd name="connsiteY6" fmla="*/ 333864 h 704641"/>
                  <a:gd name="connsiteX7" fmla="*/ 159064 w 641663"/>
                  <a:gd name="connsiteY7" fmla="*/ 238614 h 704641"/>
                  <a:gd name="connsiteX8" fmla="*/ 118401 w 641663"/>
                  <a:gd name="connsiteY8" fmla="*/ 301805 h 704641"/>
                  <a:gd name="connsiteX9" fmla="*/ 4102 w 641663"/>
                  <a:gd name="connsiteY9" fmla="*/ 439918 h 704641"/>
                  <a:gd name="connsiteX10" fmla="*/ 54289 w 641663"/>
                  <a:gd name="connsiteY10" fmla="*/ 533888 h 704641"/>
                  <a:gd name="connsiteX11" fmla="*/ 168589 w 641663"/>
                  <a:gd name="connsiteY11" fmla="*/ 457689 h 704641"/>
                  <a:gd name="connsiteX12" fmla="*/ 78101 w 641663"/>
                  <a:gd name="connsiteY12" fmla="*/ 552939 h 704641"/>
                  <a:gd name="connsiteX13" fmla="*/ 130489 w 641663"/>
                  <a:gd name="connsiteY13" fmla="*/ 638664 h 704641"/>
                  <a:gd name="connsiteX14" fmla="*/ 259076 w 641663"/>
                  <a:gd name="connsiteY14" fmla="*/ 610089 h 704641"/>
                  <a:gd name="connsiteX15" fmla="*/ 311464 w 641663"/>
                  <a:gd name="connsiteY15" fmla="*/ 552939 h 704641"/>
                  <a:gd name="connsiteX16" fmla="*/ 225739 w 641663"/>
                  <a:gd name="connsiteY16" fmla="*/ 676764 h 704641"/>
                  <a:gd name="connsiteX17" fmla="*/ 340039 w 641663"/>
                  <a:gd name="connsiteY17" fmla="*/ 695814 h 704641"/>
                  <a:gd name="connsiteX18" fmla="*/ 549589 w 641663"/>
                  <a:gd name="connsiteY18" fmla="*/ 562464 h 704641"/>
                  <a:gd name="connsiteX19" fmla="*/ 635314 w 641663"/>
                  <a:gd name="connsiteY19" fmla="*/ 371964 h 704641"/>
                  <a:gd name="connsiteX20" fmla="*/ 635314 w 641663"/>
                  <a:gd name="connsiteY20" fmla="*/ 276714 h 704641"/>
                  <a:gd name="connsiteX21" fmla="*/ 635314 w 641663"/>
                  <a:gd name="connsiteY21" fmla="*/ 219564 h 704641"/>
                  <a:gd name="connsiteX22" fmla="*/ 618041 w 641663"/>
                  <a:gd name="connsiteY22" fmla="*/ 197688 h 704641"/>
                  <a:gd name="connsiteX23" fmla="*/ 625789 w 641663"/>
                  <a:gd name="connsiteY23" fmla="*/ 86214 h 704641"/>
                  <a:gd name="connsiteX24" fmla="*/ 559114 w 641663"/>
                  <a:gd name="connsiteY24" fmla="*/ 38589 h 704641"/>
                  <a:gd name="connsiteX25" fmla="*/ 416239 w 641663"/>
                  <a:gd name="connsiteY25" fmla="*/ 489 h 704641"/>
                  <a:gd name="connsiteX0" fmla="*/ 416239 w 641663"/>
                  <a:gd name="connsiteY0" fmla="*/ 1850 h 706002"/>
                  <a:gd name="connsiteX1" fmla="*/ 335783 w 641663"/>
                  <a:gd name="connsiteY1" fmla="*/ 8462 h 706002"/>
                  <a:gd name="connsiteX2" fmla="*/ 254314 w 641663"/>
                  <a:gd name="connsiteY2" fmla="*/ 30425 h 706002"/>
                  <a:gd name="connsiteX3" fmla="*/ 101914 w 641663"/>
                  <a:gd name="connsiteY3" fmla="*/ 135200 h 706002"/>
                  <a:gd name="connsiteX4" fmla="*/ 35239 w 641663"/>
                  <a:gd name="connsiteY4" fmla="*/ 225688 h 706002"/>
                  <a:gd name="connsiteX5" fmla="*/ 25714 w 641663"/>
                  <a:gd name="connsiteY5" fmla="*/ 306650 h 706002"/>
                  <a:gd name="connsiteX6" fmla="*/ 92389 w 641663"/>
                  <a:gd name="connsiteY6" fmla="*/ 335225 h 706002"/>
                  <a:gd name="connsiteX7" fmla="*/ 159064 w 641663"/>
                  <a:gd name="connsiteY7" fmla="*/ 239975 h 706002"/>
                  <a:gd name="connsiteX8" fmla="*/ 118401 w 641663"/>
                  <a:gd name="connsiteY8" fmla="*/ 303166 h 706002"/>
                  <a:gd name="connsiteX9" fmla="*/ 4102 w 641663"/>
                  <a:gd name="connsiteY9" fmla="*/ 441279 h 706002"/>
                  <a:gd name="connsiteX10" fmla="*/ 54289 w 641663"/>
                  <a:gd name="connsiteY10" fmla="*/ 535249 h 706002"/>
                  <a:gd name="connsiteX11" fmla="*/ 168589 w 641663"/>
                  <a:gd name="connsiteY11" fmla="*/ 459050 h 706002"/>
                  <a:gd name="connsiteX12" fmla="*/ 78101 w 641663"/>
                  <a:gd name="connsiteY12" fmla="*/ 554300 h 706002"/>
                  <a:gd name="connsiteX13" fmla="*/ 130489 w 641663"/>
                  <a:gd name="connsiteY13" fmla="*/ 640025 h 706002"/>
                  <a:gd name="connsiteX14" fmla="*/ 259076 w 641663"/>
                  <a:gd name="connsiteY14" fmla="*/ 611450 h 706002"/>
                  <a:gd name="connsiteX15" fmla="*/ 311464 w 641663"/>
                  <a:gd name="connsiteY15" fmla="*/ 554300 h 706002"/>
                  <a:gd name="connsiteX16" fmla="*/ 225739 w 641663"/>
                  <a:gd name="connsiteY16" fmla="*/ 678125 h 706002"/>
                  <a:gd name="connsiteX17" fmla="*/ 340039 w 641663"/>
                  <a:gd name="connsiteY17" fmla="*/ 697175 h 706002"/>
                  <a:gd name="connsiteX18" fmla="*/ 549589 w 641663"/>
                  <a:gd name="connsiteY18" fmla="*/ 563825 h 706002"/>
                  <a:gd name="connsiteX19" fmla="*/ 635314 w 641663"/>
                  <a:gd name="connsiteY19" fmla="*/ 373325 h 706002"/>
                  <a:gd name="connsiteX20" fmla="*/ 635314 w 641663"/>
                  <a:gd name="connsiteY20" fmla="*/ 278075 h 706002"/>
                  <a:gd name="connsiteX21" fmla="*/ 635314 w 641663"/>
                  <a:gd name="connsiteY21" fmla="*/ 220925 h 706002"/>
                  <a:gd name="connsiteX22" fmla="*/ 618041 w 641663"/>
                  <a:gd name="connsiteY22" fmla="*/ 199049 h 706002"/>
                  <a:gd name="connsiteX23" fmla="*/ 625789 w 641663"/>
                  <a:gd name="connsiteY23" fmla="*/ 87575 h 706002"/>
                  <a:gd name="connsiteX24" fmla="*/ 559114 w 641663"/>
                  <a:gd name="connsiteY24" fmla="*/ 39950 h 706002"/>
                  <a:gd name="connsiteX25" fmla="*/ 416239 w 641663"/>
                  <a:gd name="connsiteY25" fmla="*/ 1850 h 706002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18041 w 641663"/>
                  <a:gd name="connsiteY22" fmla="*/ 202317 h 709270"/>
                  <a:gd name="connsiteX23" fmla="*/ 625789 w 641663"/>
                  <a:gd name="connsiteY23" fmla="*/ 90843 h 709270"/>
                  <a:gd name="connsiteX24" fmla="*/ 559114 w 641663"/>
                  <a:gd name="connsiteY24" fmla="*/ 43218 h 709270"/>
                  <a:gd name="connsiteX25" fmla="*/ 486463 w 641663"/>
                  <a:gd name="connsiteY25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3947 w 641663"/>
                  <a:gd name="connsiteY21" fmla="*/ 208216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39618"/>
                  <a:gd name="connsiteY0" fmla="*/ 1463 h 709270"/>
                  <a:gd name="connsiteX1" fmla="*/ 335783 w 639618"/>
                  <a:gd name="connsiteY1" fmla="*/ 11730 h 709270"/>
                  <a:gd name="connsiteX2" fmla="*/ 254314 w 639618"/>
                  <a:gd name="connsiteY2" fmla="*/ 33693 h 709270"/>
                  <a:gd name="connsiteX3" fmla="*/ 101914 w 639618"/>
                  <a:gd name="connsiteY3" fmla="*/ 138468 h 709270"/>
                  <a:gd name="connsiteX4" fmla="*/ 35239 w 639618"/>
                  <a:gd name="connsiteY4" fmla="*/ 228956 h 709270"/>
                  <a:gd name="connsiteX5" fmla="*/ 25714 w 639618"/>
                  <a:gd name="connsiteY5" fmla="*/ 309918 h 709270"/>
                  <a:gd name="connsiteX6" fmla="*/ 92389 w 639618"/>
                  <a:gd name="connsiteY6" fmla="*/ 338493 h 709270"/>
                  <a:gd name="connsiteX7" fmla="*/ 159064 w 639618"/>
                  <a:gd name="connsiteY7" fmla="*/ 243243 h 709270"/>
                  <a:gd name="connsiteX8" fmla="*/ 118401 w 639618"/>
                  <a:gd name="connsiteY8" fmla="*/ 306434 h 709270"/>
                  <a:gd name="connsiteX9" fmla="*/ 4102 w 639618"/>
                  <a:gd name="connsiteY9" fmla="*/ 444547 h 709270"/>
                  <a:gd name="connsiteX10" fmla="*/ 54289 w 639618"/>
                  <a:gd name="connsiteY10" fmla="*/ 538517 h 709270"/>
                  <a:gd name="connsiteX11" fmla="*/ 168589 w 639618"/>
                  <a:gd name="connsiteY11" fmla="*/ 462318 h 709270"/>
                  <a:gd name="connsiteX12" fmla="*/ 78101 w 639618"/>
                  <a:gd name="connsiteY12" fmla="*/ 557568 h 709270"/>
                  <a:gd name="connsiteX13" fmla="*/ 130489 w 639618"/>
                  <a:gd name="connsiteY13" fmla="*/ 643293 h 709270"/>
                  <a:gd name="connsiteX14" fmla="*/ 259076 w 639618"/>
                  <a:gd name="connsiteY14" fmla="*/ 614718 h 709270"/>
                  <a:gd name="connsiteX15" fmla="*/ 311464 w 639618"/>
                  <a:gd name="connsiteY15" fmla="*/ 557568 h 709270"/>
                  <a:gd name="connsiteX16" fmla="*/ 225739 w 639618"/>
                  <a:gd name="connsiteY16" fmla="*/ 681393 h 709270"/>
                  <a:gd name="connsiteX17" fmla="*/ 340039 w 639618"/>
                  <a:gd name="connsiteY17" fmla="*/ 700443 h 709270"/>
                  <a:gd name="connsiteX18" fmla="*/ 549589 w 639618"/>
                  <a:gd name="connsiteY18" fmla="*/ 567093 h 709270"/>
                  <a:gd name="connsiteX19" fmla="*/ 635314 w 639618"/>
                  <a:gd name="connsiteY19" fmla="*/ 376593 h 709270"/>
                  <a:gd name="connsiteX20" fmla="*/ 627677 w 639618"/>
                  <a:gd name="connsiteY20" fmla="*/ 314238 h 709270"/>
                  <a:gd name="connsiteX21" fmla="*/ 633947 w 639618"/>
                  <a:gd name="connsiteY21" fmla="*/ 208216 h 709270"/>
                  <a:gd name="connsiteX22" fmla="*/ 625789 w 639618"/>
                  <a:gd name="connsiteY22" fmla="*/ 90843 h 709270"/>
                  <a:gd name="connsiteX23" fmla="*/ 559114 w 639618"/>
                  <a:gd name="connsiteY23" fmla="*/ 43218 h 709270"/>
                  <a:gd name="connsiteX24" fmla="*/ 486463 w 639618"/>
                  <a:gd name="connsiteY24" fmla="*/ 1463 h 709270"/>
                  <a:gd name="connsiteX0" fmla="*/ 486463 w 634072"/>
                  <a:gd name="connsiteY0" fmla="*/ 1463 h 709270"/>
                  <a:gd name="connsiteX1" fmla="*/ 335783 w 634072"/>
                  <a:gd name="connsiteY1" fmla="*/ 11730 h 709270"/>
                  <a:gd name="connsiteX2" fmla="*/ 254314 w 634072"/>
                  <a:gd name="connsiteY2" fmla="*/ 33693 h 709270"/>
                  <a:gd name="connsiteX3" fmla="*/ 101914 w 634072"/>
                  <a:gd name="connsiteY3" fmla="*/ 138468 h 709270"/>
                  <a:gd name="connsiteX4" fmla="*/ 35239 w 634072"/>
                  <a:gd name="connsiteY4" fmla="*/ 228956 h 709270"/>
                  <a:gd name="connsiteX5" fmla="*/ 25714 w 634072"/>
                  <a:gd name="connsiteY5" fmla="*/ 309918 h 709270"/>
                  <a:gd name="connsiteX6" fmla="*/ 92389 w 634072"/>
                  <a:gd name="connsiteY6" fmla="*/ 338493 h 709270"/>
                  <a:gd name="connsiteX7" fmla="*/ 159064 w 634072"/>
                  <a:gd name="connsiteY7" fmla="*/ 243243 h 709270"/>
                  <a:gd name="connsiteX8" fmla="*/ 118401 w 634072"/>
                  <a:gd name="connsiteY8" fmla="*/ 306434 h 709270"/>
                  <a:gd name="connsiteX9" fmla="*/ 4102 w 634072"/>
                  <a:gd name="connsiteY9" fmla="*/ 444547 h 709270"/>
                  <a:gd name="connsiteX10" fmla="*/ 54289 w 634072"/>
                  <a:gd name="connsiteY10" fmla="*/ 538517 h 709270"/>
                  <a:gd name="connsiteX11" fmla="*/ 168589 w 634072"/>
                  <a:gd name="connsiteY11" fmla="*/ 462318 h 709270"/>
                  <a:gd name="connsiteX12" fmla="*/ 78101 w 634072"/>
                  <a:gd name="connsiteY12" fmla="*/ 557568 h 709270"/>
                  <a:gd name="connsiteX13" fmla="*/ 130489 w 634072"/>
                  <a:gd name="connsiteY13" fmla="*/ 643293 h 709270"/>
                  <a:gd name="connsiteX14" fmla="*/ 259076 w 634072"/>
                  <a:gd name="connsiteY14" fmla="*/ 614718 h 709270"/>
                  <a:gd name="connsiteX15" fmla="*/ 311464 w 634072"/>
                  <a:gd name="connsiteY15" fmla="*/ 557568 h 709270"/>
                  <a:gd name="connsiteX16" fmla="*/ 225739 w 634072"/>
                  <a:gd name="connsiteY16" fmla="*/ 681393 h 709270"/>
                  <a:gd name="connsiteX17" fmla="*/ 340039 w 634072"/>
                  <a:gd name="connsiteY17" fmla="*/ 700443 h 709270"/>
                  <a:gd name="connsiteX18" fmla="*/ 549589 w 634072"/>
                  <a:gd name="connsiteY18" fmla="*/ 567093 h 709270"/>
                  <a:gd name="connsiteX19" fmla="*/ 619759 w 634072"/>
                  <a:gd name="connsiteY19" fmla="*/ 377997 h 709270"/>
                  <a:gd name="connsiteX20" fmla="*/ 627677 w 634072"/>
                  <a:gd name="connsiteY20" fmla="*/ 314238 h 709270"/>
                  <a:gd name="connsiteX21" fmla="*/ 633947 w 634072"/>
                  <a:gd name="connsiteY21" fmla="*/ 208216 h 709270"/>
                  <a:gd name="connsiteX22" fmla="*/ 625789 w 634072"/>
                  <a:gd name="connsiteY22" fmla="*/ 90843 h 709270"/>
                  <a:gd name="connsiteX23" fmla="*/ 559114 w 634072"/>
                  <a:gd name="connsiteY23" fmla="*/ 43218 h 709270"/>
                  <a:gd name="connsiteX24" fmla="*/ 486463 w 634072"/>
                  <a:gd name="connsiteY24" fmla="*/ 1463 h 709270"/>
                  <a:gd name="connsiteX0" fmla="*/ 486463 w 634072"/>
                  <a:gd name="connsiteY0" fmla="*/ 3196 h 711003"/>
                  <a:gd name="connsiteX1" fmla="*/ 353475 w 634072"/>
                  <a:gd name="connsiteY1" fmla="*/ 6498 h 711003"/>
                  <a:gd name="connsiteX2" fmla="*/ 254314 w 634072"/>
                  <a:gd name="connsiteY2" fmla="*/ 35426 h 711003"/>
                  <a:gd name="connsiteX3" fmla="*/ 101914 w 634072"/>
                  <a:gd name="connsiteY3" fmla="*/ 140201 h 711003"/>
                  <a:gd name="connsiteX4" fmla="*/ 35239 w 634072"/>
                  <a:gd name="connsiteY4" fmla="*/ 230689 h 711003"/>
                  <a:gd name="connsiteX5" fmla="*/ 25714 w 634072"/>
                  <a:gd name="connsiteY5" fmla="*/ 311651 h 711003"/>
                  <a:gd name="connsiteX6" fmla="*/ 92389 w 634072"/>
                  <a:gd name="connsiteY6" fmla="*/ 340226 h 711003"/>
                  <a:gd name="connsiteX7" fmla="*/ 159064 w 634072"/>
                  <a:gd name="connsiteY7" fmla="*/ 244976 h 711003"/>
                  <a:gd name="connsiteX8" fmla="*/ 118401 w 634072"/>
                  <a:gd name="connsiteY8" fmla="*/ 308167 h 711003"/>
                  <a:gd name="connsiteX9" fmla="*/ 4102 w 634072"/>
                  <a:gd name="connsiteY9" fmla="*/ 446280 h 711003"/>
                  <a:gd name="connsiteX10" fmla="*/ 54289 w 634072"/>
                  <a:gd name="connsiteY10" fmla="*/ 540250 h 711003"/>
                  <a:gd name="connsiteX11" fmla="*/ 168589 w 634072"/>
                  <a:gd name="connsiteY11" fmla="*/ 464051 h 711003"/>
                  <a:gd name="connsiteX12" fmla="*/ 78101 w 634072"/>
                  <a:gd name="connsiteY12" fmla="*/ 559301 h 711003"/>
                  <a:gd name="connsiteX13" fmla="*/ 130489 w 634072"/>
                  <a:gd name="connsiteY13" fmla="*/ 645026 h 711003"/>
                  <a:gd name="connsiteX14" fmla="*/ 259076 w 634072"/>
                  <a:gd name="connsiteY14" fmla="*/ 616451 h 711003"/>
                  <a:gd name="connsiteX15" fmla="*/ 311464 w 634072"/>
                  <a:gd name="connsiteY15" fmla="*/ 559301 h 711003"/>
                  <a:gd name="connsiteX16" fmla="*/ 225739 w 634072"/>
                  <a:gd name="connsiteY16" fmla="*/ 683126 h 711003"/>
                  <a:gd name="connsiteX17" fmla="*/ 340039 w 634072"/>
                  <a:gd name="connsiteY17" fmla="*/ 702176 h 711003"/>
                  <a:gd name="connsiteX18" fmla="*/ 549589 w 634072"/>
                  <a:gd name="connsiteY18" fmla="*/ 568826 h 711003"/>
                  <a:gd name="connsiteX19" fmla="*/ 619759 w 634072"/>
                  <a:gd name="connsiteY19" fmla="*/ 379730 h 711003"/>
                  <a:gd name="connsiteX20" fmla="*/ 627677 w 634072"/>
                  <a:gd name="connsiteY20" fmla="*/ 315971 h 711003"/>
                  <a:gd name="connsiteX21" fmla="*/ 633947 w 634072"/>
                  <a:gd name="connsiteY21" fmla="*/ 209949 h 711003"/>
                  <a:gd name="connsiteX22" fmla="*/ 625789 w 634072"/>
                  <a:gd name="connsiteY22" fmla="*/ 92576 h 711003"/>
                  <a:gd name="connsiteX23" fmla="*/ 559114 w 634072"/>
                  <a:gd name="connsiteY23" fmla="*/ 44951 h 711003"/>
                  <a:gd name="connsiteX24" fmla="*/ 486463 w 634072"/>
                  <a:gd name="connsiteY24" fmla="*/ 3196 h 711003"/>
                  <a:gd name="connsiteX0" fmla="*/ 486463 w 634072"/>
                  <a:gd name="connsiteY0" fmla="*/ 10201 h 718008"/>
                  <a:gd name="connsiteX1" fmla="*/ 353475 w 634072"/>
                  <a:gd name="connsiteY1" fmla="*/ 13503 h 718008"/>
                  <a:gd name="connsiteX2" fmla="*/ 254314 w 634072"/>
                  <a:gd name="connsiteY2" fmla="*/ 42431 h 718008"/>
                  <a:gd name="connsiteX3" fmla="*/ 101914 w 634072"/>
                  <a:gd name="connsiteY3" fmla="*/ 147206 h 718008"/>
                  <a:gd name="connsiteX4" fmla="*/ 35239 w 634072"/>
                  <a:gd name="connsiteY4" fmla="*/ 237694 h 718008"/>
                  <a:gd name="connsiteX5" fmla="*/ 25714 w 634072"/>
                  <a:gd name="connsiteY5" fmla="*/ 318656 h 718008"/>
                  <a:gd name="connsiteX6" fmla="*/ 92389 w 634072"/>
                  <a:gd name="connsiteY6" fmla="*/ 347231 h 718008"/>
                  <a:gd name="connsiteX7" fmla="*/ 159064 w 634072"/>
                  <a:gd name="connsiteY7" fmla="*/ 251981 h 718008"/>
                  <a:gd name="connsiteX8" fmla="*/ 118401 w 634072"/>
                  <a:gd name="connsiteY8" fmla="*/ 315172 h 718008"/>
                  <a:gd name="connsiteX9" fmla="*/ 4102 w 634072"/>
                  <a:gd name="connsiteY9" fmla="*/ 453285 h 718008"/>
                  <a:gd name="connsiteX10" fmla="*/ 54289 w 634072"/>
                  <a:gd name="connsiteY10" fmla="*/ 547255 h 718008"/>
                  <a:gd name="connsiteX11" fmla="*/ 168589 w 634072"/>
                  <a:gd name="connsiteY11" fmla="*/ 471056 h 718008"/>
                  <a:gd name="connsiteX12" fmla="*/ 78101 w 634072"/>
                  <a:gd name="connsiteY12" fmla="*/ 566306 h 718008"/>
                  <a:gd name="connsiteX13" fmla="*/ 130489 w 634072"/>
                  <a:gd name="connsiteY13" fmla="*/ 652031 h 718008"/>
                  <a:gd name="connsiteX14" fmla="*/ 259076 w 634072"/>
                  <a:gd name="connsiteY14" fmla="*/ 623456 h 718008"/>
                  <a:gd name="connsiteX15" fmla="*/ 311464 w 634072"/>
                  <a:gd name="connsiteY15" fmla="*/ 566306 h 718008"/>
                  <a:gd name="connsiteX16" fmla="*/ 225739 w 634072"/>
                  <a:gd name="connsiteY16" fmla="*/ 690131 h 718008"/>
                  <a:gd name="connsiteX17" fmla="*/ 340039 w 634072"/>
                  <a:gd name="connsiteY17" fmla="*/ 709181 h 718008"/>
                  <a:gd name="connsiteX18" fmla="*/ 549589 w 634072"/>
                  <a:gd name="connsiteY18" fmla="*/ 575831 h 718008"/>
                  <a:gd name="connsiteX19" fmla="*/ 619759 w 634072"/>
                  <a:gd name="connsiteY19" fmla="*/ 386735 h 718008"/>
                  <a:gd name="connsiteX20" fmla="*/ 627677 w 634072"/>
                  <a:gd name="connsiteY20" fmla="*/ 322976 h 718008"/>
                  <a:gd name="connsiteX21" fmla="*/ 633947 w 634072"/>
                  <a:gd name="connsiteY21" fmla="*/ 216954 h 718008"/>
                  <a:gd name="connsiteX22" fmla="*/ 625789 w 634072"/>
                  <a:gd name="connsiteY22" fmla="*/ 99581 h 718008"/>
                  <a:gd name="connsiteX23" fmla="*/ 559114 w 634072"/>
                  <a:gd name="connsiteY23" fmla="*/ 51956 h 718008"/>
                  <a:gd name="connsiteX24" fmla="*/ 486463 w 634072"/>
                  <a:gd name="connsiteY24" fmla="*/ 10201 h 718008"/>
                  <a:gd name="connsiteX0" fmla="*/ 486463 w 634072"/>
                  <a:gd name="connsiteY0" fmla="*/ 3374 h 711181"/>
                  <a:gd name="connsiteX1" fmla="*/ 353475 w 634072"/>
                  <a:gd name="connsiteY1" fmla="*/ 6676 h 711181"/>
                  <a:gd name="connsiteX2" fmla="*/ 254314 w 634072"/>
                  <a:gd name="connsiteY2" fmla="*/ 35604 h 711181"/>
                  <a:gd name="connsiteX3" fmla="*/ 101914 w 634072"/>
                  <a:gd name="connsiteY3" fmla="*/ 140379 h 711181"/>
                  <a:gd name="connsiteX4" fmla="*/ 35239 w 634072"/>
                  <a:gd name="connsiteY4" fmla="*/ 230867 h 711181"/>
                  <a:gd name="connsiteX5" fmla="*/ 25714 w 634072"/>
                  <a:gd name="connsiteY5" fmla="*/ 311829 h 711181"/>
                  <a:gd name="connsiteX6" fmla="*/ 92389 w 634072"/>
                  <a:gd name="connsiteY6" fmla="*/ 340404 h 711181"/>
                  <a:gd name="connsiteX7" fmla="*/ 159064 w 634072"/>
                  <a:gd name="connsiteY7" fmla="*/ 245154 h 711181"/>
                  <a:gd name="connsiteX8" fmla="*/ 118401 w 634072"/>
                  <a:gd name="connsiteY8" fmla="*/ 308345 h 711181"/>
                  <a:gd name="connsiteX9" fmla="*/ 4102 w 634072"/>
                  <a:gd name="connsiteY9" fmla="*/ 446458 h 711181"/>
                  <a:gd name="connsiteX10" fmla="*/ 54289 w 634072"/>
                  <a:gd name="connsiteY10" fmla="*/ 540428 h 711181"/>
                  <a:gd name="connsiteX11" fmla="*/ 168589 w 634072"/>
                  <a:gd name="connsiteY11" fmla="*/ 464229 h 711181"/>
                  <a:gd name="connsiteX12" fmla="*/ 78101 w 634072"/>
                  <a:gd name="connsiteY12" fmla="*/ 559479 h 711181"/>
                  <a:gd name="connsiteX13" fmla="*/ 130489 w 634072"/>
                  <a:gd name="connsiteY13" fmla="*/ 645204 h 711181"/>
                  <a:gd name="connsiteX14" fmla="*/ 259076 w 634072"/>
                  <a:gd name="connsiteY14" fmla="*/ 616629 h 711181"/>
                  <a:gd name="connsiteX15" fmla="*/ 311464 w 634072"/>
                  <a:gd name="connsiteY15" fmla="*/ 559479 h 711181"/>
                  <a:gd name="connsiteX16" fmla="*/ 225739 w 634072"/>
                  <a:gd name="connsiteY16" fmla="*/ 683304 h 711181"/>
                  <a:gd name="connsiteX17" fmla="*/ 340039 w 634072"/>
                  <a:gd name="connsiteY17" fmla="*/ 702354 h 711181"/>
                  <a:gd name="connsiteX18" fmla="*/ 549589 w 634072"/>
                  <a:gd name="connsiteY18" fmla="*/ 569004 h 711181"/>
                  <a:gd name="connsiteX19" fmla="*/ 619759 w 634072"/>
                  <a:gd name="connsiteY19" fmla="*/ 379908 h 711181"/>
                  <a:gd name="connsiteX20" fmla="*/ 627677 w 634072"/>
                  <a:gd name="connsiteY20" fmla="*/ 316149 h 711181"/>
                  <a:gd name="connsiteX21" fmla="*/ 633947 w 634072"/>
                  <a:gd name="connsiteY21" fmla="*/ 210127 h 711181"/>
                  <a:gd name="connsiteX22" fmla="*/ 625789 w 634072"/>
                  <a:gd name="connsiteY22" fmla="*/ 92754 h 711181"/>
                  <a:gd name="connsiteX23" fmla="*/ 559114 w 634072"/>
                  <a:gd name="connsiteY23" fmla="*/ 45129 h 711181"/>
                  <a:gd name="connsiteX24" fmla="*/ 486463 w 634072"/>
                  <a:gd name="connsiteY24" fmla="*/ 3374 h 711181"/>
                  <a:gd name="connsiteX0" fmla="*/ 486463 w 634072"/>
                  <a:gd name="connsiteY0" fmla="*/ 5125 h 712932"/>
                  <a:gd name="connsiteX1" fmla="*/ 353475 w 634072"/>
                  <a:gd name="connsiteY1" fmla="*/ 8427 h 712932"/>
                  <a:gd name="connsiteX2" fmla="*/ 254314 w 634072"/>
                  <a:gd name="connsiteY2" fmla="*/ 37355 h 712932"/>
                  <a:gd name="connsiteX3" fmla="*/ 101914 w 634072"/>
                  <a:gd name="connsiteY3" fmla="*/ 142130 h 712932"/>
                  <a:gd name="connsiteX4" fmla="*/ 35239 w 634072"/>
                  <a:gd name="connsiteY4" fmla="*/ 232618 h 712932"/>
                  <a:gd name="connsiteX5" fmla="*/ 25714 w 634072"/>
                  <a:gd name="connsiteY5" fmla="*/ 313580 h 712932"/>
                  <a:gd name="connsiteX6" fmla="*/ 92389 w 634072"/>
                  <a:gd name="connsiteY6" fmla="*/ 342155 h 712932"/>
                  <a:gd name="connsiteX7" fmla="*/ 159064 w 634072"/>
                  <a:gd name="connsiteY7" fmla="*/ 246905 h 712932"/>
                  <a:gd name="connsiteX8" fmla="*/ 118401 w 634072"/>
                  <a:gd name="connsiteY8" fmla="*/ 310096 h 712932"/>
                  <a:gd name="connsiteX9" fmla="*/ 4102 w 634072"/>
                  <a:gd name="connsiteY9" fmla="*/ 448209 h 712932"/>
                  <a:gd name="connsiteX10" fmla="*/ 54289 w 634072"/>
                  <a:gd name="connsiteY10" fmla="*/ 542179 h 712932"/>
                  <a:gd name="connsiteX11" fmla="*/ 168589 w 634072"/>
                  <a:gd name="connsiteY11" fmla="*/ 465980 h 712932"/>
                  <a:gd name="connsiteX12" fmla="*/ 78101 w 634072"/>
                  <a:gd name="connsiteY12" fmla="*/ 561230 h 712932"/>
                  <a:gd name="connsiteX13" fmla="*/ 130489 w 634072"/>
                  <a:gd name="connsiteY13" fmla="*/ 646955 h 712932"/>
                  <a:gd name="connsiteX14" fmla="*/ 259076 w 634072"/>
                  <a:gd name="connsiteY14" fmla="*/ 618380 h 712932"/>
                  <a:gd name="connsiteX15" fmla="*/ 311464 w 634072"/>
                  <a:gd name="connsiteY15" fmla="*/ 561230 h 712932"/>
                  <a:gd name="connsiteX16" fmla="*/ 225739 w 634072"/>
                  <a:gd name="connsiteY16" fmla="*/ 685055 h 712932"/>
                  <a:gd name="connsiteX17" fmla="*/ 340039 w 634072"/>
                  <a:gd name="connsiteY17" fmla="*/ 704105 h 712932"/>
                  <a:gd name="connsiteX18" fmla="*/ 549589 w 634072"/>
                  <a:gd name="connsiteY18" fmla="*/ 570755 h 712932"/>
                  <a:gd name="connsiteX19" fmla="*/ 619759 w 634072"/>
                  <a:gd name="connsiteY19" fmla="*/ 381659 h 712932"/>
                  <a:gd name="connsiteX20" fmla="*/ 627677 w 634072"/>
                  <a:gd name="connsiteY20" fmla="*/ 317900 h 712932"/>
                  <a:gd name="connsiteX21" fmla="*/ 633947 w 634072"/>
                  <a:gd name="connsiteY21" fmla="*/ 211878 h 712932"/>
                  <a:gd name="connsiteX22" fmla="*/ 625789 w 634072"/>
                  <a:gd name="connsiteY22" fmla="*/ 94505 h 712932"/>
                  <a:gd name="connsiteX23" fmla="*/ 559114 w 634072"/>
                  <a:gd name="connsiteY23" fmla="*/ 46880 h 712932"/>
                  <a:gd name="connsiteX24" fmla="*/ 486463 w 634072"/>
                  <a:gd name="connsiteY24" fmla="*/ 5125 h 71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4072" h="712932">
                    <a:moveTo>
                      <a:pt x="486463" y="5125"/>
                    </a:moveTo>
                    <a:cubicBezTo>
                      <a:pt x="452190" y="-1284"/>
                      <a:pt x="402079" y="-3208"/>
                      <a:pt x="353475" y="8427"/>
                    </a:cubicBezTo>
                    <a:cubicBezTo>
                      <a:pt x="304871" y="20062"/>
                      <a:pt x="296241" y="15071"/>
                      <a:pt x="254314" y="37355"/>
                    </a:cubicBezTo>
                    <a:cubicBezTo>
                      <a:pt x="212387" y="59639"/>
                      <a:pt x="138426" y="109586"/>
                      <a:pt x="101914" y="142130"/>
                    </a:cubicBezTo>
                    <a:cubicBezTo>
                      <a:pt x="65402" y="174674"/>
                      <a:pt x="47939" y="204043"/>
                      <a:pt x="35239" y="232618"/>
                    </a:cubicBezTo>
                    <a:cubicBezTo>
                      <a:pt x="22539" y="261193"/>
                      <a:pt x="16189" y="295324"/>
                      <a:pt x="25714" y="313580"/>
                    </a:cubicBezTo>
                    <a:cubicBezTo>
                      <a:pt x="35239" y="331836"/>
                      <a:pt x="70164" y="353267"/>
                      <a:pt x="92389" y="342155"/>
                    </a:cubicBezTo>
                    <a:cubicBezTo>
                      <a:pt x="114614" y="331043"/>
                      <a:pt x="154729" y="252248"/>
                      <a:pt x="159064" y="246905"/>
                    </a:cubicBezTo>
                    <a:cubicBezTo>
                      <a:pt x="163399" y="241562"/>
                      <a:pt x="142641" y="291627"/>
                      <a:pt x="118401" y="310096"/>
                    </a:cubicBezTo>
                    <a:cubicBezTo>
                      <a:pt x="94161" y="328566"/>
                      <a:pt x="21137" y="411910"/>
                      <a:pt x="4102" y="448209"/>
                    </a:cubicBezTo>
                    <a:cubicBezTo>
                      <a:pt x="-12933" y="484508"/>
                      <a:pt x="26874" y="539217"/>
                      <a:pt x="54289" y="542179"/>
                    </a:cubicBezTo>
                    <a:cubicBezTo>
                      <a:pt x="81704" y="545141"/>
                      <a:pt x="164620" y="462805"/>
                      <a:pt x="168589" y="465980"/>
                    </a:cubicBezTo>
                    <a:cubicBezTo>
                      <a:pt x="172558" y="469155"/>
                      <a:pt x="84451" y="531068"/>
                      <a:pt x="78101" y="561230"/>
                    </a:cubicBezTo>
                    <a:cubicBezTo>
                      <a:pt x="71751" y="591392"/>
                      <a:pt x="100327" y="637430"/>
                      <a:pt x="130489" y="646955"/>
                    </a:cubicBezTo>
                    <a:cubicBezTo>
                      <a:pt x="160651" y="656480"/>
                      <a:pt x="228914" y="632667"/>
                      <a:pt x="259076" y="618380"/>
                    </a:cubicBezTo>
                    <a:cubicBezTo>
                      <a:pt x="289238" y="604093"/>
                      <a:pt x="317020" y="550118"/>
                      <a:pt x="311464" y="561230"/>
                    </a:cubicBezTo>
                    <a:cubicBezTo>
                      <a:pt x="305908" y="572343"/>
                      <a:pt x="220977" y="661243"/>
                      <a:pt x="225739" y="685055"/>
                    </a:cubicBezTo>
                    <a:cubicBezTo>
                      <a:pt x="230501" y="708867"/>
                      <a:pt x="286064" y="723155"/>
                      <a:pt x="340039" y="704105"/>
                    </a:cubicBezTo>
                    <a:cubicBezTo>
                      <a:pt x="394014" y="685055"/>
                      <a:pt x="502969" y="624496"/>
                      <a:pt x="549589" y="570755"/>
                    </a:cubicBezTo>
                    <a:cubicBezTo>
                      <a:pt x="596209" y="517014"/>
                      <a:pt x="606744" y="423802"/>
                      <a:pt x="619759" y="381659"/>
                    </a:cubicBezTo>
                    <a:cubicBezTo>
                      <a:pt x="632774" y="339517"/>
                      <a:pt x="627677" y="317900"/>
                      <a:pt x="627677" y="317900"/>
                    </a:cubicBezTo>
                    <a:cubicBezTo>
                      <a:pt x="627221" y="293524"/>
                      <a:pt x="634403" y="236254"/>
                      <a:pt x="633947" y="211878"/>
                    </a:cubicBezTo>
                    <a:cubicBezTo>
                      <a:pt x="632359" y="180128"/>
                      <a:pt x="638489" y="124668"/>
                      <a:pt x="625789" y="94505"/>
                    </a:cubicBezTo>
                    <a:cubicBezTo>
                      <a:pt x="613089" y="64343"/>
                      <a:pt x="582335" y="61777"/>
                      <a:pt x="559114" y="46880"/>
                    </a:cubicBezTo>
                    <a:cubicBezTo>
                      <a:pt x="535893" y="31983"/>
                      <a:pt x="520736" y="11534"/>
                      <a:pt x="486463" y="5125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7DFEE603-9705-4584-A4A2-3D44D168EA2D}"/>
                </a:ext>
              </a:extLst>
            </p:cNvPr>
            <p:cNvSpPr/>
            <p:nvPr/>
          </p:nvSpPr>
          <p:spPr>
            <a:xfrm rot="8519497">
              <a:off x="5223528" y="4559907"/>
              <a:ext cx="353221" cy="260212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8" name="mouthmia">
            <a:hlinkClick r:id="" action="ppaction://media"/>
            <a:extLst>
              <a:ext uri="{FF2B5EF4-FFF2-40B4-BE49-F238E27FC236}">
                <a16:creationId xmlns:a16="http://schemas.microsoft.com/office/drawing/2014/main" id="{B3A73711-8724-C104-84C3-67385E91950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1419.3"/>
                </p14:media>
              </p:ext>
            </p:extLst>
          </p:nvPr>
        </p:nvPicPr>
        <p:blipFill>
          <a:blip r:embed="rId7"/>
          <a:srcRect l="48373" t="21546" r="42698" b="69449"/>
          <a:stretch>
            <a:fillRect/>
          </a:stretch>
        </p:blipFill>
        <p:spPr>
          <a:xfrm flipH="1">
            <a:off x="7001259" y="4937285"/>
            <a:ext cx="120408" cy="80272"/>
          </a:xfrm>
          <a:prstGeom prst="roundRect">
            <a:avLst>
              <a:gd name="adj" fmla="val 50000"/>
            </a:avLst>
          </a:prstGeom>
        </p:spPr>
      </p:pic>
      <p:pic>
        <p:nvPicPr>
          <p:cNvPr id="6" name="Text-to-Speech_23-Nov-2024_21-27">
            <a:hlinkClick r:id="" action="ppaction://media"/>
            <a:extLst>
              <a:ext uri="{FF2B5EF4-FFF2-40B4-BE49-F238E27FC236}">
                <a16:creationId xmlns:a16="http://schemas.microsoft.com/office/drawing/2014/main" id="{64F2DFF8-395C-4263-BAD8-B4A0D3492D8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0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1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1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38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F34FE3-5388-400E-AF9E-83D23C5CF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5080543-9A61-4EAE-8A5A-C58BBB11520F}"/>
              </a:ext>
            </a:extLst>
          </p:cNvPr>
          <p:cNvGrpSpPr/>
          <p:nvPr/>
        </p:nvGrpSpPr>
        <p:grpSpPr>
          <a:xfrm>
            <a:off x="4701465" y="3792567"/>
            <a:ext cx="1287142" cy="2980562"/>
            <a:chOff x="4701465" y="3792567"/>
            <a:chExt cx="1287142" cy="298056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7B527B2-AA90-4C11-A12F-43E5E913EF76}"/>
                </a:ext>
              </a:extLst>
            </p:cNvPr>
            <p:cNvGrpSpPr/>
            <p:nvPr/>
          </p:nvGrpSpPr>
          <p:grpSpPr>
            <a:xfrm>
              <a:off x="4701465" y="3792567"/>
              <a:ext cx="1287142" cy="2980562"/>
              <a:chOff x="4160834" y="3315093"/>
              <a:chExt cx="1561127" cy="3406869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231CF04-7A55-4DF0-8FF8-0B060401C4B2}"/>
                  </a:ext>
                </a:extLst>
              </p:cNvPr>
              <p:cNvGrpSpPr/>
              <p:nvPr/>
            </p:nvGrpSpPr>
            <p:grpSpPr>
              <a:xfrm>
                <a:off x="4175192" y="3315093"/>
                <a:ext cx="1534956" cy="3406869"/>
                <a:chOff x="4249028" y="1982325"/>
                <a:chExt cx="2137690" cy="4744654"/>
              </a:xfrm>
            </p:grpSpPr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DD06CC1A-526C-4B11-8D4A-217DCA3E1C3C}"/>
                    </a:ext>
                  </a:extLst>
                </p:cNvPr>
                <p:cNvSpPr/>
                <p:nvPr/>
              </p:nvSpPr>
              <p:spPr>
                <a:xfrm>
                  <a:off x="4787164" y="5634539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Rectangle: Rounded Corners 67">
                  <a:extLst>
                    <a:ext uri="{FF2B5EF4-FFF2-40B4-BE49-F238E27FC236}">
                      <a16:creationId xmlns:a16="http://schemas.microsoft.com/office/drawing/2014/main" id="{63027352-CF52-49A4-9E20-CD34A2DD8883}"/>
                    </a:ext>
                  </a:extLst>
                </p:cNvPr>
                <p:cNvSpPr/>
                <p:nvPr/>
              </p:nvSpPr>
              <p:spPr>
                <a:xfrm>
                  <a:off x="5637670" y="5666003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95AE43DC-5A9C-4EC0-9968-A0C3ED1BB766}"/>
                    </a:ext>
                  </a:extLst>
                </p:cNvPr>
                <p:cNvGrpSpPr/>
                <p:nvPr/>
              </p:nvGrpSpPr>
              <p:grpSpPr>
                <a:xfrm>
                  <a:off x="4249028" y="1982325"/>
                  <a:ext cx="2137690" cy="1985965"/>
                  <a:chOff x="2433554" y="1553551"/>
                  <a:chExt cx="1329516" cy="1235151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2394AD42-3E47-48E7-B2C0-93569B19D831}"/>
                      </a:ext>
                    </a:extLst>
                  </p:cNvPr>
                  <p:cNvSpPr/>
                  <p:nvPr/>
                </p:nvSpPr>
                <p:spPr>
                  <a:xfrm>
                    <a:off x="2433554" y="1978171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D4876148-3861-4BE5-824A-E0341EA74DCA}"/>
                      </a:ext>
                    </a:extLst>
                  </p:cNvPr>
                  <p:cNvSpPr/>
                  <p:nvPr/>
                </p:nvSpPr>
                <p:spPr>
                  <a:xfrm>
                    <a:off x="3482036" y="1965110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F3A0CD44-3158-4B07-BB0F-C8198A458AE7}"/>
                      </a:ext>
                    </a:extLst>
                  </p:cNvPr>
                  <p:cNvSpPr/>
                  <p:nvPr/>
                </p:nvSpPr>
                <p:spPr>
                  <a:xfrm>
                    <a:off x="2507762" y="1569502"/>
                    <a:ext cx="1181100" cy="12192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1D601A23-52D9-4F08-A9BD-371E043DB62D}"/>
                      </a:ext>
                    </a:extLst>
                  </p:cNvPr>
                  <p:cNvSpPr/>
                  <p:nvPr/>
                </p:nvSpPr>
                <p:spPr>
                  <a:xfrm>
                    <a:off x="2707977" y="1823483"/>
                    <a:ext cx="165237" cy="189843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493F8A43-CEBC-43C6-9157-93941F07CDF2}"/>
                      </a:ext>
                    </a:extLst>
                  </p:cNvPr>
                  <p:cNvSpPr/>
                  <p:nvPr/>
                </p:nvSpPr>
                <p:spPr>
                  <a:xfrm>
                    <a:off x="2823952" y="1903168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066FC2FE-EEC9-494C-8618-7A71632CDC4D}"/>
                      </a:ext>
                    </a:extLst>
                  </p:cNvPr>
                  <p:cNvSpPr/>
                  <p:nvPr/>
                </p:nvSpPr>
                <p:spPr>
                  <a:xfrm>
                    <a:off x="3225101" y="2053527"/>
                    <a:ext cx="155664" cy="19891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D6EE7D2A-3802-45C9-B290-D831C44A14A6}"/>
                      </a:ext>
                    </a:extLst>
                  </p:cNvPr>
                  <p:cNvSpPr/>
                  <p:nvPr/>
                </p:nvSpPr>
                <p:spPr>
                  <a:xfrm>
                    <a:off x="3250005" y="2116293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91EF0C2C-68D0-4382-86EF-AADB7B983E78}"/>
                      </a:ext>
                    </a:extLst>
                  </p:cNvPr>
                  <p:cNvSpPr/>
                  <p:nvPr/>
                </p:nvSpPr>
                <p:spPr>
                  <a:xfrm>
                    <a:off x="3162495" y="1900962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8366982B-6A39-4B74-8775-1E3E281B5F93}"/>
                      </a:ext>
                    </a:extLst>
                  </p:cNvPr>
                  <p:cNvSpPr/>
                  <p:nvPr/>
                </p:nvSpPr>
                <p:spPr>
                  <a:xfrm>
                    <a:off x="2799528" y="2243491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2C50031A-7271-4EE2-B453-DD037758617A}"/>
                      </a:ext>
                    </a:extLst>
                  </p:cNvPr>
                  <p:cNvSpPr/>
                  <p:nvPr/>
                </p:nvSpPr>
                <p:spPr>
                  <a:xfrm>
                    <a:off x="3032578" y="2242812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" name="Freeform: Shape 115">
                    <a:extLst>
                      <a:ext uri="{FF2B5EF4-FFF2-40B4-BE49-F238E27FC236}">
                        <a16:creationId xmlns:a16="http://schemas.microsoft.com/office/drawing/2014/main" id="{4A10253F-F004-4EE3-8516-81DC0A17391A}"/>
                      </a:ext>
                    </a:extLst>
                  </p:cNvPr>
                  <p:cNvSpPr/>
                  <p:nvPr/>
                </p:nvSpPr>
                <p:spPr>
                  <a:xfrm rot="21269661">
                    <a:off x="3052777" y="2351419"/>
                    <a:ext cx="142875" cy="61946"/>
                  </a:xfrm>
                  <a:custGeom>
                    <a:avLst/>
                    <a:gdLst>
                      <a:gd name="connsiteX0" fmla="*/ 0 w 142875"/>
                      <a:gd name="connsiteY0" fmla="*/ 0 h 61946"/>
                      <a:gd name="connsiteX1" fmla="*/ 71437 w 142875"/>
                      <a:gd name="connsiteY1" fmla="*/ 61912 h 61946"/>
                      <a:gd name="connsiteX2" fmla="*/ 142875 w 142875"/>
                      <a:gd name="connsiteY2" fmla="*/ 9525 h 61946"/>
                      <a:gd name="connsiteX3" fmla="*/ 142875 w 142875"/>
                      <a:gd name="connsiteY3" fmla="*/ 9525 h 6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875" h="61946">
                        <a:moveTo>
                          <a:pt x="0" y="0"/>
                        </a:moveTo>
                        <a:cubicBezTo>
                          <a:pt x="23812" y="30162"/>
                          <a:pt x="47624" y="60324"/>
                          <a:pt x="71437" y="61912"/>
                        </a:cubicBezTo>
                        <a:cubicBezTo>
                          <a:pt x="95250" y="63500"/>
                          <a:pt x="142875" y="9525"/>
                          <a:pt x="142875" y="9525"/>
                        </a:cubicBezTo>
                        <a:lnTo>
                          <a:pt x="142875" y="9525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id="{22DDC21D-A1C3-4BCD-83DC-CE73BEDBA93A}"/>
                      </a:ext>
                    </a:extLst>
                  </p:cNvPr>
                  <p:cNvSpPr/>
                  <p:nvPr/>
                </p:nvSpPr>
                <p:spPr>
                  <a:xfrm>
                    <a:off x="2525052" y="1553551"/>
                    <a:ext cx="1163809" cy="393320"/>
                  </a:xfrm>
                  <a:custGeom>
                    <a:avLst/>
                    <a:gdLst>
                      <a:gd name="connsiteX0" fmla="*/ 452394 w 904788"/>
                      <a:gd name="connsiteY0" fmla="*/ 0 h 222102"/>
                      <a:gd name="connsiteX1" fmla="*/ 869976 w 904788"/>
                      <a:gd name="connsiteY1" fmla="*/ 178548 h 222102"/>
                      <a:gd name="connsiteX2" fmla="*/ 904788 w 904788"/>
                      <a:gd name="connsiteY2" fmla="*/ 222102 h 222102"/>
                      <a:gd name="connsiteX3" fmla="*/ 0 w 904788"/>
                      <a:gd name="connsiteY3" fmla="*/ 222102 h 222102"/>
                      <a:gd name="connsiteX4" fmla="*/ 34812 w 904788"/>
                      <a:gd name="connsiteY4" fmla="*/ 178548 h 222102"/>
                      <a:gd name="connsiteX5" fmla="*/ 452394 w 904788"/>
                      <a:gd name="connsiteY5" fmla="*/ 0 h 22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4788" h="222102">
                        <a:moveTo>
                          <a:pt x="452394" y="0"/>
                        </a:moveTo>
                        <a:cubicBezTo>
                          <a:pt x="615470" y="0"/>
                          <a:pt x="763108" y="68232"/>
                          <a:pt x="869976" y="178548"/>
                        </a:cubicBezTo>
                        <a:lnTo>
                          <a:pt x="904788" y="222102"/>
                        </a:lnTo>
                        <a:lnTo>
                          <a:pt x="0" y="222102"/>
                        </a:lnTo>
                        <a:lnTo>
                          <a:pt x="34812" y="178548"/>
                        </a:lnTo>
                        <a:cubicBezTo>
                          <a:pt x="141681" y="68232"/>
                          <a:pt x="289318" y="0"/>
                          <a:pt x="452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D3F5F51B-BF09-4AC6-8D30-506A318F8C93}"/>
                      </a:ext>
                    </a:extLst>
                  </p:cNvPr>
                  <p:cNvSpPr/>
                  <p:nvPr/>
                </p:nvSpPr>
                <p:spPr>
                  <a:xfrm>
                    <a:off x="2849218" y="2058450"/>
                    <a:ext cx="165237" cy="18984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1D797374-4FBE-44FD-8063-E06DBBF72468}"/>
                      </a:ext>
                    </a:extLst>
                  </p:cNvPr>
                  <p:cNvSpPr/>
                  <p:nvPr/>
                </p:nvSpPr>
                <p:spPr>
                  <a:xfrm>
                    <a:off x="2891562" y="2108409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F3632658-977E-4ACC-B8C2-E128B67CC1FB}"/>
                    </a:ext>
                  </a:extLst>
                </p:cNvPr>
                <p:cNvSpPr/>
                <p:nvPr/>
              </p:nvSpPr>
              <p:spPr>
                <a:xfrm>
                  <a:off x="4493696" y="4095599"/>
                  <a:ext cx="1644819" cy="1589649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20C67C4D-2750-49A0-A5C5-C10EC6E4F7C2}"/>
                    </a:ext>
                  </a:extLst>
                </p:cNvPr>
                <p:cNvSpPr/>
                <p:nvPr/>
              </p:nvSpPr>
              <p:spPr>
                <a:xfrm>
                  <a:off x="5867957" y="4118273"/>
                  <a:ext cx="326010" cy="51580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Rectangle: Rounded Corners 73">
                  <a:extLst>
                    <a:ext uri="{FF2B5EF4-FFF2-40B4-BE49-F238E27FC236}">
                      <a16:creationId xmlns:a16="http://schemas.microsoft.com/office/drawing/2014/main" id="{69A2F8D7-F992-4EED-938B-E71CF5A3C4CB}"/>
                    </a:ext>
                  </a:extLst>
                </p:cNvPr>
                <p:cNvSpPr/>
                <p:nvPr/>
              </p:nvSpPr>
              <p:spPr>
                <a:xfrm>
                  <a:off x="5296043" y="3890631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Rectangle: Top Corners Rounded 74">
                  <a:extLst>
                    <a:ext uri="{FF2B5EF4-FFF2-40B4-BE49-F238E27FC236}">
                      <a16:creationId xmlns:a16="http://schemas.microsoft.com/office/drawing/2014/main" id="{1BF4ACF7-375F-49CF-9474-67E6232362E6}"/>
                    </a:ext>
                  </a:extLst>
                </p:cNvPr>
                <p:cNvSpPr/>
                <p:nvPr/>
              </p:nvSpPr>
              <p:spPr>
                <a:xfrm>
                  <a:off x="4624275" y="6443308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Rectangle: Top Corners Rounded 77">
                  <a:extLst>
                    <a:ext uri="{FF2B5EF4-FFF2-40B4-BE49-F238E27FC236}">
                      <a16:creationId xmlns:a16="http://schemas.microsoft.com/office/drawing/2014/main" id="{E54CE0C4-5B39-47EE-A087-C0E141B1C780}"/>
                    </a:ext>
                  </a:extLst>
                </p:cNvPr>
                <p:cNvSpPr/>
                <p:nvPr/>
              </p:nvSpPr>
              <p:spPr>
                <a:xfrm>
                  <a:off x="5464408" y="6541485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62DD9DC3-CCFF-419C-AB03-414A9375BBEB}"/>
                    </a:ext>
                  </a:extLst>
                </p:cNvPr>
                <p:cNvGrpSpPr/>
                <p:nvPr/>
              </p:nvGrpSpPr>
              <p:grpSpPr>
                <a:xfrm rot="21192860" flipH="1">
                  <a:off x="4443640" y="4036868"/>
                  <a:ext cx="1713752" cy="1098186"/>
                  <a:chOff x="-379404" y="2876076"/>
                  <a:chExt cx="1713752" cy="1098186"/>
                </a:xfrm>
              </p:grpSpPr>
              <p:sp>
                <p:nvSpPr>
                  <p:cNvPr id="98" name="Rectangle: Rounded Corners 97">
                    <a:extLst>
                      <a:ext uri="{FF2B5EF4-FFF2-40B4-BE49-F238E27FC236}">
                        <a16:creationId xmlns:a16="http://schemas.microsoft.com/office/drawing/2014/main" id="{DF5843FF-E09C-462B-9EF5-F766E2145E49}"/>
                      </a:ext>
                    </a:extLst>
                  </p:cNvPr>
                  <p:cNvSpPr/>
                  <p:nvPr/>
                </p:nvSpPr>
                <p:spPr>
                  <a:xfrm rot="20877890">
                    <a:off x="970923" y="2876076"/>
                    <a:ext cx="307239" cy="54731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9" name="Rectangle: Rounded Corners 98">
                    <a:extLst>
                      <a:ext uri="{FF2B5EF4-FFF2-40B4-BE49-F238E27FC236}">
                        <a16:creationId xmlns:a16="http://schemas.microsoft.com/office/drawing/2014/main" id="{214361EC-00FE-462A-99C3-6CF4DC2E9B30}"/>
                      </a:ext>
                    </a:extLst>
                  </p:cNvPr>
                  <p:cNvSpPr/>
                  <p:nvPr/>
                </p:nvSpPr>
                <p:spPr>
                  <a:xfrm rot="21192860">
                    <a:off x="1136553" y="3209752"/>
                    <a:ext cx="197795" cy="64773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7" name="Rectangle: Rounded Corners 126">
                    <a:extLst>
                      <a:ext uri="{FF2B5EF4-FFF2-40B4-BE49-F238E27FC236}">
                        <a16:creationId xmlns:a16="http://schemas.microsoft.com/office/drawing/2014/main" id="{8052C156-E0AA-4A3E-A84E-C33063F5CFAC}"/>
                      </a:ext>
                    </a:extLst>
                  </p:cNvPr>
                  <p:cNvSpPr/>
                  <p:nvPr/>
                </p:nvSpPr>
                <p:spPr>
                  <a:xfrm rot="21192860">
                    <a:off x="-379404" y="3326524"/>
                    <a:ext cx="197795" cy="64773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0B31D89-D790-4DDA-A586-252EBF12BE2E}"/>
                  </a:ext>
                </a:extLst>
              </p:cNvPr>
              <p:cNvSpPr/>
              <p:nvPr/>
            </p:nvSpPr>
            <p:spPr>
              <a:xfrm>
                <a:off x="4160834" y="3715015"/>
                <a:ext cx="1561127" cy="84673"/>
              </a:xfrm>
              <a:custGeom>
                <a:avLst/>
                <a:gdLst>
                  <a:gd name="connsiteX0" fmla="*/ 887055 w 1774110"/>
                  <a:gd name="connsiteY0" fmla="*/ 0 h 632889"/>
                  <a:gd name="connsiteX1" fmla="*/ 1761965 w 1774110"/>
                  <a:gd name="connsiteY1" fmla="*/ 598637 h 632889"/>
                  <a:gd name="connsiteX2" fmla="*/ 1774110 w 1774110"/>
                  <a:gd name="connsiteY2" fmla="*/ 632889 h 632889"/>
                  <a:gd name="connsiteX3" fmla="*/ 0 w 1774110"/>
                  <a:gd name="connsiteY3" fmla="*/ 632889 h 632889"/>
                  <a:gd name="connsiteX4" fmla="*/ 12145 w 1774110"/>
                  <a:gd name="connsiteY4" fmla="*/ 598637 h 632889"/>
                  <a:gd name="connsiteX5" fmla="*/ 887055 w 1774110"/>
                  <a:gd name="connsiteY5" fmla="*/ 0 h 63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4110" h="632889">
                    <a:moveTo>
                      <a:pt x="887055" y="0"/>
                    </a:moveTo>
                    <a:cubicBezTo>
                      <a:pt x="1280363" y="0"/>
                      <a:pt x="1617819" y="246843"/>
                      <a:pt x="1761965" y="598637"/>
                    </a:cubicBezTo>
                    <a:lnTo>
                      <a:pt x="1774110" y="632889"/>
                    </a:lnTo>
                    <a:lnTo>
                      <a:pt x="0" y="632889"/>
                    </a:lnTo>
                    <a:lnTo>
                      <a:pt x="12145" y="598637"/>
                    </a:lnTo>
                    <a:cubicBezTo>
                      <a:pt x="156291" y="246843"/>
                      <a:pt x="493748" y="0"/>
                      <a:pt x="88705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E709787-0019-4552-B360-3DC5BF821D2D}"/>
                </a:ext>
              </a:extLst>
            </p:cNvPr>
            <p:cNvSpPr/>
            <p:nvPr/>
          </p:nvSpPr>
          <p:spPr>
            <a:xfrm rot="2278390" flipH="1">
              <a:off x="4809070" y="5687135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0B63B8E-9BFB-4D45-9173-17D34DC68F08}"/>
                </a:ext>
              </a:extLst>
            </p:cNvPr>
            <p:cNvSpPr/>
            <p:nvPr/>
          </p:nvSpPr>
          <p:spPr>
            <a:xfrm rot="19321610">
              <a:off x="5708932" y="5653934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20" name="mouthalex">
            <a:hlinkClick r:id="" action="ppaction://media"/>
            <a:extLst>
              <a:ext uri="{FF2B5EF4-FFF2-40B4-BE49-F238E27FC236}">
                <a16:creationId xmlns:a16="http://schemas.microsoft.com/office/drawing/2014/main" id="{DA10EDD4-F484-4920-82AC-379B22FBF22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2306.3"/>
                </p14:media>
              </p:ext>
            </p:extLst>
          </p:nvPr>
        </p:nvPicPr>
        <p:blipFill>
          <a:blip r:embed="rId7"/>
          <a:srcRect l="48115" t="20000" r="42730" b="69333"/>
          <a:stretch>
            <a:fillRect/>
          </a:stretch>
        </p:blipFill>
        <p:spPr>
          <a:xfrm>
            <a:off x="5209108" y="4750765"/>
            <a:ext cx="304215" cy="187209"/>
          </a:xfrm>
          <a:prstGeom prst="roundRect">
            <a:avLst>
              <a:gd name="adj" fmla="val 50000"/>
            </a:avLst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BA95EB6-D26D-4B95-A052-C259BBCBEE7F}"/>
              </a:ext>
            </a:extLst>
          </p:cNvPr>
          <p:cNvGrpSpPr/>
          <p:nvPr/>
        </p:nvGrpSpPr>
        <p:grpSpPr>
          <a:xfrm>
            <a:off x="6301063" y="4007249"/>
            <a:ext cx="1516905" cy="2743608"/>
            <a:chOff x="6412201" y="4208263"/>
            <a:chExt cx="1405767" cy="254259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5D066EE-1348-483C-A53F-1328C27D927A}"/>
                </a:ext>
              </a:extLst>
            </p:cNvPr>
            <p:cNvGrpSpPr/>
            <p:nvPr/>
          </p:nvGrpSpPr>
          <p:grpSpPr>
            <a:xfrm>
              <a:off x="6412201" y="4208263"/>
              <a:ext cx="1405767" cy="2542594"/>
              <a:chOff x="5918142" y="3880031"/>
              <a:chExt cx="1156295" cy="209137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10B9AFB-7DF2-455E-94A9-E997A70ACB13}"/>
                  </a:ext>
                </a:extLst>
              </p:cNvPr>
              <p:cNvGrpSpPr/>
              <p:nvPr/>
            </p:nvGrpSpPr>
            <p:grpSpPr>
              <a:xfrm>
                <a:off x="5918142" y="3880031"/>
                <a:ext cx="1156295" cy="2091378"/>
                <a:chOff x="5918142" y="3880031"/>
                <a:chExt cx="1156295" cy="2091378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7B6DAE8-605B-5B3E-D324-B2EDFA46AC29}"/>
                    </a:ext>
                  </a:extLst>
                </p:cNvPr>
                <p:cNvGrpSpPr/>
                <p:nvPr/>
              </p:nvGrpSpPr>
              <p:grpSpPr>
                <a:xfrm>
                  <a:off x="5918142" y="3880031"/>
                  <a:ext cx="1156295" cy="2091378"/>
                  <a:chOff x="6674902" y="3396662"/>
                  <a:chExt cx="1561127" cy="2952956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DDD24844-8B56-90B4-92F5-D28240383013}"/>
                      </a:ext>
                    </a:extLst>
                  </p:cNvPr>
                  <p:cNvGrpSpPr/>
                  <p:nvPr/>
                </p:nvGrpSpPr>
                <p:grpSpPr>
                  <a:xfrm>
                    <a:off x="6674902" y="3408858"/>
                    <a:ext cx="1561127" cy="2940760"/>
                    <a:chOff x="6674902" y="3408858"/>
                    <a:chExt cx="1561127" cy="2940760"/>
                  </a:xfrm>
                </p:grpSpPr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9C585689-F038-EA58-0DC6-84F187047A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902" y="3408858"/>
                      <a:ext cx="1561127" cy="1027538"/>
                    </a:xfrm>
                    <a:custGeom>
                      <a:avLst/>
                      <a:gdLst>
                        <a:gd name="connsiteX0" fmla="*/ 676546 w 1352630"/>
                        <a:gd name="connsiteY0" fmla="*/ 0 h 786406"/>
                        <a:gd name="connsiteX1" fmla="*/ 1339537 w 1352630"/>
                        <a:gd name="connsiteY1" fmla="*/ 629701 h 786406"/>
                        <a:gd name="connsiteX2" fmla="*/ 1352630 w 1352630"/>
                        <a:gd name="connsiteY2" fmla="*/ 781060 h 786406"/>
                        <a:gd name="connsiteX3" fmla="*/ 1346669 w 1352630"/>
                        <a:gd name="connsiteY3" fmla="*/ 778591 h 786406"/>
                        <a:gd name="connsiteX4" fmla="*/ 18865 w 1352630"/>
                        <a:gd name="connsiteY4" fmla="*/ 778591 h 786406"/>
                        <a:gd name="connsiteX5" fmla="*/ 0 w 1352630"/>
                        <a:gd name="connsiteY5" fmla="*/ 786406 h 786406"/>
                        <a:gd name="connsiteX6" fmla="*/ 13555 w 1352630"/>
                        <a:gd name="connsiteY6" fmla="*/ 629701 h 786406"/>
                        <a:gd name="connsiteX7" fmla="*/ 676546 w 1352630"/>
                        <a:gd name="connsiteY7" fmla="*/ 0 h 786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52630" h="786406">
                          <a:moveTo>
                            <a:pt x="676546" y="0"/>
                          </a:moveTo>
                          <a:cubicBezTo>
                            <a:pt x="1003580" y="0"/>
                            <a:pt x="1276434" y="270331"/>
                            <a:pt x="1339537" y="629701"/>
                          </a:cubicBezTo>
                          <a:lnTo>
                            <a:pt x="1352630" y="781060"/>
                          </a:lnTo>
                          <a:lnTo>
                            <a:pt x="1346669" y="778591"/>
                          </a:lnTo>
                          <a:lnTo>
                            <a:pt x="18865" y="778591"/>
                          </a:lnTo>
                          <a:lnTo>
                            <a:pt x="0" y="786406"/>
                          </a:lnTo>
                          <a:lnTo>
                            <a:pt x="13555" y="629701"/>
                          </a:lnTo>
                          <a:cubicBezTo>
                            <a:pt x="76659" y="270331"/>
                            <a:pt x="349512" y="0"/>
                            <a:pt x="676546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03" name="Group 102">
                      <a:extLst>
                        <a:ext uri="{FF2B5EF4-FFF2-40B4-BE49-F238E27FC236}">
                          <a16:creationId xmlns:a16="http://schemas.microsoft.com/office/drawing/2014/main" id="{DF2CD265-705B-18C2-7310-E0C75B1181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33679" y="3437360"/>
                      <a:ext cx="1198498" cy="2912258"/>
                      <a:chOff x="5679564" y="966332"/>
                      <a:chExt cx="1959935" cy="4762489"/>
                    </a:xfrm>
                  </p:grpSpPr>
                  <p:sp>
                    <p:nvSpPr>
                      <p:cNvPr id="79" name="Rectangle: Rounded Corners 78">
                        <a:extLst>
                          <a:ext uri="{FF2B5EF4-FFF2-40B4-BE49-F238E27FC236}">
                            <a16:creationId xmlns:a16="http://schemas.microsoft.com/office/drawing/2014/main" id="{2E324FAB-F0DB-897A-BC82-E28F5A3B18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66504" y="4644381"/>
                        <a:ext cx="179148" cy="901517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0" name="Rectangle: Rounded Corners 79">
                        <a:extLst>
                          <a:ext uri="{FF2B5EF4-FFF2-40B4-BE49-F238E27FC236}">
                            <a16:creationId xmlns:a16="http://schemas.microsoft.com/office/drawing/2014/main" id="{EA20C28E-0BFD-836E-E0EC-4B68DC7643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21616" y="4627704"/>
                        <a:ext cx="179149" cy="901517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1" name="Rectangle: Rounded Corners 80">
                        <a:extLst>
                          <a:ext uri="{FF2B5EF4-FFF2-40B4-BE49-F238E27FC236}">
                            <a16:creationId xmlns:a16="http://schemas.microsoft.com/office/drawing/2014/main" id="{1C3107D6-3501-9C79-FAC7-34D1165F58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7642" y="3057300"/>
                        <a:ext cx="1644819" cy="1589649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2" name="Rectangle: Rounded Corners 81">
                        <a:extLst>
                          <a:ext uri="{FF2B5EF4-FFF2-40B4-BE49-F238E27FC236}">
                            <a16:creationId xmlns:a16="http://schemas.microsoft.com/office/drawing/2014/main" id="{2C6A0F98-0874-EFF1-8202-1A42D0E4B9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79989" y="2852332"/>
                        <a:ext cx="211915" cy="362567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3" name="Rectangle: Top Corners Rounded 82">
                        <a:extLst>
                          <a:ext uri="{FF2B5EF4-FFF2-40B4-BE49-F238E27FC236}">
                            <a16:creationId xmlns:a16="http://schemas.microsoft.com/office/drawing/2014/main" id="{680BE512-381B-54BD-3BBE-0C2BD961D9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1180" y="5543328"/>
                        <a:ext cx="518715" cy="185493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4" name="Rectangle: Top Corners Rounded 83">
                        <a:extLst>
                          <a:ext uri="{FF2B5EF4-FFF2-40B4-BE49-F238E27FC236}">
                            <a16:creationId xmlns:a16="http://schemas.microsoft.com/office/drawing/2014/main" id="{B738EBDF-E0F0-6D03-6DB4-CDAF974A1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96433" y="5400504"/>
                        <a:ext cx="518715" cy="185493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85" name="Group 84">
                        <a:extLst>
                          <a:ext uri="{FF2B5EF4-FFF2-40B4-BE49-F238E27FC236}">
                            <a16:creationId xmlns:a16="http://schemas.microsoft.com/office/drawing/2014/main" id="{8130E882-DF6E-751B-EE67-F9293B2C3F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79564" y="3064441"/>
                        <a:ext cx="330658" cy="1308599"/>
                        <a:chOff x="5679564" y="3064441"/>
                        <a:chExt cx="330658" cy="1308599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805E0868-B8A6-CD25-2308-A1ACA00C32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4516" flipH="1">
                          <a:off x="5702983" y="3064441"/>
                          <a:ext cx="307239" cy="1101180"/>
                          <a:chOff x="1045181" y="2860704"/>
                          <a:chExt cx="307239" cy="1101180"/>
                        </a:xfr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p:grpSpPr>
                      <p:sp>
                        <p:nvSpPr>
                          <p:cNvPr id="88" name="Rectangle: Rounded Corners 87">
                            <a:extLst>
                              <a:ext uri="{FF2B5EF4-FFF2-40B4-BE49-F238E27FC236}">
                                <a16:creationId xmlns:a16="http://schemas.microsoft.com/office/drawing/2014/main" id="{B72E314A-1A38-FC7C-5E41-0075174AFB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045181" y="2860704"/>
                            <a:ext cx="307239" cy="547317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grp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" name="Rectangle: Rounded Corners 88">
                            <a:extLst>
                              <a:ext uri="{FF2B5EF4-FFF2-40B4-BE49-F238E27FC236}">
                                <a16:creationId xmlns:a16="http://schemas.microsoft.com/office/drawing/2014/main" id="{94079EAC-84C1-C89E-938D-C7F2CB28ED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117235" y="3279858"/>
                            <a:ext cx="186406" cy="682026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87" name="Freeform: Shape 86">
                          <a:extLst>
                            <a:ext uri="{FF2B5EF4-FFF2-40B4-BE49-F238E27FC236}">
                              <a16:creationId xmlns:a16="http://schemas.microsoft.com/office/drawing/2014/main" id="{3F22CEE5-FB5A-F28D-F2CE-27312CF821D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278390" flipH="1">
                          <a:off x="5679564" y="3934159"/>
                          <a:ext cx="308173" cy="438881"/>
                        </a:xfrm>
                        <a:custGeom>
                          <a:avLst/>
                          <a:gdLst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94032 w 681406"/>
                            <a:gd name="connsiteY4" fmla="*/ 230823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03557 w 681406"/>
                            <a:gd name="connsiteY8" fmla="*/ 326073 h 709978"/>
                            <a:gd name="connsiteX9" fmla="*/ 8307 w 681406"/>
                            <a:gd name="connsiteY9" fmla="*/ 392748 h 709978"/>
                            <a:gd name="connsiteX10" fmla="*/ 17832 w 681406"/>
                            <a:gd name="connsiteY10" fmla="*/ 516573 h 709978"/>
                            <a:gd name="connsiteX11" fmla="*/ 122607 w 681406"/>
                            <a:gd name="connsiteY11" fmla="*/ 535623 h 709978"/>
                            <a:gd name="connsiteX12" fmla="*/ 227382 w 681406"/>
                            <a:gd name="connsiteY12" fmla="*/ 497523 h 709978"/>
                            <a:gd name="connsiteX13" fmla="*/ 122607 w 681406"/>
                            <a:gd name="connsiteY13" fmla="*/ 621348 h 709978"/>
                            <a:gd name="connsiteX14" fmla="*/ 170232 w 681406"/>
                            <a:gd name="connsiteY14" fmla="*/ 640398 h 709978"/>
                            <a:gd name="connsiteX15" fmla="*/ 303582 w 681406"/>
                            <a:gd name="connsiteY15" fmla="*/ 630873 h 709978"/>
                            <a:gd name="connsiteX16" fmla="*/ 351207 w 681406"/>
                            <a:gd name="connsiteY16" fmla="*/ 554673 h 709978"/>
                            <a:gd name="connsiteX17" fmla="*/ 246432 w 681406"/>
                            <a:gd name="connsiteY17" fmla="*/ 688023 h 709978"/>
                            <a:gd name="connsiteX18" fmla="*/ 379782 w 681406"/>
                            <a:gd name="connsiteY18" fmla="*/ 697548 h 709978"/>
                            <a:gd name="connsiteX19" fmla="*/ 589332 w 681406"/>
                            <a:gd name="connsiteY19" fmla="*/ 564198 h 709978"/>
                            <a:gd name="connsiteX20" fmla="*/ 675057 w 681406"/>
                            <a:gd name="connsiteY20" fmla="*/ 373698 h 709978"/>
                            <a:gd name="connsiteX21" fmla="*/ 675057 w 681406"/>
                            <a:gd name="connsiteY21" fmla="*/ 278448 h 709978"/>
                            <a:gd name="connsiteX22" fmla="*/ 675057 w 681406"/>
                            <a:gd name="connsiteY22" fmla="*/ 221298 h 709978"/>
                            <a:gd name="connsiteX23" fmla="*/ 636957 w 681406"/>
                            <a:gd name="connsiteY23" fmla="*/ 230823 h 709978"/>
                            <a:gd name="connsiteX24" fmla="*/ 665532 w 681406"/>
                            <a:gd name="connsiteY24" fmla="*/ 87948 h 709978"/>
                            <a:gd name="connsiteX25" fmla="*/ 598857 w 681406"/>
                            <a:gd name="connsiteY25" fmla="*/ 40323 h 709978"/>
                            <a:gd name="connsiteX26" fmla="*/ 455982 w 681406"/>
                            <a:gd name="connsiteY26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94032 w 681406"/>
                            <a:gd name="connsiteY4" fmla="*/ 230823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27382 w 681406"/>
                            <a:gd name="connsiteY13" fmla="*/ 4975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74982 w 681406"/>
                            <a:gd name="connsiteY4" fmla="*/ 226061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27382 w 681406"/>
                            <a:gd name="connsiteY13" fmla="*/ 4975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74982 w 681406"/>
                            <a:gd name="connsiteY4" fmla="*/ 226061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08332 w 681406"/>
                            <a:gd name="connsiteY13" fmla="*/ 4594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4558 w 679982"/>
                            <a:gd name="connsiteY0" fmla="*/ 2223 h 709978"/>
                            <a:gd name="connsiteX1" fmla="*/ 416458 w 679982"/>
                            <a:gd name="connsiteY1" fmla="*/ 106998 h 709978"/>
                            <a:gd name="connsiteX2" fmla="*/ 292633 w 679982"/>
                            <a:gd name="connsiteY2" fmla="*/ 30798 h 709978"/>
                            <a:gd name="connsiteX3" fmla="*/ 140233 w 679982"/>
                            <a:gd name="connsiteY3" fmla="*/ 135573 h 709978"/>
                            <a:gd name="connsiteX4" fmla="*/ 73558 w 679982"/>
                            <a:gd name="connsiteY4" fmla="*/ 226061 h 709978"/>
                            <a:gd name="connsiteX5" fmla="*/ 64033 w 679982"/>
                            <a:gd name="connsiteY5" fmla="*/ 307023 h 709978"/>
                            <a:gd name="connsiteX6" fmla="*/ 130708 w 679982"/>
                            <a:gd name="connsiteY6" fmla="*/ 335598 h 709978"/>
                            <a:gd name="connsiteX7" fmla="*/ 197383 w 679982"/>
                            <a:gd name="connsiteY7" fmla="*/ 240348 h 709978"/>
                            <a:gd name="connsiteX8" fmla="*/ 156720 w 679982"/>
                            <a:gd name="connsiteY8" fmla="*/ 303539 h 709978"/>
                            <a:gd name="connsiteX9" fmla="*/ 102133 w 679982"/>
                            <a:gd name="connsiteY9" fmla="*/ 326073 h 709978"/>
                            <a:gd name="connsiteX10" fmla="*/ 6883 w 679982"/>
                            <a:gd name="connsiteY10" fmla="*/ 392748 h 709978"/>
                            <a:gd name="connsiteX11" fmla="*/ 16408 w 679982"/>
                            <a:gd name="connsiteY11" fmla="*/ 516573 h 709978"/>
                            <a:gd name="connsiteX12" fmla="*/ 87845 w 679982"/>
                            <a:gd name="connsiteY12" fmla="*/ 516573 h 709978"/>
                            <a:gd name="connsiteX13" fmla="*/ 206908 w 679982"/>
                            <a:gd name="connsiteY13" fmla="*/ 459423 h 709978"/>
                            <a:gd name="connsiteX14" fmla="*/ 121183 w 679982"/>
                            <a:gd name="connsiteY14" fmla="*/ 621348 h 709978"/>
                            <a:gd name="connsiteX15" fmla="*/ 168808 w 679982"/>
                            <a:gd name="connsiteY15" fmla="*/ 640398 h 709978"/>
                            <a:gd name="connsiteX16" fmla="*/ 302158 w 679982"/>
                            <a:gd name="connsiteY16" fmla="*/ 630873 h 709978"/>
                            <a:gd name="connsiteX17" fmla="*/ 349783 w 679982"/>
                            <a:gd name="connsiteY17" fmla="*/ 554673 h 709978"/>
                            <a:gd name="connsiteX18" fmla="*/ 245008 w 679982"/>
                            <a:gd name="connsiteY18" fmla="*/ 688023 h 709978"/>
                            <a:gd name="connsiteX19" fmla="*/ 378358 w 679982"/>
                            <a:gd name="connsiteY19" fmla="*/ 697548 h 709978"/>
                            <a:gd name="connsiteX20" fmla="*/ 587908 w 679982"/>
                            <a:gd name="connsiteY20" fmla="*/ 564198 h 709978"/>
                            <a:gd name="connsiteX21" fmla="*/ 673633 w 679982"/>
                            <a:gd name="connsiteY21" fmla="*/ 373698 h 709978"/>
                            <a:gd name="connsiteX22" fmla="*/ 673633 w 679982"/>
                            <a:gd name="connsiteY22" fmla="*/ 278448 h 709978"/>
                            <a:gd name="connsiteX23" fmla="*/ 673633 w 679982"/>
                            <a:gd name="connsiteY23" fmla="*/ 221298 h 709978"/>
                            <a:gd name="connsiteX24" fmla="*/ 635533 w 679982"/>
                            <a:gd name="connsiteY24" fmla="*/ 230823 h 709978"/>
                            <a:gd name="connsiteX25" fmla="*/ 664108 w 679982"/>
                            <a:gd name="connsiteY25" fmla="*/ 87948 h 709978"/>
                            <a:gd name="connsiteX26" fmla="*/ 597433 w 679982"/>
                            <a:gd name="connsiteY26" fmla="*/ 40323 h 709978"/>
                            <a:gd name="connsiteX27" fmla="*/ 454558 w 679982"/>
                            <a:gd name="connsiteY27" fmla="*/ 2223 h 709978"/>
                            <a:gd name="connsiteX0" fmla="*/ 455545 w 680969"/>
                            <a:gd name="connsiteY0" fmla="*/ 2223 h 709978"/>
                            <a:gd name="connsiteX1" fmla="*/ 417445 w 680969"/>
                            <a:gd name="connsiteY1" fmla="*/ 106998 h 709978"/>
                            <a:gd name="connsiteX2" fmla="*/ 293620 w 680969"/>
                            <a:gd name="connsiteY2" fmla="*/ 30798 h 709978"/>
                            <a:gd name="connsiteX3" fmla="*/ 141220 w 680969"/>
                            <a:gd name="connsiteY3" fmla="*/ 135573 h 709978"/>
                            <a:gd name="connsiteX4" fmla="*/ 74545 w 680969"/>
                            <a:gd name="connsiteY4" fmla="*/ 226061 h 709978"/>
                            <a:gd name="connsiteX5" fmla="*/ 65020 w 680969"/>
                            <a:gd name="connsiteY5" fmla="*/ 307023 h 709978"/>
                            <a:gd name="connsiteX6" fmla="*/ 131695 w 680969"/>
                            <a:gd name="connsiteY6" fmla="*/ 335598 h 709978"/>
                            <a:gd name="connsiteX7" fmla="*/ 198370 w 680969"/>
                            <a:gd name="connsiteY7" fmla="*/ 240348 h 709978"/>
                            <a:gd name="connsiteX8" fmla="*/ 157707 w 680969"/>
                            <a:gd name="connsiteY8" fmla="*/ 303539 h 709978"/>
                            <a:gd name="connsiteX9" fmla="*/ 103120 w 680969"/>
                            <a:gd name="connsiteY9" fmla="*/ 326073 h 709978"/>
                            <a:gd name="connsiteX10" fmla="*/ 7870 w 680969"/>
                            <a:gd name="connsiteY10" fmla="*/ 392748 h 709978"/>
                            <a:gd name="connsiteX11" fmla="*/ 17395 w 680969"/>
                            <a:gd name="connsiteY11" fmla="*/ 516573 h 709978"/>
                            <a:gd name="connsiteX12" fmla="*/ 112645 w 680969"/>
                            <a:gd name="connsiteY12" fmla="*/ 516573 h 709978"/>
                            <a:gd name="connsiteX13" fmla="*/ 207895 w 680969"/>
                            <a:gd name="connsiteY13" fmla="*/ 459423 h 709978"/>
                            <a:gd name="connsiteX14" fmla="*/ 122170 w 680969"/>
                            <a:gd name="connsiteY14" fmla="*/ 621348 h 709978"/>
                            <a:gd name="connsiteX15" fmla="*/ 169795 w 680969"/>
                            <a:gd name="connsiteY15" fmla="*/ 640398 h 709978"/>
                            <a:gd name="connsiteX16" fmla="*/ 303145 w 680969"/>
                            <a:gd name="connsiteY16" fmla="*/ 630873 h 709978"/>
                            <a:gd name="connsiteX17" fmla="*/ 350770 w 680969"/>
                            <a:gd name="connsiteY17" fmla="*/ 554673 h 709978"/>
                            <a:gd name="connsiteX18" fmla="*/ 245995 w 680969"/>
                            <a:gd name="connsiteY18" fmla="*/ 688023 h 709978"/>
                            <a:gd name="connsiteX19" fmla="*/ 379345 w 680969"/>
                            <a:gd name="connsiteY19" fmla="*/ 697548 h 709978"/>
                            <a:gd name="connsiteX20" fmla="*/ 588895 w 680969"/>
                            <a:gd name="connsiteY20" fmla="*/ 564198 h 709978"/>
                            <a:gd name="connsiteX21" fmla="*/ 674620 w 680969"/>
                            <a:gd name="connsiteY21" fmla="*/ 373698 h 709978"/>
                            <a:gd name="connsiteX22" fmla="*/ 674620 w 680969"/>
                            <a:gd name="connsiteY22" fmla="*/ 278448 h 709978"/>
                            <a:gd name="connsiteX23" fmla="*/ 674620 w 680969"/>
                            <a:gd name="connsiteY23" fmla="*/ 221298 h 709978"/>
                            <a:gd name="connsiteX24" fmla="*/ 636520 w 680969"/>
                            <a:gd name="connsiteY24" fmla="*/ 230823 h 709978"/>
                            <a:gd name="connsiteX25" fmla="*/ 665095 w 680969"/>
                            <a:gd name="connsiteY25" fmla="*/ 87948 h 709978"/>
                            <a:gd name="connsiteX26" fmla="*/ 598420 w 680969"/>
                            <a:gd name="connsiteY26" fmla="*/ 40323 h 709978"/>
                            <a:gd name="connsiteX27" fmla="*/ 455545 w 680969"/>
                            <a:gd name="connsiteY27" fmla="*/ 2223 h 709978"/>
                            <a:gd name="connsiteX0" fmla="*/ 460771 w 686195"/>
                            <a:gd name="connsiteY0" fmla="*/ 2223 h 709978"/>
                            <a:gd name="connsiteX1" fmla="*/ 422671 w 686195"/>
                            <a:gd name="connsiteY1" fmla="*/ 106998 h 709978"/>
                            <a:gd name="connsiteX2" fmla="*/ 298846 w 686195"/>
                            <a:gd name="connsiteY2" fmla="*/ 30798 h 709978"/>
                            <a:gd name="connsiteX3" fmla="*/ 146446 w 686195"/>
                            <a:gd name="connsiteY3" fmla="*/ 135573 h 709978"/>
                            <a:gd name="connsiteX4" fmla="*/ 79771 w 686195"/>
                            <a:gd name="connsiteY4" fmla="*/ 226061 h 709978"/>
                            <a:gd name="connsiteX5" fmla="*/ 70246 w 686195"/>
                            <a:gd name="connsiteY5" fmla="*/ 307023 h 709978"/>
                            <a:gd name="connsiteX6" fmla="*/ 136921 w 686195"/>
                            <a:gd name="connsiteY6" fmla="*/ 335598 h 709978"/>
                            <a:gd name="connsiteX7" fmla="*/ 203596 w 686195"/>
                            <a:gd name="connsiteY7" fmla="*/ 240348 h 709978"/>
                            <a:gd name="connsiteX8" fmla="*/ 162933 w 686195"/>
                            <a:gd name="connsiteY8" fmla="*/ 303539 h 709978"/>
                            <a:gd name="connsiteX9" fmla="*/ 108346 w 686195"/>
                            <a:gd name="connsiteY9" fmla="*/ 326073 h 709978"/>
                            <a:gd name="connsiteX10" fmla="*/ 13096 w 686195"/>
                            <a:gd name="connsiteY10" fmla="*/ 392748 h 709978"/>
                            <a:gd name="connsiteX11" fmla="*/ 22621 w 686195"/>
                            <a:gd name="connsiteY11" fmla="*/ 516573 h 709978"/>
                            <a:gd name="connsiteX12" fmla="*/ 213121 w 686195"/>
                            <a:gd name="connsiteY12" fmla="*/ 459423 h 709978"/>
                            <a:gd name="connsiteX13" fmla="*/ 127396 w 686195"/>
                            <a:gd name="connsiteY13" fmla="*/ 621348 h 709978"/>
                            <a:gd name="connsiteX14" fmla="*/ 175021 w 686195"/>
                            <a:gd name="connsiteY14" fmla="*/ 640398 h 709978"/>
                            <a:gd name="connsiteX15" fmla="*/ 308371 w 686195"/>
                            <a:gd name="connsiteY15" fmla="*/ 630873 h 709978"/>
                            <a:gd name="connsiteX16" fmla="*/ 355996 w 686195"/>
                            <a:gd name="connsiteY16" fmla="*/ 554673 h 709978"/>
                            <a:gd name="connsiteX17" fmla="*/ 251221 w 686195"/>
                            <a:gd name="connsiteY17" fmla="*/ 688023 h 709978"/>
                            <a:gd name="connsiteX18" fmla="*/ 384571 w 686195"/>
                            <a:gd name="connsiteY18" fmla="*/ 697548 h 709978"/>
                            <a:gd name="connsiteX19" fmla="*/ 594121 w 686195"/>
                            <a:gd name="connsiteY19" fmla="*/ 564198 h 709978"/>
                            <a:gd name="connsiteX20" fmla="*/ 679846 w 686195"/>
                            <a:gd name="connsiteY20" fmla="*/ 373698 h 709978"/>
                            <a:gd name="connsiteX21" fmla="*/ 679846 w 686195"/>
                            <a:gd name="connsiteY21" fmla="*/ 278448 h 709978"/>
                            <a:gd name="connsiteX22" fmla="*/ 679846 w 686195"/>
                            <a:gd name="connsiteY22" fmla="*/ 221298 h 709978"/>
                            <a:gd name="connsiteX23" fmla="*/ 641746 w 686195"/>
                            <a:gd name="connsiteY23" fmla="*/ 230823 h 709978"/>
                            <a:gd name="connsiteX24" fmla="*/ 670321 w 686195"/>
                            <a:gd name="connsiteY24" fmla="*/ 87948 h 709978"/>
                            <a:gd name="connsiteX25" fmla="*/ 603646 w 686195"/>
                            <a:gd name="connsiteY25" fmla="*/ 40323 h 709978"/>
                            <a:gd name="connsiteX26" fmla="*/ 460771 w 686195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5913 w 674712"/>
                            <a:gd name="connsiteY13" fmla="*/ 621348 h 709978"/>
                            <a:gd name="connsiteX14" fmla="*/ 163538 w 674712"/>
                            <a:gd name="connsiteY14" fmla="*/ 640398 h 709978"/>
                            <a:gd name="connsiteX15" fmla="*/ 296888 w 674712"/>
                            <a:gd name="connsiteY15" fmla="*/ 63087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1150 w 674712"/>
                            <a:gd name="connsiteY13" fmla="*/ 554673 h 709978"/>
                            <a:gd name="connsiteX14" fmla="*/ 163538 w 674712"/>
                            <a:gd name="connsiteY14" fmla="*/ 640398 h 709978"/>
                            <a:gd name="connsiteX15" fmla="*/ 296888 w 674712"/>
                            <a:gd name="connsiteY15" fmla="*/ 63087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1150 w 674712"/>
                            <a:gd name="connsiteY13" fmla="*/ 554673 h 709978"/>
                            <a:gd name="connsiteX14" fmla="*/ 163538 w 674712"/>
                            <a:gd name="connsiteY14" fmla="*/ 640398 h 709978"/>
                            <a:gd name="connsiteX15" fmla="*/ 292125 w 674712"/>
                            <a:gd name="connsiteY15" fmla="*/ 61182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6375"/>
                            <a:gd name="connsiteX1" fmla="*/ 411188 w 674712"/>
                            <a:gd name="connsiteY1" fmla="*/ 106998 h 706375"/>
                            <a:gd name="connsiteX2" fmla="*/ 287363 w 674712"/>
                            <a:gd name="connsiteY2" fmla="*/ 30798 h 706375"/>
                            <a:gd name="connsiteX3" fmla="*/ 134963 w 674712"/>
                            <a:gd name="connsiteY3" fmla="*/ 135573 h 706375"/>
                            <a:gd name="connsiteX4" fmla="*/ 68288 w 674712"/>
                            <a:gd name="connsiteY4" fmla="*/ 226061 h 706375"/>
                            <a:gd name="connsiteX5" fmla="*/ 58763 w 674712"/>
                            <a:gd name="connsiteY5" fmla="*/ 307023 h 706375"/>
                            <a:gd name="connsiteX6" fmla="*/ 125438 w 674712"/>
                            <a:gd name="connsiteY6" fmla="*/ 335598 h 706375"/>
                            <a:gd name="connsiteX7" fmla="*/ 192113 w 674712"/>
                            <a:gd name="connsiteY7" fmla="*/ 240348 h 706375"/>
                            <a:gd name="connsiteX8" fmla="*/ 151450 w 674712"/>
                            <a:gd name="connsiteY8" fmla="*/ 303539 h 706375"/>
                            <a:gd name="connsiteX9" fmla="*/ 96863 w 674712"/>
                            <a:gd name="connsiteY9" fmla="*/ 326073 h 706375"/>
                            <a:gd name="connsiteX10" fmla="*/ 1613 w 674712"/>
                            <a:gd name="connsiteY10" fmla="*/ 392748 h 706375"/>
                            <a:gd name="connsiteX11" fmla="*/ 49238 w 674712"/>
                            <a:gd name="connsiteY11" fmla="*/ 521335 h 706375"/>
                            <a:gd name="connsiteX12" fmla="*/ 201638 w 674712"/>
                            <a:gd name="connsiteY12" fmla="*/ 459423 h 706375"/>
                            <a:gd name="connsiteX13" fmla="*/ 111150 w 674712"/>
                            <a:gd name="connsiteY13" fmla="*/ 554673 h 706375"/>
                            <a:gd name="connsiteX14" fmla="*/ 163538 w 674712"/>
                            <a:gd name="connsiteY14" fmla="*/ 640398 h 706375"/>
                            <a:gd name="connsiteX15" fmla="*/ 292125 w 674712"/>
                            <a:gd name="connsiteY15" fmla="*/ 611823 h 706375"/>
                            <a:gd name="connsiteX16" fmla="*/ 344513 w 674712"/>
                            <a:gd name="connsiteY16" fmla="*/ 554673 h 706375"/>
                            <a:gd name="connsiteX17" fmla="*/ 258788 w 674712"/>
                            <a:gd name="connsiteY17" fmla="*/ 678498 h 706375"/>
                            <a:gd name="connsiteX18" fmla="*/ 373088 w 674712"/>
                            <a:gd name="connsiteY18" fmla="*/ 697548 h 706375"/>
                            <a:gd name="connsiteX19" fmla="*/ 582638 w 674712"/>
                            <a:gd name="connsiteY19" fmla="*/ 564198 h 706375"/>
                            <a:gd name="connsiteX20" fmla="*/ 668363 w 674712"/>
                            <a:gd name="connsiteY20" fmla="*/ 373698 h 706375"/>
                            <a:gd name="connsiteX21" fmla="*/ 668363 w 674712"/>
                            <a:gd name="connsiteY21" fmla="*/ 278448 h 706375"/>
                            <a:gd name="connsiteX22" fmla="*/ 668363 w 674712"/>
                            <a:gd name="connsiteY22" fmla="*/ 221298 h 706375"/>
                            <a:gd name="connsiteX23" fmla="*/ 630263 w 674712"/>
                            <a:gd name="connsiteY23" fmla="*/ 230823 h 706375"/>
                            <a:gd name="connsiteX24" fmla="*/ 658838 w 674712"/>
                            <a:gd name="connsiteY24" fmla="*/ 87948 h 706375"/>
                            <a:gd name="connsiteX25" fmla="*/ 592163 w 674712"/>
                            <a:gd name="connsiteY25" fmla="*/ 40323 h 706375"/>
                            <a:gd name="connsiteX26" fmla="*/ 449288 w 674712"/>
                            <a:gd name="connsiteY26" fmla="*/ 2223 h 706375"/>
                            <a:gd name="connsiteX0" fmla="*/ 452467 w 677891"/>
                            <a:gd name="connsiteY0" fmla="*/ 2223 h 706375"/>
                            <a:gd name="connsiteX1" fmla="*/ 414367 w 677891"/>
                            <a:gd name="connsiteY1" fmla="*/ 106998 h 706375"/>
                            <a:gd name="connsiteX2" fmla="*/ 290542 w 677891"/>
                            <a:gd name="connsiteY2" fmla="*/ 30798 h 706375"/>
                            <a:gd name="connsiteX3" fmla="*/ 138142 w 677891"/>
                            <a:gd name="connsiteY3" fmla="*/ 135573 h 706375"/>
                            <a:gd name="connsiteX4" fmla="*/ 71467 w 677891"/>
                            <a:gd name="connsiteY4" fmla="*/ 226061 h 706375"/>
                            <a:gd name="connsiteX5" fmla="*/ 61942 w 677891"/>
                            <a:gd name="connsiteY5" fmla="*/ 307023 h 706375"/>
                            <a:gd name="connsiteX6" fmla="*/ 128617 w 677891"/>
                            <a:gd name="connsiteY6" fmla="*/ 335598 h 706375"/>
                            <a:gd name="connsiteX7" fmla="*/ 195292 w 677891"/>
                            <a:gd name="connsiteY7" fmla="*/ 240348 h 706375"/>
                            <a:gd name="connsiteX8" fmla="*/ 154629 w 677891"/>
                            <a:gd name="connsiteY8" fmla="*/ 303539 h 706375"/>
                            <a:gd name="connsiteX9" fmla="*/ 4792 w 677891"/>
                            <a:gd name="connsiteY9" fmla="*/ 392748 h 706375"/>
                            <a:gd name="connsiteX10" fmla="*/ 52417 w 677891"/>
                            <a:gd name="connsiteY10" fmla="*/ 521335 h 706375"/>
                            <a:gd name="connsiteX11" fmla="*/ 204817 w 677891"/>
                            <a:gd name="connsiteY11" fmla="*/ 459423 h 706375"/>
                            <a:gd name="connsiteX12" fmla="*/ 114329 w 677891"/>
                            <a:gd name="connsiteY12" fmla="*/ 554673 h 706375"/>
                            <a:gd name="connsiteX13" fmla="*/ 166717 w 677891"/>
                            <a:gd name="connsiteY13" fmla="*/ 640398 h 706375"/>
                            <a:gd name="connsiteX14" fmla="*/ 295304 w 677891"/>
                            <a:gd name="connsiteY14" fmla="*/ 611823 h 706375"/>
                            <a:gd name="connsiteX15" fmla="*/ 347692 w 677891"/>
                            <a:gd name="connsiteY15" fmla="*/ 554673 h 706375"/>
                            <a:gd name="connsiteX16" fmla="*/ 261967 w 677891"/>
                            <a:gd name="connsiteY16" fmla="*/ 678498 h 706375"/>
                            <a:gd name="connsiteX17" fmla="*/ 376267 w 677891"/>
                            <a:gd name="connsiteY17" fmla="*/ 697548 h 706375"/>
                            <a:gd name="connsiteX18" fmla="*/ 585817 w 677891"/>
                            <a:gd name="connsiteY18" fmla="*/ 564198 h 706375"/>
                            <a:gd name="connsiteX19" fmla="*/ 671542 w 677891"/>
                            <a:gd name="connsiteY19" fmla="*/ 373698 h 706375"/>
                            <a:gd name="connsiteX20" fmla="*/ 671542 w 677891"/>
                            <a:gd name="connsiteY20" fmla="*/ 278448 h 706375"/>
                            <a:gd name="connsiteX21" fmla="*/ 671542 w 677891"/>
                            <a:gd name="connsiteY21" fmla="*/ 221298 h 706375"/>
                            <a:gd name="connsiteX22" fmla="*/ 633442 w 677891"/>
                            <a:gd name="connsiteY22" fmla="*/ 230823 h 706375"/>
                            <a:gd name="connsiteX23" fmla="*/ 662017 w 677891"/>
                            <a:gd name="connsiteY23" fmla="*/ 87948 h 706375"/>
                            <a:gd name="connsiteX24" fmla="*/ 595342 w 677891"/>
                            <a:gd name="connsiteY24" fmla="*/ 40323 h 706375"/>
                            <a:gd name="connsiteX25" fmla="*/ 452467 w 677891"/>
                            <a:gd name="connsiteY25" fmla="*/ 2223 h 706375"/>
                            <a:gd name="connsiteX0" fmla="*/ 447736 w 673160"/>
                            <a:gd name="connsiteY0" fmla="*/ 2223 h 706375"/>
                            <a:gd name="connsiteX1" fmla="*/ 409636 w 673160"/>
                            <a:gd name="connsiteY1" fmla="*/ 106998 h 706375"/>
                            <a:gd name="connsiteX2" fmla="*/ 285811 w 673160"/>
                            <a:gd name="connsiteY2" fmla="*/ 30798 h 706375"/>
                            <a:gd name="connsiteX3" fmla="*/ 133411 w 673160"/>
                            <a:gd name="connsiteY3" fmla="*/ 135573 h 706375"/>
                            <a:gd name="connsiteX4" fmla="*/ 66736 w 673160"/>
                            <a:gd name="connsiteY4" fmla="*/ 226061 h 706375"/>
                            <a:gd name="connsiteX5" fmla="*/ 57211 w 673160"/>
                            <a:gd name="connsiteY5" fmla="*/ 307023 h 706375"/>
                            <a:gd name="connsiteX6" fmla="*/ 123886 w 673160"/>
                            <a:gd name="connsiteY6" fmla="*/ 335598 h 706375"/>
                            <a:gd name="connsiteX7" fmla="*/ 190561 w 673160"/>
                            <a:gd name="connsiteY7" fmla="*/ 240348 h 706375"/>
                            <a:gd name="connsiteX8" fmla="*/ 149898 w 673160"/>
                            <a:gd name="connsiteY8" fmla="*/ 303539 h 706375"/>
                            <a:gd name="connsiteX9" fmla="*/ 54648 w 673160"/>
                            <a:gd name="connsiteY9" fmla="*/ 370215 h 706375"/>
                            <a:gd name="connsiteX10" fmla="*/ 61 w 673160"/>
                            <a:gd name="connsiteY10" fmla="*/ 392748 h 706375"/>
                            <a:gd name="connsiteX11" fmla="*/ 47686 w 673160"/>
                            <a:gd name="connsiteY11" fmla="*/ 521335 h 706375"/>
                            <a:gd name="connsiteX12" fmla="*/ 200086 w 673160"/>
                            <a:gd name="connsiteY12" fmla="*/ 459423 h 706375"/>
                            <a:gd name="connsiteX13" fmla="*/ 109598 w 673160"/>
                            <a:gd name="connsiteY13" fmla="*/ 554673 h 706375"/>
                            <a:gd name="connsiteX14" fmla="*/ 161986 w 673160"/>
                            <a:gd name="connsiteY14" fmla="*/ 640398 h 706375"/>
                            <a:gd name="connsiteX15" fmla="*/ 290573 w 673160"/>
                            <a:gd name="connsiteY15" fmla="*/ 611823 h 706375"/>
                            <a:gd name="connsiteX16" fmla="*/ 342961 w 673160"/>
                            <a:gd name="connsiteY16" fmla="*/ 554673 h 706375"/>
                            <a:gd name="connsiteX17" fmla="*/ 257236 w 673160"/>
                            <a:gd name="connsiteY17" fmla="*/ 678498 h 706375"/>
                            <a:gd name="connsiteX18" fmla="*/ 371536 w 673160"/>
                            <a:gd name="connsiteY18" fmla="*/ 697548 h 706375"/>
                            <a:gd name="connsiteX19" fmla="*/ 581086 w 673160"/>
                            <a:gd name="connsiteY19" fmla="*/ 564198 h 706375"/>
                            <a:gd name="connsiteX20" fmla="*/ 666811 w 673160"/>
                            <a:gd name="connsiteY20" fmla="*/ 373698 h 706375"/>
                            <a:gd name="connsiteX21" fmla="*/ 666811 w 673160"/>
                            <a:gd name="connsiteY21" fmla="*/ 278448 h 706375"/>
                            <a:gd name="connsiteX22" fmla="*/ 666811 w 673160"/>
                            <a:gd name="connsiteY22" fmla="*/ 221298 h 706375"/>
                            <a:gd name="connsiteX23" fmla="*/ 628711 w 673160"/>
                            <a:gd name="connsiteY23" fmla="*/ 230823 h 706375"/>
                            <a:gd name="connsiteX24" fmla="*/ 657286 w 673160"/>
                            <a:gd name="connsiteY24" fmla="*/ 87948 h 706375"/>
                            <a:gd name="connsiteX25" fmla="*/ 590611 w 673160"/>
                            <a:gd name="connsiteY25" fmla="*/ 40323 h 706375"/>
                            <a:gd name="connsiteX26" fmla="*/ 447736 w 673160"/>
                            <a:gd name="connsiteY26" fmla="*/ 2223 h 706375"/>
                            <a:gd name="connsiteX0" fmla="*/ 447736 w 673160"/>
                            <a:gd name="connsiteY0" fmla="*/ 2223 h 706375"/>
                            <a:gd name="connsiteX1" fmla="*/ 409636 w 673160"/>
                            <a:gd name="connsiteY1" fmla="*/ 106998 h 706375"/>
                            <a:gd name="connsiteX2" fmla="*/ 285811 w 673160"/>
                            <a:gd name="connsiteY2" fmla="*/ 30798 h 706375"/>
                            <a:gd name="connsiteX3" fmla="*/ 133411 w 673160"/>
                            <a:gd name="connsiteY3" fmla="*/ 135573 h 706375"/>
                            <a:gd name="connsiteX4" fmla="*/ 66736 w 673160"/>
                            <a:gd name="connsiteY4" fmla="*/ 226061 h 706375"/>
                            <a:gd name="connsiteX5" fmla="*/ 57211 w 673160"/>
                            <a:gd name="connsiteY5" fmla="*/ 307023 h 706375"/>
                            <a:gd name="connsiteX6" fmla="*/ 123886 w 673160"/>
                            <a:gd name="connsiteY6" fmla="*/ 335598 h 706375"/>
                            <a:gd name="connsiteX7" fmla="*/ 190561 w 673160"/>
                            <a:gd name="connsiteY7" fmla="*/ 240348 h 706375"/>
                            <a:gd name="connsiteX8" fmla="*/ 149898 w 673160"/>
                            <a:gd name="connsiteY8" fmla="*/ 303539 h 706375"/>
                            <a:gd name="connsiteX9" fmla="*/ 54648 w 673160"/>
                            <a:gd name="connsiteY9" fmla="*/ 384502 h 706375"/>
                            <a:gd name="connsiteX10" fmla="*/ 61 w 673160"/>
                            <a:gd name="connsiteY10" fmla="*/ 392748 h 706375"/>
                            <a:gd name="connsiteX11" fmla="*/ 47686 w 673160"/>
                            <a:gd name="connsiteY11" fmla="*/ 521335 h 706375"/>
                            <a:gd name="connsiteX12" fmla="*/ 200086 w 673160"/>
                            <a:gd name="connsiteY12" fmla="*/ 459423 h 706375"/>
                            <a:gd name="connsiteX13" fmla="*/ 109598 w 673160"/>
                            <a:gd name="connsiteY13" fmla="*/ 554673 h 706375"/>
                            <a:gd name="connsiteX14" fmla="*/ 161986 w 673160"/>
                            <a:gd name="connsiteY14" fmla="*/ 640398 h 706375"/>
                            <a:gd name="connsiteX15" fmla="*/ 290573 w 673160"/>
                            <a:gd name="connsiteY15" fmla="*/ 611823 h 706375"/>
                            <a:gd name="connsiteX16" fmla="*/ 342961 w 673160"/>
                            <a:gd name="connsiteY16" fmla="*/ 554673 h 706375"/>
                            <a:gd name="connsiteX17" fmla="*/ 257236 w 673160"/>
                            <a:gd name="connsiteY17" fmla="*/ 678498 h 706375"/>
                            <a:gd name="connsiteX18" fmla="*/ 371536 w 673160"/>
                            <a:gd name="connsiteY18" fmla="*/ 697548 h 706375"/>
                            <a:gd name="connsiteX19" fmla="*/ 581086 w 673160"/>
                            <a:gd name="connsiteY19" fmla="*/ 564198 h 706375"/>
                            <a:gd name="connsiteX20" fmla="*/ 666811 w 673160"/>
                            <a:gd name="connsiteY20" fmla="*/ 373698 h 706375"/>
                            <a:gd name="connsiteX21" fmla="*/ 666811 w 673160"/>
                            <a:gd name="connsiteY21" fmla="*/ 278448 h 706375"/>
                            <a:gd name="connsiteX22" fmla="*/ 666811 w 673160"/>
                            <a:gd name="connsiteY22" fmla="*/ 221298 h 706375"/>
                            <a:gd name="connsiteX23" fmla="*/ 628711 w 673160"/>
                            <a:gd name="connsiteY23" fmla="*/ 230823 h 706375"/>
                            <a:gd name="connsiteX24" fmla="*/ 657286 w 673160"/>
                            <a:gd name="connsiteY24" fmla="*/ 87948 h 706375"/>
                            <a:gd name="connsiteX25" fmla="*/ 590611 w 673160"/>
                            <a:gd name="connsiteY25" fmla="*/ 40323 h 706375"/>
                            <a:gd name="connsiteX26" fmla="*/ 447736 w 673160"/>
                            <a:gd name="connsiteY26" fmla="*/ 2223 h 706375"/>
                            <a:gd name="connsiteX0" fmla="*/ 412997 w 638421"/>
                            <a:gd name="connsiteY0" fmla="*/ 2223 h 706375"/>
                            <a:gd name="connsiteX1" fmla="*/ 374897 w 638421"/>
                            <a:gd name="connsiteY1" fmla="*/ 106998 h 706375"/>
                            <a:gd name="connsiteX2" fmla="*/ 251072 w 638421"/>
                            <a:gd name="connsiteY2" fmla="*/ 30798 h 706375"/>
                            <a:gd name="connsiteX3" fmla="*/ 98672 w 638421"/>
                            <a:gd name="connsiteY3" fmla="*/ 135573 h 706375"/>
                            <a:gd name="connsiteX4" fmla="*/ 31997 w 638421"/>
                            <a:gd name="connsiteY4" fmla="*/ 226061 h 706375"/>
                            <a:gd name="connsiteX5" fmla="*/ 22472 w 638421"/>
                            <a:gd name="connsiteY5" fmla="*/ 307023 h 706375"/>
                            <a:gd name="connsiteX6" fmla="*/ 89147 w 638421"/>
                            <a:gd name="connsiteY6" fmla="*/ 335598 h 706375"/>
                            <a:gd name="connsiteX7" fmla="*/ 155822 w 638421"/>
                            <a:gd name="connsiteY7" fmla="*/ 240348 h 706375"/>
                            <a:gd name="connsiteX8" fmla="*/ 115159 w 638421"/>
                            <a:gd name="connsiteY8" fmla="*/ 303539 h 706375"/>
                            <a:gd name="connsiteX9" fmla="*/ 19909 w 638421"/>
                            <a:gd name="connsiteY9" fmla="*/ 384502 h 706375"/>
                            <a:gd name="connsiteX10" fmla="*/ 12947 w 638421"/>
                            <a:gd name="connsiteY10" fmla="*/ 521335 h 706375"/>
                            <a:gd name="connsiteX11" fmla="*/ 165347 w 638421"/>
                            <a:gd name="connsiteY11" fmla="*/ 459423 h 706375"/>
                            <a:gd name="connsiteX12" fmla="*/ 74859 w 638421"/>
                            <a:gd name="connsiteY12" fmla="*/ 554673 h 706375"/>
                            <a:gd name="connsiteX13" fmla="*/ 127247 w 638421"/>
                            <a:gd name="connsiteY13" fmla="*/ 640398 h 706375"/>
                            <a:gd name="connsiteX14" fmla="*/ 255834 w 638421"/>
                            <a:gd name="connsiteY14" fmla="*/ 611823 h 706375"/>
                            <a:gd name="connsiteX15" fmla="*/ 308222 w 638421"/>
                            <a:gd name="connsiteY15" fmla="*/ 554673 h 706375"/>
                            <a:gd name="connsiteX16" fmla="*/ 222497 w 638421"/>
                            <a:gd name="connsiteY16" fmla="*/ 678498 h 706375"/>
                            <a:gd name="connsiteX17" fmla="*/ 336797 w 638421"/>
                            <a:gd name="connsiteY17" fmla="*/ 697548 h 706375"/>
                            <a:gd name="connsiteX18" fmla="*/ 546347 w 638421"/>
                            <a:gd name="connsiteY18" fmla="*/ 564198 h 706375"/>
                            <a:gd name="connsiteX19" fmla="*/ 632072 w 638421"/>
                            <a:gd name="connsiteY19" fmla="*/ 373698 h 706375"/>
                            <a:gd name="connsiteX20" fmla="*/ 632072 w 638421"/>
                            <a:gd name="connsiteY20" fmla="*/ 278448 h 706375"/>
                            <a:gd name="connsiteX21" fmla="*/ 632072 w 638421"/>
                            <a:gd name="connsiteY21" fmla="*/ 221298 h 706375"/>
                            <a:gd name="connsiteX22" fmla="*/ 593972 w 638421"/>
                            <a:gd name="connsiteY22" fmla="*/ 230823 h 706375"/>
                            <a:gd name="connsiteX23" fmla="*/ 622547 w 638421"/>
                            <a:gd name="connsiteY23" fmla="*/ 87948 h 706375"/>
                            <a:gd name="connsiteX24" fmla="*/ 555872 w 638421"/>
                            <a:gd name="connsiteY24" fmla="*/ 40323 h 706375"/>
                            <a:gd name="connsiteX25" fmla="*/ 412997 w 638421"/>
                            <a:gd name="connsiteY25" fmla="*/ 2223 h 706375"/>
                            <a:gd name="connsiteX0" fmla="*/ 415057 w 640481"/>
                            <a:gd name="connsiteY0" fmla="*/ 2223 h 706375"/>
                            <a:gd name="connsiteX1" fmla="*/ 376957 w 640481"/>
                            <a:gd name="connsiteY1" fmla="*/ 106998 h 706375"/>
                            <a:gd name="connsiteX2" fmla="*/ 253132 w 640481"/>
                            <a:gd name="connsiteY2" fmla="*/ 30798 h 706375"/>
                            <a:gd name="connsiteX3" fmla="*/ 100732 w 640481"/>
                            <a:gd name="connsiteY3" fmla="*/ 135573 h 706375"/>
                            <a:gd name="connsiteX4" fmla="*/ 34057 w 640481"/>
                            <a:gd name="connsiteY4" fmla="*/ 226061 h 706375"/>
                            <a:gd name="connsiteX5" fmla="*/ 24532 w 640481"/>
                            <a:gd name="connsiteY5" fmla="*/ 307023 h 706375"/>
                            <a:gd name="connsiteX6" fmla="*/ 91207 w 640481"/>
                            <a:gd name="connsiteY6" fmla="*/ 335598 h 706375"/>
                            <a:gd name="connsiteX7" fmla="*/ 157882 w 640481"/>
                            <a:gd name="connsiteY7" fmla="*/ 240348 h 706375"/>
                            <a:gd name="connsiteX8" fmla="*/ 117219 w 640481"/>
                            <a:gd name="connsiteY8" fmla="*/ 303539 h 706375"/>
                            <a:gd name="connsiteX9" fmla="*/ 17207 w 640481"/>
                            <a:gd name="connsiteY9" fmla="*/ 451177 h 706375"/>
                            <a:gd name="connsiteX10" fmla="*/ 15007 w 640481"/>
                            <a:gd name="connsiteY10" fmla="*/ 521335 h 706375"/>
                            <a:gd name="connsiteX11" fmla="*/ 167407 w 640481"/>
                            <a:gd name="connsiteY11" fmla="*/ 459423 h 706375"/>
                            <a:gd name="connsiteX12" fmla="*/ 76919 w 640481"/>
                            <a:gd name="connsiteY12" fmla="*/ 554673 h 706375"/>
                            <a:gd name="connsiteX13" fmla="*/ 129307 w 640481"/>
                            <a:gd name="connsiteY13" fmla="*/ 640398 h 706375"/>
                            <a:gd name="connsiteX14" fmla="*/ 257894 w 640481"/>
                            <a:gd name="connsiteY14" fmla="*/ 611823 h 706375"/>
                            <a:gd name="connsiteX15" fmla="*/ 310282 w 640481"/>
                            <a:gd name="connsiteY15" fmla="*/ 554673 h 706375"/>
                            <a:gd name="connsiteX16" fmla="*/ 224557 w 640481"/>
                            <a:gd name="connsiteY16" fmla="*/ 678498 h 706375"/>
                            <a:gd name="connsiteX17" fmla="*/ 338857 w 640481"/>
                            <a:gd name="connsiteY17" fmla="*/ 697548 h 706375"/>
                            <a:gd name="connsiteX18" fmla="*/ 548407 w 640481"/>
                            <a:gd name="connsiteY18" fmla="*/ 564198 h 706375"/>
                            <a:gd name="connsiteX19" fmla="*/ 634132 w 640481"/>
                            <a:gd name="connsiteY19" fmla="*/ 373698 h 706375"/>
                            <a:gd name="connsiteX20" fmla="*/ 634132 w 640481"/>
                            <a:gd name="connsiteY20" fmla="*/ 278448 h 706375"/>
                            <a:gd name="connsiteX21" fmla="*/ 634132 w 640481"/>
                            <a:gd name="connsiteY21" fmla="*/ 221298 h 706375"/>
                            <a:gd name="connsiteX22" fmla="*/ 596032 w 640481"/>
                            <a:gd name="connsiteY22" fmla="*/ 230823 h 706375"/>
                            <a:gd name="connsiteX23" fmla="*/ 624607 w 640481"/>
                            <a:gd name="connsiteY23" fmla="*/ 87948 h 706375"/>
                            <a:gd name="connsiteX24" fmla="*/ 557932 w 640481"/>
                            <a:gd name="connsiteY24" fmla="*/ 40323 h 706375"/>
                            <a:gd name="connsiteX25" fmla="*/ 415057 w 640481"/>
                            <a:gd name="connsiteY25" fmla="*/ 2223 h 706375"/>
                            <a:gd name="connsiteX0" fmla="*/ 423166 w 648590"/>
                            <a:gd name="connsiteY0" fmla="*/ 2223 h 706375"/>
                            <a:gd name="connsiteX1" fmla="*/ 385066 w 648590"/>
                            <a:gd name="connsiteY1" fmla="*/ 106998 h 706375"/>
                            <a:gd name="connsiteX2" fmla="*/ 261241 w 648590"/>
                            <a:gd name="connsiteY2" fmla="*/ 30798 h 706375"/>
                            <a:gd name="connsiteX3" fmla="*/ 108841 w 648590"/>
                            <a:gd name="connsiteY3" fmla="*/ 135573 h 706375"/>
                            <a:gd name="connsiteX4" fmla="*/ 42166 w 648590"/>
                            <a:gd name="connsiteY4" fmla="*/ 226061 h 706375"/>
                            <a:gd name="connsiteX5" fmla="*/ 32641 w 648590"/>
                            <a:gd name="connsiteY5" fmla="*/ 307023 h 706375"/>
                            <a:gd name="connsiteX6" fmla="*/ 99316 w 648590"/>
                            <a:gd name="connsiteY6" fmla="*/ 335598 h 706375"/>
                            <a:gd name="connsiteX7" fmla="*/ 165991 w 648590"/>
                            <a:gd name="connsiteY7" fmla="*/ 240348 h 706375"/>
                            <a:gd name="connsiteX8" fmla="*/ 125328 w 648590"/>
                            <a:gd name="connsiteY8" fmla="*/ 303539 h 706375"/>
                            <a:gd name="connsiteX9" fmla="*/ 11029 w 648590"/>
                            <a:gd name="connsiteY9" fmla="*/ 441652 h 706375"/>
                            <a:gd name="connsiteX10" fmla="*/ 23116 w 648590"/>
                            <a:gd name="connsiteY10" fmla="*/ 521335 h 706375"/>
                            <a:gd name="connsiteX11" fmla="*/ 175516 w 648590"/>
                            <a:gd name="connsiteY11" fmla="*/ 459423 h 706375"/>
                            <a:gd name="connsiteX12" fmla="*/ 85028 w 648590"/>
                            <a:gd name="connsiteY12" fmla="*/ 554673 h 706375"/>
                            <a:gd name="connsiteX13" fmla="*/ 137416 w 648590"/>
                            <a:gd name="connsiteY13" fmla="*/ 640398 h 706375"/>
                            <a:gd name="connsiteX14" fmla="*/ 266003 w 648590"/>
                            <a:gd name="connsiteY14" fmla="*/ 611823 h 706375"/>
                            <a:gd name="connsiteX15" fmla="*/ 318391 w 648590"/>
                            <a:gd name="connsiteY15" fmla="*/ 554673 h 706375"/>
                            <a:gd name="connsiteX16" fmla="*/ 232666 w 648590"/>
                            <a:gd name="connsiteY16" fmla="*/ 678498 h 706375"/>
                            <a:gd name="connsiteX17" fmla="*/ 346966 w 648590"/>
                            <a:gd name="connsiteY17" fmla="*/ 697548 h 706375"/>
                            <a:gd name="connsiteX18" fmla="*/ 556516 w 648590"/>
                            <a:gd name="connsiteY18" fmla="*/ 564198 h 706375"/>
                            <a:gd name="connsiteX19" fmla="*/ 642241 w 648590"/>
                            <a:gd name="connsiteY19" fmla="*/ 373698 h 706375"/>
                            <a:gd name="connsiteX20" fmla="*/ 642241 w 648590"/>
                            <a:gd name="connsiteY20" fmla="*/ 278448 h 706375"/>
                            <a:gd name="connsiteX21" fmla="*/ 642241 w 648590"/>
                            <a:gd name="connsiteY21" fmla="*/ 221298 h 706375"/>
                            <a:gd name="connsiteX22" fmla="*/ 604141 w 648590"/>
                            <a:gd name="connsiteY22" fmla="*/ 230823 h 706375"/>
                            <a:gd name="connsiteX23" fmla="*/ 632716 w 648590"/>
                            <a:gd name="connsiteY23" fmla="*/ 87948 h 706375"/>
                            <a:gd name="connsiteX24" fmla="*/ 566041 w 648590"/>
                            <a:gd name="connsiteY24" fmla="*/ 40323 h 706375"/>
                            <a:gd name="connsiteX25" fmla="*/ 423166 w 648590"/>
                            <a:gd name="connsiteY25" fmla="*/ 2223 h 706375"/>
                            <a:gd name="connsiteX0" fmla="*/ 416239 w 641663"/>
                            <a:gd name="connsiteY0" fmla="*/ 2223 h 706375"/>
                            <a:gd name="connsiteX1" fmla="*/ 378139 w 641663"/>
                            <a:gd name="connsiteY1" fmla="*/ 106998 h 706375"/>
                            <a:gd name="connsiteX2" fmla="*/ 254314 w 641663"/>
                            <a:gd name="connsiteY2" fmla="*/ 30798 h 706375"/>
                            <a:gd name="connsiteX3" fmla="*/ 101914 w 641663"/>
                            <a:gd name="connsiteY3" fmla="*/ 135573 h 706375"/>
                            <a:gd name="connsiteX4" fmla="*/ 35239 w 641663"/>
                            <a:gd name="connsiteY4" fmla="*/ 226061 h 706375"/>
                            <a:gd name="connsiteX5" fmla="*/ 25714 w 641663"/>
                            <a:gd name="connsiteY5" fmla="*/ 307023 h 706375"/>
                            <a:gd name="connsiteX6" fmla="*/ 92389 w 641663"/>
                            <a:gd name="connsiteY6" fmla="*/ 335598 h 706375"/>
                            <a:gd name="connsiteX7" fmla="*/ 159064 w 641663"/>
                            <a:gd name="connsiteY7" fmla="*/ 240348 h 706375"/>
                            <a:gd name="connsiteX8" fmla="*/ 118401 w 641663"/>
                            <a:gd name="connsiteY8" fmla="*/ 303539 h 706375"/>
                            <a:gd name="connsiteX9" fmla="*/ 4102 w 641663"/>
                            <a:gd name="connsiteY9" fmla="*/ 441652 h 706375"/>
                            <a:gd name="connsiteX10" fmla="*/ 54289 w 641663"/>
                            <a:gd name="connsiteY10" fmla="*/ 535622 h 706375"/>
                            <a:gd name="connsiteX11" fmla="*/ 168589 w 641663"/>
                            <a:gd name="connsiteY11" fmla="*/ 459423 h 706375"/>
                            <a:gd name="connsiteX12" fmla="*/ 78101 w 641663"/>
                            <a:gd name="connsiteY12" fmla="*/ 554673 h 706375"/>
                            <a:gd name="connsiteX13" fmla="*/ 130489 w 641663"/>
                            <a:gd name="connsiteY13" fmla="*/ 640398 h 706375"/>
                            <a:gd name="connsiteX14" fmla="*/ 259076 w 641663"/>
                            <a:gd name="connsiteY14" fmla="*/ 611823 h 706375"/>
                            <a:gd name="connsiteX15" fmla="*/ 311464 w 641663"/>
                            <a:gd name="connsiteY15" fmla="*/ 554673 h 706375"/>
                            <a:gd name="connsiteX16" fmla="*/ 225739 w 641663"/>
                            <a:gd name="connsiteY16" fmla="*/ 678498 h 706375"/>
                            <a:gd name="connsiteX17" fmla="*/ 340039 w 641663"/>
                            <a:gd name="connsiteY17" fmla="*/ 697548 h 706375"/>
                            <a:gd name="connsiteX18" fmla="*/ 549589 w 641663"/>
                            <a:gd name="connsiteY18" fmla="*/ 564198 h 706375"/>
                            <a:gd name="connsiteX19" fmla="*/ 635314 w 641663"/>
                            <a:gd name="connsiteY19" fmla="*/ 373698 h 706375"/>
                            <a:gd name="connsiteX20" fmla="*/ 635314 w 641663"/>
                            <a:gd name="connsiteY20" fmla="*/ 278448 h 706375"/>
                            <a:gd name="connsiteX21" fmla="*/ 635314 w 641663"/>
                            <a:gd name="connsiteY21" fmla="*/ 221298 h 706375"/>
                            <a:gd name="connsiteX22" fmla="*/ 597214 w 641663"/>
                            <a:gd name="connsiteY22" fmla="*/ 230823 h 706375"/>
                            <a:gd name="connsiteX23" fmla="*/ 625789 w 641663"/>
                            <a:gd name="connsiteY23" fmla="*/ 87948 h 706375"/>
                            <a:gd name="connsiteX24" fmla="*/ 559114 w 641663"/>
                            <a:gd name="connsiteY24" fmla="*/ 40323 h 706375"/>
                            <a:gd name="connsiteX25" fmla="*/ 416239 w 641663"/>
                            <a:gd name="connsiteY25" fmla="*/ 2223 h 706375"/>
                            <a:gd name="connsiteX0" fmla="*/ 416239 w 641663"/>
                            <a:gd name="connsiteY0" fmla="*/ 2223 h 706375"/>
                            <a:gd name="connsiteX1" fmla="*/ 378139 w 641663"/>
                            <a:gd name="connsiteY1" fmla="*/ 106998 h 706375"/>
                            <a:gd name="connsiteX2" fmla="*/ 254314 w 641663"/>
                            <a:gd name="connsiteY2" fmla="*/ 30798 h 706375"/>
                            <a:gd name="connsiteX3" fmla="*/ 101914 w 641663"/>
                            <a:gd name="connsiteY3" fmla="*/ 135573 h 706375"/>
                            <a:gd name="connsiteX4" fmla="*/ 35239 w 641663"/>
                            <a:gd name="connsiteY4" fmla="*/ 226061 h 706375"/>
                            <a:gd name="connsiteX5" fmla="*/ 25714 w 641663"/>
                            <a:gd name="connsiteY5" fmla="*/ 307023 h 706375"/>
                            <a:gd name="connsiteX6" fmla="*/ 92389 w 641663"/>
                            <a:gd name="connsiteY6" fmla="*/ 335598 h 706375"/>
                            <a:gd name="connsiteX7" fmla="*/ 159064 w 641663"/>
                            <a:gd name="connsiteY7" fmla="*/ 240348 h 706375"/>
                            <a:gd name="connsiteX8" fmla="*/ 118401 w 641663"/>
                            <a:gd name="connsiteY8" fmla="*/ 303539 h 706375"/>
                            <a:gd name="connsiteX9" fmla="*/ 4102 w 641663"/>
                            <a:gd name="connsiteY9" fmla="*/ 441652 h 706375"/>
                            <a:gd name="connsiteX10" fmla="*/ 54289 w 641663"/>
                            <a:gd name="connsiteY10" fmla="*/ 535622 h 706375"/>
                            <a:gd name="connsiteX11" fmla="*/ 168589 w 641663"/>
                            <a:gd name="connsiteY11" fmla="*/ 459423 h 706375"/>
                            <a:gd name="connsiteX12" fmla="*/ 78101 w 641663"/>
                            <a:gd name="connsiteY12" fmla="*/ 554673 h 706375"/>
                            <a:gd name="connsiteX13" fmla="*/ 130489 w 641663"/>
                            <a:gd name="connsiteY13" fmla="*/ 640398 h 706375"/>
                            <a:gd name="connsiteX14" fmla="*/ 259076 w 641663"/>
                            <a:gd name="connsiteY14" fmla="*/ 611823 h 706375"/>
                            <a:gd name="connsiteX15" fmla="*/ 311464 w 641663"/>
                            <a:gd name="connsiteY15" fmla="*/ 554673 h 706375"/>
                            <a:gd name="connsiteX16" fmla="*/ 225739 w 641663"/>
                            <a:gd name="connsiteY16" fmla="*/ 678498 h 706375"/>
                            <a:gd name="connsiteX17" fmla="*/ 340039 w 641663"/>
                            <a:gd name="connsiteY17" fmla="*/ 697548 h 706375"/>
                            <a:gd name="connsiteX18" fmla="*/ 549589 w 641663"/>
                            <a:gd name="connsiteY18" fmla="*/ 564198 h 706375"/>
                            <a:gd name="connsiteX19" fmla="*/ 635314 w 641663"/>
                            <a:gd name="connsiteY19" fmla="*/ 373698 h 706375"/>
                            <a:gd name="connsiteX20" fmla="*/ 635314 w 641663"/>
                            <a:gd name="connsiteY20" fmla="*/ 278448 h 706375"/>
                            <a:gd name="connsiteX21" fmla="*/ 635314 w 641663"/>
                            <a:gd name="connsiteY21" fmla="*/ 221298 h 706375"/>
                            <a:gd name="connsiteX22" fmla="*/ 618041 w 641663"/>
                            <a:gd name="connsiteY22" fmla="*/ 199422 h 706375"/>
                            <a:gd name="connsiteX23" fmla="*/ 625789 w 641663"/>
                            <a:gd name="connsiteY23" fmla="*/ 87948 h 706375"/>
                            <a:gd name="connsiteX24" fmla="*/ 559114 w 641663"/>
                            <a:gd name="connsiteY24" fmla="*/ 40323 h 706375"/>
                            <a:gd name="connsiteX25" fmla="*/ 416239 w 641663"/>
                            <a:gd name="connsiteY25" fmla="*/ 2223 h 706375"/>
                            <a:gd name="connsiteX0" fmla="*/ 416239 w 641663"/>
                            <a:gd name="connsiteY0" fmla="*/ 905 h 705057"/>
                            <a:gd name="connsiteX1" fmla="*/ 367856 w 641663"/>
                            <a:gd name="connsiteY1" fmla="*/ 77087 h 705057"/>
                            <a:gd name="connsiteX2" fmla="*/ 254314 w 641663"/>
                            <a:gd name="connsiteY2" fmla="*/ 29480 h 705057"/>
                            <a:gd name="connsiteX3" fmla="*/ 101914 w 641663"/>
                            <a:gd name="connsiteY3" fmla="*/ 134255 h 705057"/>
                            <a:gd name="connsiteX4" fmla="*/ 35239 w 641663"/>
                            <a:gd name="connsiteY4" fmla="*/ 224743 h 705057"/>
                            <a:gd name="connsiteX5" fmla="*/ 25714 w 641663"/>
                            <a:gd name="connsiteY5" fmla="*/ 305705 h 705057"/>
                            <a:gd name="connsiteX6" fmla="*/ 92389 w 641663"/>
                            <a:gd name="connsiteY6" fmla="*/ 334280 h 705057"/>
                            <a:gd name="connsiteX7" fmla="*/ 159064 w 641663"/>
                            <a:gd name="connsiteY7" fmla="*/ 239030 h 705057"/>
                            <a:gd name="connsiteX8" fmla="*/ 118401 w 641663"/>
                            <a:gd name="connsiteY8" fmla="*/ 302221 h 705057"/>
                            <a:gd name="connsiteX9" fmla="*/ 4102 w 641663"/>
                            <a:gd name="connsiteY9" fmla="*/ 440334 h 705057"/>
                            <a:gd name="connsiteX10" fmla="*/ 54289 w 641663"/>
                            <a:gd name="connsiteY10" fmla="*/ 534304 h 705057"/>
                            <a:gd name="connsiteX11" fmla="*/ 168589 w 641663"/>
                            <a:gd name="connsiteY11" fmla="*/ 458105 h 705057"/>
                            <a:gd name="connsiteX12" fmla="*/ 78101 w 641663"/>
                            <a:gd name="connsiteY12" fmla="*/ 553355 h 705057"/>
                            <a:gd name="connsiteX13" fmla="*/ 130489 w 641663"/>
                            <a:gd name="connsiteY13" fmla="*/ 639080 h 705057"/>
                            <a:gd name="connsiteX14" fmla="*/ 259076 w 641663"/>
                            <a:gd name="connsiteY14" fmla="*/ 610505 h 705057"/>
                            <a:gd name="connsiteX15" fmla="*/ 311464 w 641663"/>
                            <a:gd name="connsiteY15" fmla="*/ 553355 h 705057"/>
                            <a:gd name="connsiteX16" fmla="*/ 225739 w 641663"/>
                            <a:gd name="connsiteY16" fmla="*/ 677180 h 705057"/>
                            <a:gd name="connsiteX17" fmla="*/ 340039 w 641663"/>
                            <a:gd name="connsiteY17" fmla="*/ 696230 h 705057"/>
                            <a:gd name="connsiteX18" fmla="*/ 549589 w 641663"/>
                            <a:gd name="connsiteY18" fmla="*/ 562880 h 705057"/>
                            <a:gd name="connsiteX19" fmla="*/ 635314 w 641663"/>
                            <a:gd name="connsiteY19" fmla="*/ 372380 h 705057"/>
                            <a:gd name="connsiteX20" fmla="*/ 635314 w 641663"/>
                            <a:gd name="connsiteY20" fmla="*/ 277130 h 705057"/>
                            <a:gd name="connsiteX21" fmla="*/ 635314 w 641663"/>
                            <a:gd name="connsiteY21" fmla="*/ 219980 h 705057"/>
                            <a:gd name="connsiteX22" fmla="*/ 618041 w 641663"/>
                            <a:gd name="connsiteY22" fmla="*/ 198104 h 705057"/>
                            <a:gd name="connsiteX23" fmla="*/ 625789 w 641663"/>
                            <a:gd name="connsiteY23" fmla="*/ 86630 h 705057"/>
                            <a:gd name="connsiteX24" fmla="*/ 559114 w 641663"/>
                            <a:gd name="connsiteY24" fmla="*/ 39005 h 705057"/>
                            <a:gd name="connsiteX25" fmla="*/ 416239 w 641663"/>
                            <a:gd name="connsiteY25" fmla="*/ 905 h 705057"/>
                            <a:gd name="connsiteX0" fmla="*/ 416239 w 641663"/>
                            <a:gd name="connsiteY0" fmla="*/ 65 h 704217"/>
                            <a:gd name="connsiteX1" fmla="*/ 365350 w 641663"/>
                            <a:gd name="connsiteY1" fmla="*/ 46949 h 704217"/>
                            <a:gd name="connsiteX2" fmla="*/ 254314 w 641663"/>
                            <a:gd name="connsiteY2" fmla="*/ 28640 h 704217"/>
                            <a:gd name="connsiteX3" fmla="*/ 101914 w 641663"/>
                            <a:gd name="connsiteY3" fmla="*/ 133415 h 704217"/>
                            <a:gd name="connsiteX4" fmla="*/ 35239 w 641663"/>
                            <a:gd name="connsiteY4" fmla="*/ 223903 h 704217"/>
                            <a:gd name="connsiteX5" fmla="*/ 25714 w 641663"/>
                            <a:gd name="connsiteY5" fmla="*/ 304865 h 704217"/>
                            <a:gd name="connsiteX6" fmla="*/ 92389 w 641663"/>
                            <a:gd name="connsiteY6" fmla="*/ 333440 h 704217"/>
                            <a:gd name="connsiteX7" fmla="*/ 159064 w 641663"/>
                            <a:gd name="connsiteY7" fmla="*/ 238190 h 704217"/>
                            <a:gd name="connsiteX8" fmla="*/ 118401 w 641663"/>
                            <a:gd name="connsiteY8" fmla="*/ 301381 h 704217"/>
                            <a:gd name="connsiteX9" fmla="*/ 4102 w 641663"/>
                            <a:gd name="connsiteY9" fmla="*/ 439494 h 704217"/>
                            <a:gd name="connsiteX10" fmla="*/ 54289 w 641663"/>
                            <a:gd name="connsiteY10" fmla="*/ 533464 h 704217"/>
                            <a:gd name="connsiteX11" fmla="*/ 168589 w 641663"/>
                            <a:gd name="connsiteY11" fmla="*/ 457265 h 704217"/>
                            <a:gd name="connsiteX12" fmla="*/ 78101 w 641663"/>
                            <a:gd name="connsiteY12" fmla="*/ 552515 h 704217"/>
                            <a:gd name="connsiteX13" fmla="*/ 130489 w 641663"/>
                            <a:gd name="connsiteY13" fmla="*/ 638240 h 704217"/>
                            <a:gd name="connsiteX14" fmla="*/ 259076 w 641663"/>
                            <a:gd name="connsiteY14" fmla="*/ 609665 h 704217"/>
                            <a:gd name="connsiteX15" fmla="*/ 311464 w 641663"/>
                            <a:gd name="connsiteY15" fmla="*/ 552515 h 704217"/>
                            <a:gd name="connsiteX16" fmla="*/ 225739 w 641663"/>
                            <a:gd name="connsiteY16" fmla="*/ 676340 h 704217"/>
                            <a:gd name="connsiteX17" fmla="*/ 340039 w 641663"/>
                            <a:gd name="connsiteY17" fmla="*/ 695390 h 704217"/>
                            <a:gd name="connsiteX18" fmla="*/ 549589 w 641663"/>
                            <a:gd name="connsiteY18" fmla="*/ 562040 h 704217"/>
                            <a:gd name="connsiteX19" fmla="*/ 635314 w 641663"/>
                            <a:gd name="connsiteY19" fmla="*/ 371540 h 704217"/>
                            <a:gd name="connsiteX20" fmla="*/ 635314 w 641663"/>
                            <a:gd name="connsiteY20" fmla="*/ 276290 h 704217"/>
                            <a:gd name="connsiteX21" fmla="*/ 635314 w 641663"/>
                            <a:gd name="connsiteY21" fmla="*/ 219140 h 704217"/>
                            <a:gd name="connsiteX22" fmla="*/ 618041 w 641663"/>
                            <a:gd name="connsiteY22" fmla="*/ 197264 h 704217"/>
                            <a:gd name="connsiteX23" fmla="*/ 625789 w 641663"/>
                            <a:gd name="connsiteY23" fmla="*/ 85790 h 704217"/>
                            <a:gd name="connsiteX24" fmla="*/ 559114 w 641663"/>
                            <a:gd name="connsiteY24" fmla="*/ 38165 h 704217"/>
                            <a:gd name="connsiteX25" fmla="*/ 416239 w 641663"/>
                            <a:gd name="connsiteY25" fmla="*/ 65 h 704217"/>
                            <a:gd name="connsiteX0" fmla="*/ 416239 w 641663"/>
                            <a:gd name="connsiteY0" fmla="*/ 152 h 704304"/>
                            <a:gd name="connsiteX1" fmla="*/ 371306 w 641663"/>
                            <a:gd name="connsiteY1" fmla="*/ 25028 h 704304"/>
                            <a:gd name="connsiteX2" fmla="*/ 254314 w 641663"/>
                            <a:gd name="connsiteY2" fmla="*/ 28727 h 704304"/>
                            <a:gd name="connsiteX3" fmla="*/ 101914 w 641663"/>
                            <a:gd name="connsiteY3" fmla="*/ 133502 h 704304"/>
                            <a:gd name="connsiteX4" fmla="*/ 35239 w 641663"/>
                            <a:gd name="connsiteY4" fmla="*/ 223990 h 704304"/>
                            <a:gd name="connsiteX5" fmla="*/ 25714 w 641663"/>
                            <a:gd name="connsiteY5" fmla="*/ 304952 h 704304"/>
                            <a:gd name="connsiteX6" fmla="*/ 92389 w 641663"/>
                            <a:gd name="connsiteY6" fmla="*/ 333527 h 704304"/>
                            <a:gd name="connsiteX7" fmla="*/ 159064 w 641663"/>
                            <a:gd name="connsiteY7" fmla="*/ 238277 h 704304"/>
                            <a:gd name="connsiteX8" fmla="*/ 118401 w 641663"/>
                            <a:gd name="connsiteY8" fmla="*/ 301468 h 704304"/>
                            <a:gd name="connsiteX9" fmla="*/ 4102 w 641663"/>
                            <a:gd name="connsiteY9" fmla="*/ 439581 h 704304"/>
                            <a:gd name="connsiteX10" fmla="*/ 54289 w 641663"/>
                            <a:gd name="connsiteY10" fmla="*/ 533551 h 704304"/>
                            <a:gd name="connsiteX11" fmla="*/ 168589 w 641663"/>
                            <a:gd name="connsiteY11" fmla="*/ 457352 h 704304"/>
                            <a:gd name="connsiteX12" fmla="*/ 78101 w 641663"/>
                            <a:gd name="connsiteY12" fmla="*/ 552602 h 704304"/>
                            <a:gd name="connsiteX13" fmla="*/ 130489 w 641663"/>
                            <a:gd name="connsiteY13" fmla="*/ 638327 h 704304"/>
                            <a:gd name="connsiteX14" fmla="*/ 259076 w 641663"/>
                            <a:gd name="connsiteY14" fmla="*/ 609752 h 704304"/>
                            <a:gd name="connsiteX15" fmla="*/ 311464 w 641663"/>
                            <a:gd name="connsiteY15" fmla="*/ 552602 h 704304"/>
                            <a:gd name="connsiteX16" fmla="*/ 225739 w 641663"/>
                            <a:gd name="connsiteY16" fmla="*/ 676427 h 704304"/>
                            <a:gd name="connsiteX17" fmla="*/ 340039 w 641663"/>
                            <a:gd name="connsiteY17" fmla="*/ 695477 h 704304"/>
                            <a:gd name="connsiteX18" fmla="*/ 549589 w 641663"/>
                            <a:gd name="connsiteY18" fmla="*/ 562127 h 704304"/>
                            <a:gd name="connsiteX19" fmla="*/ 635314 w 641663"/>
                            <a:gd name="connsiteY19" fmla="*/ 371627 h 704304"/>
                            <a:gd name="connsiteX20" fmla="*/ 635314 w 641663"/>
                            <a:gd name="connsiteY20" fmla="*/ 276377 h 704304"/>
                            <a:gd name="connsiteX21" fmla="*/ 635314 w 641663"/>
                            <a:gd name="connsiteY21" fmla="*/ 219227 h 704304"/>
                            <a:gd name="connsiteX22" fmla="*/ 618041 w 641663"/>
                            <a:gd name="connsiteY22" fmla="*/ 197351 h 704304"/>
                            <a:gd name="connsiteX23" fmla="*/ 625789 w 641663"/>
                            <a:gd name="connsiteY23" fmla="*/ 85877 h 704304"/>
                            <a:gd name="connsiteX24" fmla="*/ 559114 w 641663"/>
                            <a:gd name="connsiteY24" fmla="*/ 38252 h 704304"/>
                            <a:gd name="connsiteX25" fmla="*/ 416239 w 641663"/>
                            <a:gd name="connsiteY25" fmla="*/ 152 h 704304"/>
                            <a:gd name="connsiteX0" fmla="*/ 416239 w 641663"/>
                            <a:gd name="connsiteY0" fmla="*/ 489 h 704641"/>
                            <a:gd name="connsiteX1" fmla="*/ 336693 w 641663"/>
                            <a:gd name="connsiteY1" fmla="*/ 17754 h 704641"/>
                            <a:gd name="connsiteX2" fmla="*/ 254314 w 641663"/>
                            <a:gd name="connsiteY2" fmla="*/ 29064 h 704641"/>
                            <a:gd name="connsiteX3" fmla="*/ 101914 w 641663"/>
                            <a:gd name="connsiteY3" fmla="*/ 133839 h 704641"/>
                            <a:gd name="connsiteX4" fmla="*/ 35239 w 641663"/>
                            <a:gd name="connsiteY4" fmla="*/ 224327 h 704641"/>
                            <a:gd name="connsiteX5" fmla="*/ 25714 w 641663"/>
                            <a:gd name="connsiteY5" fmla="*/ 305289 h 704641"/>
                            <a:gd name="connsiteX6" fmla="*/ 92389 w 641663"/>
                            <a:gd name="connsiteY6" fmla="*/ 333864 h 704641"/>
                            <a:gd name="connsiteX7" fmla="*/ 159064 w 641663"/>
                            <a:gd name="connsiteY7" fmla="*/ 238614 h 704641"/>
                            <a:gd name="connsiteX8" fmla="*/ 118401 w 641663"/>
                            <a:gd name="connsiteY8" fmla="*/ 301805 h 704641"/>
                            <a:gd name="connsiteX9" fmla="*/ 4102 w 641663"/>
                            <a:gd name="connsiteY9" fmla="*/ 439918 h 704641"/>
                            <a:gd name="connsiteX10" fmla="*/ 54289 w 641663"/>
                            <a:gd name="connsiteY10" fmla="*/ 533888 h 704641"/>
                            <a:gd name="connsiteX11" fmla="*/ 168589 w 641663"/>
                            <a:gd name="connsiteY11" fmla="*/ 457689 h 704641"/>
                            <a:gd name="connsiteX12" fmla="*/ 78101 w 641663"/>
                            <a:gd name="connsiteY12" fmla="*/ 552939 h 704641"/>
                            <a:gd name="connsiteX13" fmla="*/ 130489 w 641663"/>
                            <a:gd name="connsiteY13" fmla="*/ 638664 h 704641"/>
                            <a:gd name="connsiteX14" fmla="*/ 259076 w 641663"/>
                            <a:gd name="connsiteY14" fmla="*/ 610089 h 704641"/>
                            <a:gd name="connsiteX15" fmla="*/ 311464 w 641663"/>
                            <a:gd name="connsiteY15" fmla="*/ 552939 h 704641"/>
                            <a:gd name="connsiteX16" fmla="*/ 225739 w 641663"/>
                            <a:gd name="connsiteY16" fmla="*/ 676764 h 704641"/>
                            <a:gd name="connsiteX17" fmla="*/ 340039 w 641663"/>
                            <a:gd name="connsiteY17" fmla="*/ 695814 h 704641"/>
                            <a:gd name="connsiteX18" fmla="*/ 549589 w 641663"/>
                            <a:gd name="connsiteY18" fmla="*/ 562464 h 704641"/>
                            <a:gd name="connsiteX19" fmla="*/ 635314 w 641663"/>
                            <a:gd name="connsiteY19" fmla="*/ 371964 h 704641"/>
                            <a:gd name="connsiteX20" fmla="*/ 635314 w 641663"/>
                            <a:gd name="connsiteY20" fmla="*/ 276714 h 704641"/>
                            <a:gd name="connsiteX21" fmla="*/ 635314 w 641663"/>
                            <a:gd name="connsiteY21" fmla="*/ 219564 h 704641"/>
                            <a:gd name="connsiteX22" fmla="*/ 618041 w 641663"/>
                            <a:gd name="connsiteY22" fmla="*/ 197688 h 704641"/>
                            <a:gd name="connsiteX23" fmla="*/ 625789 w 641663"/>
                            <a:gd name="connsiteY23" fmla="*/ 86214 h 704641"/>
                            <a:gd name="connsiteX24" fmla="*/ 559114 w 641663"/>
                            <a:gd name="connsiteY24" fmla="*/ 38589 h 704641"/>
                            <a:gd name="connsiteX25" fmla="*/ 416239 w 641663"/>
                            <a:gd name="connsiteY25" fmla="*/ 489 h 704641"/>
                            <a:gd name="connsiteX0" fmla="*/ 416239 w 641663"/>
                            <a:gd name="connsiteY0" fmla="*/ 1850 h 706002"/>
                            <a:gd name="connsiteX1" fmla="*/ 335783 w 641663"/>
                            <a:gd name="connsiteY1" fmla="*/ 8462 h 706002"/>
                            <a:gd name="connsiteX2" fmla="*/ 254314 w 641663"/>
                            <a:gd name="connsiteY2" fmla="*/ 30425 h 706002"/>
                            <a:gd name="connsiteX3" fmla="*/ 101914 w 641663"/>
                            <a:gd name="connsiteY3" fmla="*/ 135200 h 706002"/>
                            <a:gd name="connsiteX4" fmla="*/ 35239 w 641663"/>
                            <a:gd name="connsiteY4" fmla="*/ 225688 h 706002"/>
                            <a:gd name="connsiteX5" fmla="*/ 25714 w 641663"/>
                            <a:gd name="connsiteY5" fmla="*/ 306650 h 706002"/>
                            <a:gd name="connsiteX6" fmla="*/ 92389 w 641663"/>
                            <a:gd name="connsiteY6" fmla="*/ 335225 h 706002"/>
                            <a:gd name="connsiteX7" fmla="*/ 159064 w 641663"/>
                            <a:gd name="connsiteY7" fmla="*/ 239975 h 706002"/>
                            <a:gd name="connsiteX8" fmla="*/ 118401 w 641663"/>
                            <a:gd name="connsiteY8" fmla="*/ 303166 h 706002"/>
                            <a:gd name="connsiteX9" fmla="*/ 4102 w 641663"/>
                            <a:gd name="connsiteY9" fmla="*/ 441279 h 706002"/>
                            <a:gd name="connsiteX10" fmla="*/ 54289 w 641663"/>
                            <a:gd name="connsiteY10" fmla="*/ 535249 h 706002"/>
                            <a:gd name="connsiteX11" fmla="*/ 168589 w 641663"/>
                            <a:gd name="connsiteY11" fmla="*/ 459050 h 706002"/>
                            <a:gd name="connsiteX12" fmla="*/ 78101 w 641663"/>
                            <a:gd name="connsiteY12" fmla="*/ 554300 h 706002"/>
                            <a:gd name="connsiteX13" fmla="*/ 130489 w 641663"/>
                            <a:gd name="connsiteY13" fmla="*/ 640025 h 706002"/>
                            <a:gd name="connsiteX14" fmla="*/ 259076 w 641663"/>
                            <a:gd name="connsiteY14" fmla="*/ 611450 h 706002"/>
                            <a:gd name="connsiteX15" fmla="*/ 311464 w 641663"/>
                            <a:gd name="connsiteY15" fmla="*/ 554300 h 706002"/>
                            <a:gd name="connsiteX16" fmla="*/ 225739 w 641663"/>
                            <a:gd name="connsiteY16" fmla="*/ 678125 h 706002"/>
                            <a:gd name="connsiteX17" fmla="*/ 340039 w 641663"/>
                            <a:gd name="connsiteY17" fmla="*/ 697175 h 706002"/>
                            <a:gd name="connsiteX18" fmla="*/ 549589 w 641663"/>
                            <a:gd name="connsiteY18" fmla="*/ 563825 h 706002"/>
                            <a:gd name="connsiteX19" fmla="*/ 635314 w 641663"/>
                            <a:gd name="connsiteY19" fmla="*/ 373325 h 706002"/>
                            <a:gd name="connsiteX20" fmla="*/ 635314 w 641663"/>
                            <a:gd name="connsiteY20" fmla="*/ 278075 h 706002"/>
                            <a:gd name="connsiteX21" fmla="*/ 635314 w 641663"/>
                            <a:gd name="connsiteY21" fmla="*/ 220925 h 706002"/>
                            <a:gd name="connsiteX22" fmla="*/ 618041 w 641663"/>
                            <a:gd name="connsiteY22" fmla="*/ 199049 h 706002"/>
                            <a:gd name="connsiteX23" fmla="*/ 625789 w 641663"/>
                            <a:gd name="connsiteY23" fmla="*/ 87575 h 706002"/>
                            <a:gd name="connsiteX24" fmla="*/ 559114 w 641663"/>
                            <a:gd name="connsiteY24" fmla="*/ 39950 h 706002"/>
                            <a:gd name="connsiteX25" fmla="*/ 416239 w 641663"/>
                            <a:gd name="connsiteY25" fmla="*/ 1850 h 706002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5314 w 641663"/>
                            <a:gd name="connsiteY21" fmla="*/ 224193 h 709270"/>
                            <a:gd name="connsiteX22" fmla="*/ 618041 w 641663"/>
                            <a:gd name="connsiteY22" fmla="*/ 202317 h 709270"/>
                            <a:gd name="connsiteX23" fmla="*/ 625789 w 641663"/>
                            <a:gd name="connsiteY23" fmla="*/ 90843 h 709270"/>
                            <a:gd name="connsiteX24" fmla="*/ 559114 w 641663"/>
                            <a:gd name="connsiteY24" fmla="*/ 43218 h 709270"/>
                            <a:gd name="connsiteX25" fmla="*/ 486463 w 641663"/>
                            <a:gd name="connsiteY25" fmla="*/ 1463 h 709270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5314 w 641663"/>
                            <a:gd name="connsiteY21" fmla="*/ 224193 h 709270"/>
                            <a:gd name="connsiteX22" fmla="*/ 625789 w 641663"/>
                            <a:gd name="connsiteY22" fmla="*/ 90843 h 709270"/>
                            <a:gd name="connsiteX23" fmla="*/ 559114 w 641663"/>
                            <a:gd name="connsiteY23" fmla="*/ 43218 h 709270"/>
                            <a:gd name="connsiteX24" fmla="*/ 486463 w 641663"/>
                            <a:gd name="connsiteY24" fmla="*/ 1463 h 709270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3947 w 641663"/>
                            <a:gd name="connsiteY21" fmla="*/ 208216 h 709270"/>
                            <a:gd name="connsiteX22" fmla="*/ 625789 w 641663"/>
                            <a:gd name="connsiteY22" fmla="*/ 90843 h 709270"/>
                            <a:gd name="connsiteX23" fmla="*/ 559114 w 641663"/>
                            <a:gd name="connsiteY23" fmla="*/ 43218 h 709270"/>
                            <a:gd name="connsiteX24" fmla="*/ 486463 w 641663"/>
                            <a:gd name="connsiteY24" fmla="*/ 1463 h 709270"/>
                            <a:gd name="connsiteX0" fmla="*/ 486463 w 639618"/>
                            <a:gd name="connsiteY0" fmla="*/ 1463 h 709270"/>
                            <a:gd name="connsiteX1" fmla="*/ 335783 w 639618"/>
                            <a:gd name="connsiteY1" fmla="*/ 11730 h 709270"/>
                            <a:gd name="connsiteX2" fmla="*/ 254314 w 639618"/>
                            <a:gd name="connsiteY2" fmla="*/ 33693 h 709270"/>
                            <a:gd name="connsiteX3" fmla="*/ 101914 w 639618"/>
                            <a:gd name="connsiteY3" fmla="*/ 138468 h 709270"/>
                            <a:gd name="connsiteX4" fmla="*/ 35239 w 639618"/>
                            <a:gd name="connsiteY4" fmla="*/ 228956 h 709270"/>
                            <a:gd name="connsiteX5" fmla="*/ 25714 w 639618"/>
                            <a:gd name="connsiteY5" fmla="*/ 309918 h 709270"/>
                            <a:gd name="connsiteX6" fmla="*/ 92389 w 639618"/>
                            <a:gd name="connsiteY6" fmla="*/ 338493 h 709270"/>
                            <a:gd name="connsiteX7" fmla="*/ 159064 w 639618"/>
                            <a:gd name="connsiteY7" fmla="*/ 243243 h 709270"/>
                            <a:gd name="connsiteX8" fmla="*/ 118401 w 639618"/>
                            <a:gd name="connsiteY8" fmla="*/ 306434 h 709270"/>
                            <a:gd name="connsiteX9" fmla="*/ 4102 w 639618"/>
                            <a:gd name="connsiteY9" fmla="*/ 444547 h 709270"/>
                            <a:gd name="connsiteX10" fmla="*/ 54289 w 639618"/>
                            <a:gd name="connsiteY10" fmla="*/ 538517 h 709270"/>
                            <a:gd name="connsiteX11" fmla="*/ 168589 w 639618"/>
                            <a:gd name="connsiteY11" fmla="*/ 462318 h 709270"/>
                            <a:gd name="connsiteX12" fmla="*/ 78101 w 639618"/>
                            <a:gd name="connsiteY12" fmla="*/ 557568 h 709270"/>
                            <a:gd name="connsiteX13" fmla="*/ 130489 w 639618"/>
                            <a:gd name="connsiteY13" fmla="*/ 643293 h 709270"/>
                            <a:gd name="connsiteX14" fmla="*/ 259076 w 639618"/>
                            <a:gd name="connsiteY14" fmla="*/ 614718 h 709270"/>
                            <a:gd name="connsiteX15" fmla="*/ 311464 w 639618"/>
                            <a:gd name="connsiteY15" fmla="*/ 557568 h 709270"/>
                            <a:gd name="connsiteX16" fmla="*/ 225739 w 639618"/>
                            <a:gd name="connsiteY16" fmla="*/ 681393 h 709270"/>
                            <a:gd name="connsiteX17" fmla="*/ 340039 w 639618"/>
                            <a:gd name="connsiteY17" fmla="*/ 700443 h 709270"/>
                            <a:gd name="connsiteX18" fmla="*/ 549589 w 639618"/>
                            <a:gd name="connsiteY18" fmla="*/ 567093 h 709270"/>
                            <a:gd name="connsiteX19" fmla="*/ 635314 w 639618"/>
                            <a:gd name="connsiteY19" fmla="*/ 376593 h 709270"/>
                            <a:gd name="connsiteX20" fmla="*/ 627677 w 639618"/>
                            <a:gd name="connsiteY20" fmla="*/ 314238 h 709270"/>
                            <a:gd name="connsiteX21" fmla="*/ 633947 w 639618"/>
                            <a:gd name="connsiteY21" fmla="*/ 208216 h 709270"/>
                            <a:gd name="connsiteX22" fmla="*/ 625789 w 639618"/>
                            <a:gd name="connsiteY22" fmla="*/ 90843 h 709270"/>
                            <a:gd name="connsiteX23" fmla="*/ 559114 w 639618"/>
                            <a:gd name="connsiteY23" fmla="*/ 43218 h 709270"/>
                            <a:gd name="connsiteX24" fmla="*/ 486463 w 639618"/>
                            <a:gd name="connsiteY24" fmla="*/ 1463 h 709270"/>
                            <a:gd name="connsiteX0" fmla="*/ 486463 w 634072"/>
                            <a:gd name="connsiteY0" fmla="*/ 1463 h 709270"/>
                            <a:gd name="connsiteX1" fmla="*/ 335783 w 634072"/>
                            <a:gd name="connsiteY1" fmla="*/ 11730 h 709270"/>
                            <a:gd name="connsiteX2" fmla="*/ 254314 w 634072"/>
                            <a:gd name="connsiteY2" fmla="*/ 33693 h 709270"/>
                            <a:gd name="connsiteX3" fmla="*/ 101914 w 634072"/>
                            <a:gd name="connsiteY3" fmla="*/ 138468 h 709270"/>
                            <a:gd name="connsiteX4" fmla="*/ 35239 w 634072"/>
                            <a:gd name="connsiteY4" fmla="*/ 228956 h 709270"/>
                            <a:gd name="connsiteX5" fmla="*/ 25714 w 634072"/>
                            <a:gd name="connsiteY5" fmla="*/ 309918 h 709270"/>
                            <a:gd name="connsiteX6" fmla="*/ 92389 w 634072"/>
                            <a:gd name="connsiteY6" fmla="*/ 338493 h 709270"/>
                            <a:gd name="connsiteX7" fmla="*/ 159064 w 634072"/>
                            <a:gd name="connsiteY7" fmla="*/ 243243 h 709270"/>
                            <a:gd name="connsiteX8" fmla="*/ 118401 w 634072"/>
                            <a:gd name="connsiteY8" fmla="*/ 306434 h 709270"/>
                            <a:gd name="connsiteX9" fmla="*/ 4102 w 634072"/>
                            <a:gd name="connsiteY9" fmla="*/ 444547 h 709270"/>
                            <a:gd name="connsiteX10" fmla="*/ 54289 w 634072"/>
                            <a:gd name="connsiteY10" fmla="*/ 538517 h 709270"/>
                            <a:gd name="connsiteX11" fmla="*/ 168589 w 634072"/>
                            <a:gd name="connsiteY11" fmla="*/ 462318 h 709270"/>
                            <a:gd name="connsiteX12" fmla="*/ 78101 w 634072"/>
                            <a:gd name="connsiteY12" fmla="*/ 557568 h 709270"/>
                            <a:gd name="connsiteX13" fmla="*/ 130489 w 634072"/>
                            <a:gd name="connsiteY13" fmla="*/ 643293 h 709270"/>
                            <a:gd name="connsiteX14" fmla="*/ 259076 w 634072"/>
                            <a:gd name="connsiteY14" fmla="*/ 614718 h 709270"/>
                            <a:gd name="connsiteX15" fmla="*/ 311464 w 634072"/>
                            <a:gd name="connsiteY15" fmla="*/ 557568 h 709270"/>
                            <a:gd name="connsiteX16" fmla="*/ 225739 w 634072"/>
                            <a:gd name="connsiteY16" fmla="*/ 681393 h 709270"/>
                            <a:gd name="connsiteX17" fmla="*/ 340039 w 634072"/>
                            <a:gd name="connsiteY17" fmla="*/ 700443 h 709270"/>
                            <a:gd name="connsiteX18" fmla="*/ 549589 w 634072"/>
                            <a:gd name="connsiteY18" fmla="*/ 567093 h 709270"/>
                            <a:gd name="connsiteX19" fmla="*/ 619759 w 634072"/>
                            <a:gd name="connsiteY19" fmla="*/ 377997 h 709270"/>
                            <a:gd name="connsiteX20" fmla="*/ 627677 w 634072"/>
                            <a:gd name="connsiteY20" fmla="*/ 314238 h 709270"/>
                            <a:gd name="connsiteX21" fmla="*/ 633947 w 634072"/>
                            <a:gd name="connsiteY21" fmla="*/ 208216 h 709270"/>
                            <a:gd name="connsiteX22" fmla="*/ 625789 w 634072"/>
                            <a:gd name="connsiteY22" fmla="*/ 90843 h 709270"/>
                            <a:gd name="connsiteX23" fmla="*/ 559114 w 634072"/>
                            <a:gd name="connsiteY23" fmla="*/ 43218 h 709270"/>
                            <a:gd name="connsiteX24" fmla="*/ 486463 w 634072"/>
                            <a:gd name="connsiteY24" fmla="*/ 1463 h 709270"/>
                            <a:gd name="connsiteX0" fmla="*/ 486463 w 634072"/>
                            <a:gd name="connsiteY0" fmla="*/ 3196 h 711003"/>
                            <a:gd name="connsiteX1" fmla="*/ 353475 w 634072"/>
                            <a:gd name="connsiteY1" fmla="*/ 6498 h 711003"/>
                            <a:gd name="connsiteX2" fmla="*/ 254314 w 634072"/>
                            <a:gd name="connsiteY2" fmla="*/ 35426 h 711003"/>
                            <a:gd name="connsiteX3" fmla="*/ 101914 w 634072"/>
                            <a:gd name="connsiteY3" fmla="*/ 140201 h 711003"/>
                            <a:gd name="connsiteX4" fmla="*/ 35239 w 634072"/>
                            <a:gd name="connsiteY4" fmla="*/ 230689 h 711003"/>
                            <a:gd name="connsiteX5" fmla="*/ 25714 w 634072"/>
                            <a:gd name="connsiteY5" fmla="*/ 311651 h 711003"/>
                            <a:gd name="connsiteX6" fmla="*/ 92389 w 634072"/>
                            <a:gd name="connsiteY6" fmla="*/ 340226 h 711003"/>
                            <a:gd name="connsiteX7" fmla="*/ 159064 w 634072"/>
                            <a:gd name="connsiteY7" fmla="*/ 244976 h 711003"/>
                            <a:gd name="connsiteX8" fmla="*/ 118401 w 634072"/>
                            <a:gd name="connsiteY8" fmla="*/ 308167 h 711003"/>
                            <a:gd name="connsiteX9" fmla="*/ 4102 w 634072"/>
                            <a:gd name="connsiteY9" fmla="*/ 446280 h 711003"/>
                            <a:gd name="connsiteX10" fmla="*/ 54289 w 634072"/>
                            <a:gd name="connsiteY10" fmla="*/ 540250 h 711003"/>
                            <a:gd name="connsiteX11" fmla="*/ 168589 w 634072"/>
                            <a:gd name="connsiteY11" fmla="*/ 464051 h 711003"/>
                            <a:gd name="connsiteX12" fmla="*/ 78101 w 634072"/>
                            <a:gd name="connsiteY12" fmla="*/ 559301 h 711003"/>
                            <a:gd name="connsiteX13" fmla="*/ 130489 w 634072"/>
                            <a:gd name="connsiteY13" fmla="*/ 645026 h 711003"/>
                            <a:gd name="connsiteX14" fmla="*/ 259076 w 634072"/>
                            <a:gd name="connsiteY14" fmla="*/ 616451 h 711003"/>
                            <a:gd name="connsiteX15" fmla="*/ 311464 w 634072"/>
                            <a:gd name="connsiteY15" fmla="*/ 559301 h 711003"/>
                            <a:gd name="connsiteX16" fmla="*/ 225739 w 634072"/>
                            <a:gd name="connsiteY16" fmla="*/ 683126 h 711003"/>
                            <a:gd name="connsiteX17" fmla="*/ 340039 w 634072"/>
                            <a:gd name="connsiteY17" fmla="*/ 702176 h 711003"/>
                            <a:gd name="connsiteX18" fmla="*/ 549589 w 634072"/>
                            <a:gd name="connsiteY18" fmla="*/ 568826 h 711003"/>
                            <a:gd name="connsiteX19" fmla="*/ 619759 w 634072"/>
                            <a:gd name="connsiteY19" fmla="*/ 379730 h 711003"/>
                            <a:gd name="connsiteX20" fmla="*/ 627677 w 634072"/>
                            <a:gd name="connsiteY20" fmla="*/ 315971 h 711003"/>
                            <a:gd name="connsiteX21" fmla="*/ 633947 w 634072"/>
                            <a:gd name="connsiteY21" fmla="*/ 209949 h 711003"/>
                            <a:gd name="connsiteX22" fmla="*/ 625789 w 634072"/>
                            <a:gd name="connsiteY22" fmla="*/ 92576 h 711003"/>
                            <a:gd name="connsiteX23" fmla="*/ 559114 w 634072"/>
                            <a:gd name="connsiteY23" fmla="*/ 44951 h 711003"/>
                            <a:gd name="connsiteX24" fmla="*/ 486463 w 634072"/>
                            <a:gd name="connsiteY24" fmla="*/ 3196 h 711003"/>
                            <a:gd name="connsiteX0" fmla="*/ 486463 w 634072"/>
                            <a:gd name="connsiteY0" fmla="*/ 10201 h 718008"/>
                            <a:gd name="connsiteX1" fmla="*/ 353475 w 634072"/>
                            <a:gd name="connsiteY1" fmla="*/ 13503 h 718008"/>
                            <a:gd name="connsiteX2" fmla="*/ 254314 w 634072"/>
                            <a:gd name="connsiteY2" fmla="*/ 42431 h 718008"/>
                            <a:gd name="connsiteX3" fmla="*/ 101914 w 634072"/>
                            <a:gd name="connsiteY3" fmla="*/ 147206 h 718008"/>
                            <a:gd name="connsiteX4" fmla="*/ 35239 w 634072"/>
                            <a:gd name="connsiteY4" fmla="*/ 237694 h 718008"/>
                            <a:gd name="connsiteX5" fmla="*/ 25714 w 634072"/>
                            <a:gd name="connsiteY5" fmla="*/ 318656 h 718008"/>
                            <a:gd name="connsiteX6" fmla="*/ 92389 w 634072"/>
                            <a:gd name="connsiteY6" fmla="*/ 347231 h 718008"/>
                            <a:gd name="connsiteX7" fmla="*/ 159064 w 634072"/>
                            <a:gd name="connsiteY7" fmla="*/ 251981 h 718008"/>
                            <a:gd name="connsiteX8" fmla="*/ 118401 w 634072"/>
                            <a:gd name="connsiteY8" fmla="*/ 315172 h 718008"/>
                            <a:gd name="connsiteX9" fmla="*/ 4102 w 634072"/>
                            <a:gd name="connsiteY9" fmla="*/ 453285 h 718008"/>
                            <a:gd name="connsiteX10" fmla="*/ 54289 w 634072"/>
                            <a:gd name="connsiteY10" fmla="*/ 547255 h 718008"/>
                            <a:gd name="connsiteX11" fmla="*/ 168589 w 634072"/>
                            <a:gd name="connsiteY11" fmla="*/ 471056 h 718008"/>
                            <a:gd name="connsiteX12" fmla="*/ 78101 w 634072"/>
                            <a:gd name="connsiteY12" fmla="*/ 566306 h 718008"/>
                            <a:gd name="connsiteX13" fmla="*/ 130489 w 634072"/>
                            <a:gd name="connsiteY13" fmla="*/ 652031 h 718008"/>
                            <a:gd name="connsiteX14" fmla="*/ 259076 w 634072"/>
                            <a:gd name="connsiteY14" fmla="*/ 623456 h 718008"/>
                            <a:gd name="connsiteX15" fmla="*/ 311464 w 634072"/>
                            <a:gd name="connsiteY15" fmla="*/ 566306 h 718008"/>
                            <a:gd name="connsiteX16" fmla="*/ 225739 w 634072"/>
                            <a:gd name="connsiteY16" fmla="*/ 690131 h 718008"/>
                            <a:gd name="connsiteX17" fmla="*/ 340039 w 634072"/>
                            <a:gd name="connsiteY17" fmla="*/ 709181 h 718008"/>
                            <a:gd name="connsiteX18" fmla="*/ 549589 w 634072"/>
                            <a:gd name="connsiteY18" fmla="*/ 575831 h 718008"/>
                            <a:gd name="connsiteX19" fmla="*/ 619759 w 634072"/>
                            <a:gd name="connsiteY19" fmla="*/ 386735 h 718008"/>
                            <a:gd name="connsiteX20" fmla="*/ 627677 w 634072"/>
                            <a:gd name="connsiteY20" fmla="*/ 322976 h 718008"/>
                            <a:gd name="connsiteX21" fmla="*/ 633947 w 634072"/>
                            <a:gd name="connsiteY21" fmla="*/ 216954 h 718008"/>
                            <a:gd name="connsiteX22" fmla="*/ 625789 w 634072"/>
                            <a:gd name="connsiteY22" fmla="*/ 99581 h 718008"/>
                            <a:gd name="connsiteX23" fmla="*/ 559114 w 634072"/>
                            <a:gd name="connsiteY23" fmla="*/ 51956 h 718008"/>
                            <a:gd name="connsiteX24" fmla="*/ 486463 w 634072"/>
                            <a:gd name="connsiteY24" fmla="*/ 10201 h 718008"/>
                            <a:gd name="connsiteX0" fmla="*/ 486463 w 634072"/>
                            <a:gd name="connsiteY0" fmla="*/ 3374 h 711181"/>
                            <a:gd name="connsiteX1" fmla="*/ 353475 w 634072"/>
                            <a:gd name="connsiteY1" fmla="*/ 6676 h 711181"/>
                            <a:gd name="connsiteX2" fmla="*/ 254314 w 634072"/>
                            <a:gd name="connsiteY2" fmla="*/ 35604 h 711181"/>
                            <a:gd name="connsiteX3" fmla="*/ 101914 w 634072"/>
                            <a:gd name="connsiteY3" fmla="*/ 140379 h 711181"/>
                            <a:gd name="connsiteX4" fmla="*/ 35239 w 634072"/>
                            <a:gd name="connsiteY4" fmla="*/ 230867 h 711181"/>
                            <a:gd name="connsiteX5" fmla="*/ 25714 w 634072"/>
                            <a:gd name="connsiteY5" fmla="*/ 311829 h 711181"/>
                            <a:gd name="connsiteX6" fmla="*/ 92389 w 634072"/>
                            <a:gd name="connsiteY6" fmla="*/ 340404 h 711181"/>
                            <a:gd name="connsiteX7" fmla="*/ 159064 w 634072"/>
                            <a:gd name="connsiteY7" fmla="*/ 245154 h 711181"/>
                            <a:gd name="connsiteX8" fmla="*/ 118401 w 634072"/>
                            <a:gd name="connsiteY8" fmla="*/ 308345 h 711181"/>
                            <a:gd name="connsiteX9" fmla="*/ 4102 w 634072"/>
                            <a:gd name="connsiteY9" fmla="*/ 446458 h 711181"/>
                            <a:gd name="connsiteX10" fmla="*/ 54289 w 634072"/>
                            <a:gd name="connsiteY10" fmla="*/ 540428 h 711181"/>
                            <a:gd name="connsiteX11" fmla="*/ 168589 w 634072"/>
                            <a:gd name="connsiteY11" fmla="*/ 464229 h 711181"/>
                            <a:gd name="connsiteX12" fmla="*/ 78101 w 634072"/>
                            <a:gd name="connsiteY12" fmla="*/ 559479 h 711181"/>
                            <a:gd name="connsiteX13" fmla="*/ 130489 w 634072"/>
                            <a:gd name="connsiteY13" fmla="*/ 645204 h 711181"/>
                            <a:gd name="connsiteX14" fmla="*/ 259076 w 634072"/>
                            <a:gd name="connsiteY14" fmla="*/ 616629 h 711181"/>
                            <a:gd name="connsiteX15" fmla="*/ 311464 w 634072"/>
                            <a:gd name="connsiteY15" fmla="*/ 559479 h 711181"/>
                            <a:gd name="connsiteX16" fmla="*/ 225739 w 634072"/>
                            <a:gd name="connsiteY16" fmla="*/ 683304 h 711181"/>
                            <a:gd name="connsiteX17" fmla="*/ 340039 w 634072"/>
                            <a:gd name="connsiteY17" fmla="*/ 702354 h 711181"/>
                            <a:gd name="connsiteX18" fmla="*/ 549589 w 634072"/>
                            <a:gd name="connsiteY18" fmla="*/ 569004 h 711181"/>
                            <a:gd name="connsiteX19" fmla="*/ 619759 w 634072"/>
                            <a:gd name="connsiteY19" fmla="*/ 379908 h 711181"/>
                            <a:gd name="connsiteX20" fmla="*/ 627677 w 634072"/>
                            <a:gd name="connsiteY20" fmla="*/ 316149 h 711181"/>
                            <a:gd name="connsiteX21" fmla="*/ 633947 w 634072"/>
                            <a:gd name="connsiteY21" fmla="*/ 210127 h 711181"/>
                            <a:gd name="connsiteX22" fmla="*/ 625789 w 634072"/>
                            <a:gd name="connsiteY22" fmla="*/ 92754 h 711181"/>
                            <a:gd name="connsiteX23" fmla="*/ 559114 w 634072"/>
                            <a:gd name="connsiteY23" fmla="*/ 45129 h 711181"/>
                            <a:gd name="connsiteX24" fmla="*/ 486463 w 634072"/>
                            <a:gd name="connsiteY24" fmla="*/ 3374 h 711181"/>
                            <a:gd name="connsiteX0" fmla="*/ 486463 w 634072"/>
                            <a:gd name="connsiteY0" fmla="*/ 5125 h 712932"/>
                            <a:gd name="connsiteX1" fmla="*/ 353475 w 634072"/>
                            <a:gd name="connsiteY1" fmla="*/ 8427 h 712932"/>
                            <a:gd name="connsiteX2" fmla="*/ 254314 w 634072"/>
                            <a:gd name="connsiteY2" fmla="*/ 37355 h 712932"/>
                            <a:gd name="connsiteX3" fmla="*/ 101914 w 634072"/>
                            <a:gd name="connsiteY3" fmla="*/ 142130 h 712932"/>
                            <a:gd name="connsiteX4" fmla="*/ 35239 w 634072"/>
                            <a:gd name="connsiteY4" fmla="*/ 232618 h 712932"/>
                            <a:gd name="connsiteX5" fmla="*/ 25714 w 634072"/>
                            <a:gd name="connsiteY5" fmla="*/ 313580 h 712932"/>
                            <a:gd name="connsiteX6" fmla="*/ 92389 w 634072"/>
                            <a:gd name="connsiteY6" fmla="*/ 342155 h 712932"/>
                            <a:gd name="connsiteX7" fmla="*/ 159064 w 634072"/>
                            <a:gd name="connsiteY7" fmla="*/ 246905 h 712932"/>
                            <a:gd name="connsiteX8" fmla="*/ 118401 w 634072"/>
                            <a:gd name="connsiteY8" fmla="*/ 310096 h 712932"/>
                            <a:gd name="connsiteX9" fmla="*/ 4102 w 634072"/>
                            <a:gd name="connsiteY9" fmla="*/ 448209 h 712932"/>
                            <a:gd name="connsiteX10" fmla="*/ 54289 w 634072"/>
                            <a:gd name="connsiteY10" fmla="*/ 542179 h 712932"/>
                            <a:gd name="connsiteX11" fmla="*/ 168589 w 634072"/>
                            <a:gd name="connsiteY11" fmla="*/ 465980 h 712932"/>
                            <a:gd name="connsiteX12" fmla="*/ 78101 w 634072"/>
                            <a:gd name="connsiteY12" fmla="*/ 561230 h 712932"/>
                            <a:gd name="connsiteX13" fmla="*/ 130489 w 634072"/>
                            <a:gd name="connsiteY13" fmla="*/ 646955 h 712932"/>
                            <a:gd name="connsiteX14" fmla="*/ 259076 w 634072"/>
                            <a:gd name="connsiteY14" fmla="*/ 618380 h 712932"/>
                            <a:gd name="connsiteX15" fmla="*/ 311464 w 634072"/>
                            <a:gd name="connsiteY15" fmla="*/ 561230 h 712932"/>
                            <a:gd name="connsiteX16" fmla="*/ 225739 w 634072"/>
                            <a:gd name="connsiteY16" fmla="*/ 685055 h 712932"/>
                            <a:gd name="connsiteX17" fmla="*/ 340039 w 634072"/>
                            <a:gd name="connsiteY17" fmla="*/ 704105 h 712932"/>
                            <a:gd name="connsiteX18" fmla="*/ 549589 w 634072"/>
                            <a:gd name="connsiteY18" fmla="*/ 570755 h 712932"/>
                            <a:gd name="connsiteX19" fmla="*/ 619759 w 634072"/>
                            <a:gd name="connsiteY19" fmla="*/ 381659 h 712932"/>
                            <a:gd name="connsiteX20" fmla="*/ 627677 w 634072"/>
                            <a:gd name="connsiteY20" fmla="*/ 317900 h 712932"/>
                            <a:gd name="connsiteX21" fmla="*/ 633947 w 634072"/>
                            <a:gd name="connsiteY21" fmla="*/ 211878 h 712932"/>
                            <a:gd name="connsiteX22" fmla="*/ 625789 w 634072"/>
                            <a:gd name="connsiteY22" fmla="*/ 94505 h 712932"/>
                            <a:gd name="connsiteX23" fmla="*/ 559114 w 634072"/>
                            <a:gd name="connsiteY23" fmla="*/ 46880 h 712932"/>
                            <a:gd name="connsiteX24" fmla="*/ 486463 w 634072"/>
                            <a:gd name="connsiteY24" fmla="*/ 5125 h 7129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634072" h="712932">
                              <a:moveTo>
                                <a:pt x="486463" y="5125"/>
                              </a:moveTo>
                              <a:cubicBezTo>
                                <a:pt x="452190" y="-1284"/>
                                <a:pt x="402079" y="-3208"/>
                                <a:pt x="353475" y="8427"/>
                              </a:cubicBezTo>
                              <a:cubicBezTo>
                                <a:pt x="304871" y="20062"/>
                                <a:pt x="296241" y="15071"/>
                                <a:pt x="254314" y="37355"/>
                              </a:cubicBezTo>
                              <a:cubicBezTo>
                                <a:pt x="212387" y="59639"/>
                                <a:pt x="138426" y="109586"/>
                                <a:pt x="101914" y="142130"/>
                              </a:cubicBezTo>
                              <a:cubicBezTo>
                                <a:pt x="65402" y="174674"/>
                                <a:pt x="47939" y="204043"/>
                                <a:pt x="35239" y="232618"/>
                              </a:cubicBezTo>
                              <a:cubicBezTo>
                                <a:pt x="22539" y="261193"/>
                                <a:pt x="16189" y="295324"/>
                                <a:pt x="25714" y="313580"/>
                              </a:cubicBezTo>
                              <a:cubicBezTo>
                                <a:pt x="35239" y="331836"/>
                                <a:pt x="70164" y="353267"/>
                                <a:pt x="92389" y="342155"/>
                              </a:cubicBezTo>
                              <a:cubicBezTo>
                                <a:pt x="114614" y="331043"/>
                                <a:pt x="154729" y="252248"/>
                                <a:pt x="159064" y="246905"/>
                              </a:cubicBezTo>
                              <a:cubicBezTo>
                                <a:pt x="163399" y="241562"/>
                                <a:pt x="142641" y="291627"/>
                                <a:pt x="118401" y="310096"/>
                              </a:cubicBezTo>
                              <a:cubicBezTo>
                                <a:pt x="94161" y="328566"/>
                                <a:pt x="21137" y="411910"/>
                                <a:pt x="4102" y="448209"/>
                              </a:cubicBezTo>
                              <a:cubicBezTo>
                                <a:pt x="-12933" y="484508"/>
                                <a:pt x="26874" y="539217"/>
                                <a:pt x="54289" y="542179"/>
                              </a:cubicBezTo>
                              <a:cubicBezTo>
                                <a:pt x="81704" y="545141"/>
                                <a:pt x="164620" y="462805"/>
                                <a:pt x="168589" y="465980"/>
                              </a:cubicBezTo>
                              <a:cubicBezTo>
                                <a:pt x="172558" y="469155"/>
                                <a:pt x="84451" y="531068"/>
                                <a:pt x="78101" y="561230"/>
                              </a:cubicBezTo>
                              <a:cubicBezTo>
                                <a:pt x="71751" y="591392"/>
                                <a:pt x="100327" y="637430"/>
                                <a:pt x="130489" y="646955"/>
                              </a:cubicBezTo>
                              <a:cubicBezTo>
                                <a:pt x="160651" y="656480"/>
                                <a:pt x="228914" y="632667"/>
                                <a:pt x="259076" y="618380"/>
                              </a:cubicBezTo>
                              <a:cubicBezTo>
                                <a:pt x="289238" y="604093"/>
                                <a:pt x="317020" y="550118"/>
                                <a:pt x="311464" y="561230"/>
                              </a:cubicBezTo>
                              <a:cubicBezTo>
                                <a:pt x="305908" y="572343"/>
                                <a:pt x="220977" y="661243"/>
                                <a:pt x="225739" y="685055"/>
                              </a:cubicBezTo>
                              <a:cubicBezTo>
                                <a:pt x="230501" y="708867"/>
                                <a:pt x="286064" y="723155"/>
                                <a:pt x="340039" y="704105"/>
                              </a:cubicBezTo>
                              <a:cubicBezTo>
                                <a:pt x="394014" y="685055"/>
                                <a:pt x="502969" y="624496"/>
                                <a:pt x="549589" y="570755"/>
                              </a:cubicBezTo>
                              <a:cubicBezTo>
                                <a:pt x="596209" y="517014"/>
                                <a:pt x="606744" y="423802"/>
                                <a:pt x="619759" y="381659"/>
                              </a:cubicBezTo>
                              <a:cubicBezTo>
                                <a:pt x="632774" y="339517"/>
                                <a:pt x="627677" y="317900"/>
                                <a:pt x="627677" y="317900"/>
                              </a:cubicBezTo>
                              <a:cubicBezTo>
                                <a:pt x="627221" y="293524"/>
                                <a:pt x="634403" y="236254"/>
                                <a:pt x="633947" y="211878"/>
                              </a:cubicBezTo>
                              <a:cubicBezTo>
                                <a:pt x="632359" y="180128"/>
                                <a:pt x="638489" y="124668"/>
                                <a:pt x="625789" y="94505"/>
                              </a:cubicBezTo>
                              <a:cubicBezTo>
                                <a:pt x="613089" y="64343"/>
                                <a:pt x="582335" y="61777"/>
                                <a:pt x="559114" y="46880"/>
                              </a:cubicBezTo>
                              <a:cubicBezTo>
                                <a:pt x="535893" y="31983"/>
                                <a:pt x="520736" y="11534"/>
                                <a:pt x="486463" y="512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90" name="Group 89">
                        <a:extLst>
                          <a:ext uri="{FF2B5EF4-FFF2-40B4-BE49-F238E27FC236}">
                            <a16:creationId xmlns:a16="http://schemas.microsoft.com/office/drawing/2014/main" id="{06BFECAD-2F41-5262-0784-915658DB915E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21045049">
                        <a:off x="7234121" y="3056966"/>
                        <a:ext cx="330249" cy="999493"/>
                        <a:chOff x="7308097" y="3121001"/>
                        <a:chExt cx="307239" cy="1045472"/>
                      </a:xfrm>
                    </p:grpSpPr>
                    <p:sp>
                      <p:nvSpPr>
                        <p:cNvPr id="91" name="Rectangle: Rounded Corners 90">
                          <a:extLst>
                            <a:ext uri="{FF2B5EF4-FFF2-40B4-BE49-F238E27FC236}">
                              <a16:creationId xmlns:a16="http://schemas.microsoft.com/office/drawing/2014/main" id="{76466ACF-FFA4-AC05-4611-F20E37DFA9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54951">
                          <a:off x="7308097" y="3121001"/>
                          <a:ext cx="307239" cy="54731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92" name="Rectangle: Rounded Corners 91">
                          <a:extLst>
                            <a:ext uri="{FF2B5EF4-FFF2-40B4-BE49-F238E27FC236}">
                              <a16:creationId xmlns:a16="http://schemas.microsoft.com/office/drawing/2014/main" id="{05B67713-767E-4F22-1C56-AECE2A01BA3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54951">
                          <a:off x="7332936" y="3563741"/>
                          <a:ext cx="194168" cy="602732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94" name="Oval 93">
                        <a:extLst>
                          <a:ext uri="{FF2B5EF4-FFF2-40B4-BE49-F238E27FC236}">
                            <a16:creationId xmlns:a16="http://schemas.microsoft.com/office/drawing/2014/main" id="{05DFE16D-2A95-35C7-2EAE-10E19735FB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40442" y="966332"/>
                        <a:ext cx="1899057" cy="196031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A34F9C9B-6A19-65ED-D590-A833360B8A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0292" y="1719333"/>
                        <a:ext cx="251576" cy="32833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7" name="Oval 96">
                        <a:extLst>
                          <a:ext uri="{FF2B5EF4-FFF2-40B4-BE49-F238E27FC236}">
                            <a16:creationId xmlns:a16="http://schemas.microsoft.com/office/drawing/2014/main" id="{30F2281C-7347-258A-B95E-84C7CFB36F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3269" y="1811874"/>
                        <a:ext cx="151788" cy="16613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4" name="Oval 123">
                        <a:extLst>
                          <a:ext uri="{FF2B5EF4-FFF2-40B4-BE49-F238E27FC236}">
                            <a16:creationId xmlns:a16="http://schemas.microsoft.com/office/drawing/2014/main" id="{7A7A87C0-B802-4C7A-BDF4-FAE37AEE8DC3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826580" y="1716347"/>
                        <a:ext cx="251576" cy="32833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5" name="Oval 124">
                        <a:extLst>
                          <a:ext uri="{FF2B5EF4-FFF2-40B4-BE49-F238E27FC236}">
                            <a16:creationId xmlns:a16="http://schemas.microsoft.com/office/drawing/2014/main" id="{C96D305F-3A7D-46BA-B6D0-437C735697C5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870604" y="1808980"/>
                        <a:ext cx="151788" cy="166132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C73BB57D-A9FA-EB2C-53CC-65E2B01A0D69}"/>
                      </a:ext>
                    </a:extLst>
                  </p:cNvPr>
                  <p:cNvSpPr/>
                  <p:nvPr/>
                </p:nvSpPr>
                <p:spPr>
                  <a:xfrm>
                    <a:off x="6870910" y="3396662"/>
                    <a:ext cx="1161267" cy="493128"/>
                  </a:xfrm>
                  <a:custGeom>
                    <a:avLst/>
                    <a:gdLst>
                      <a:gd name="connsiteX0" fmla="*/ 493054 w 983232"/>
                      <a:gd name="connsiteY0" fmla="*/ 0 h 427405"/>
                      <a:gd name="connsiteX1" fmla="*/ 958950 w 983232"/>
                      <a:gd name="connsiteY1" fmla="*/ 318778 h 427405"/>
                      <a:gd name="connsiteX2" fmla="*/ 983232 w 983232"/>
                      <a:gd name="connsiteY2" fmla="*/ 399526 h 427405"/>
                      <a:gd name="connsiteX3" fmla="*/ 971952 w 983232"/>
                      <a:gd name="connsiteY3" fmla="*/ 405978 h 427405"/>
                      <a:gd name="connsiteX4" fmla="*/ 909856 w 983232"/>
                      <a:gd name="connsiteY4" fmla="*/ 416614 h 427405"/>
                      <a:gd name="connsiteX5" fmla="*/ 750326 w 983232"/>
                      <a:gd name="connsiteY5" fmla="*/ 281273 h 427405"/>
                      <a:gd name="connsiteX6" fmla="*/ 762083 w 983232"/>
                      <a:gd name="connsiteY6" fmla="*/ 231868 h 427405"/>
                      <a:gd name="connsiteX7" fmla="*/ 710435 w 983232"/>
                      <a:gd name="connsiteY7" fmla="*/ 223198 h 427405"/>
                      <a:gd name="connsiteX8" fmla="*/ 650915 w 983232"/>
                      <a:gd name="connsiteY8" fmla="*/ 182448 h 427405"/>
                      <a:gd name="connsiteX9" fmla="*/ 646188 w 983232"/>
                      <a:gd name="connsiteY9" fmla="*/ 169580 h 427405"/>
                      <a:gd name="connsiteX10" fmla="*/ 602012 w 983232"/>
                      <a:gd name="connsiteY10" fmla="*/ 176996 h 427405"/>
                      <a:gd name="connsiteX11" fmla="*/ 506353 w 983232"/>
                      <a:gd name="connsiteY11" fmla="*/ 144053 h 427405"/>
                      <a:gd name="connsiteX12" fmla="*/ 501015 w 983232"/>
                      <a:gd name="connsiteY12" fmla="*/ 137470 h 427405"/>
                      <a:gd name="connsiteX13" fmla="*/ 495003 w 983232"/>
                      <a:gd name="connsiteY13" fmla="*/ 144885 h 427405"/>
                      <a:gd name="connsiteX14" fmla="*/ 399344 w 983232"/>
                      <a:gd name="connsiteY14" fmla="*/ 177828 h 427405"/>
                      <a:gd name="connsiteX15" fmla="*/ 355361 w 983232"/>
                      <a:gd name="connsiteY15" fmla="*/ 170444 h 427405"/>
                      <a:gd name="connsiteX16" fmla="*/ 339322 w 983232"/>
                      <a:gd name="connsiteY16" fmla="*/ 214100 h 427405"/>
                      <a:gd name="connsiteX17" fmla="*/ 279801 w 983232"/>
                      <a:gd name="connsiteY17" fmla="*/ 254849 h 427405"/>
                      <a:gd name="connsiteX18" fmla="*/ 232448 w 983232"/>
                      <a:gd name="connsiteY18" fmla="*/ 262798 h 427405"/>
                      <a:gd name="connsiteX19" fmla="*/ 242674 w 983232"/>
                      <a:gd name="connsiteY19" fmla="*/ 301828 h 427405"/>
                      <a:gd name="connsiteX20" fmla="*/ 79698 w 983232"/>
                      <a:gd name="connsiteY20" fmla="*/ 427405 h 427405"/>
                      <a:gd name="connsiteX21" fmla="*/ 16260 w 983232"/>
                      <a:gd name="connsiteY21" fmla="*/ 417537 h 427405"/>
                      <a:gd name="connsiteX22" fmla="*/ 0 w 983232"/>
                      <a:gd name="connsiteY22" fmla="*/ 409090 h 427405"/>
                      <a:gd name="connsiteX23" fmla="*/ 27158 w 983232"/>
                      <a:gd name="connsiteY23" fmla="*/ 318778 h 427405"/>
                      <a:gd name="connsiteX24" fmla="*/ 493054 w 983232"/>
                      <a:gd name="connsiteY24" fmla="*/ 0 h 427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983232" h="427405">
                        <a:moveTo>
                          <a:pt x="493054" y="0"/>
                        </a:moveTo>
                        <a:cubicBezTo>
                          <a:pt x="702493" y="0"/>
                          <a:pt x="882191" y="131446"/>
                          <a:pt x="958950" y="318778"/>
                        </a:cubicBezTo>
                        <a:lnTo>
                          <a:pt x="983232" y="399526"/>
                        </a:lnTo>
                        <a:lnTo>
                          <a:pt x="971952" y="405978"/>
                        </a:lnTo>
                        <a:cubicBezTo>
                          <a:pt x="952867" y="412827"/>
                          <a:pt x="931883" y="416614"/>
                          <a:pt x="909856" y="416614"/>
                        </a:cubicBezTo>
                        <a:cubicBezTo>
                          <a:pt x="821750" y="416614"/>
                          <a:pt x="750326" y="356019"/>
                          <a:pt x="750326" y="281273"/>
                        </a:cubicBezTo>
                        <a:lnTo>
                          <a:pt x="762083" y="231868"/>
                        </a:lnTo>
                        <a:lnTo>
                          <a:pt x="710435" y="223198"/>
                        </a:lnTo>
                        <a:cubicBezTo>
                          <a:pt x="686157" y="214660"/>
                          <a:pt x="665501" y="200399"/>
                          <a:pt x="650915" y="182448"/>
                        </a:cubicBezTo>
                        <a:lnTo>
                          <a:pt x="646188" y="169580"/>
                        </a:lnTo>
                        <a:lnTo>
                          <a:pt x="602012" y="176996"/>
                        </a:lnTo>
                        <a:cubicBezTo>
                          <a:pt x="564655" y="176996"/>
                          <a:pt x="530834" y="164407"/>
                          <a:pt x="506353" y="144053"/>
                        </a:cubicBezTo>
                        <a:lnTo>
                          <a:pt x="501015" y="137470"/>
                        </a:lnTo>
                        <a:lnTo>
                          <a:pt x="495003" y="144885"/>
                        </a:lnTo>
                        <a:cubicBezTo>
                          <a:pt x="470522" y="165238"/>
                          <a:pt x="436701" y="177828"/>
                          <a:pt x="399344" y="177828"/>
                        </a:cubicBezTo>
                        <a:lnTo>
                          <a:pt x="355361" y="170444"/>
                        </a:lnTo>
                        <a:lnTo>
                          <a:pt x="339322" y="214100"/>
                        </a:lnTo>
                        <a:cubicBezTo>
                          <a:pt x="324735" y="232050"/>
                          <a:pt x="304078" y="246312"/>
                          <a:pt x="279801" y="254849"/>
                        </a:cubicBezTo>
                        <a:lnTo>
                          <a:pt x="232448" y="262798"/>
                        </a:lnTo>
                        <a:lnTo>
                          <a:pt x="242674" y="301828"/>
                        </a:lnTo>
                        <a:cubicBezTo>
                          <a:pt x="242674" y="371183"/>
                          <a:pt x="169707" y="427405"/>
                          <a:pt x="79698" y="427405"/>
                        </a:cubicBezTo>
                        <a:cubicBezTo>
                          <a:pt x="57196" y="427405"/>
                          <a:pt x="35759" y="423891"/>
                          <a:pt x="16260" y="417537"/>
                        </a:cubicBezTo>
                        <a:lnTo>
                          <a:pt x="0" y="409090"/>
                        </a:lnTo>
                        <a:lnTo>
                          <a:pt x="27158" y="318778"/>
                        </a:lnTo>
                        <a:cubicBezTo>
                          <a:pt x="103917" y="131446"/>
                          <a:pt x="283615" y="0"/>
                          <a:pt x="49305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CEBDE3FF-F5AF-7091-208E-C7D8BC9DB525}"/>
                      </a:ext>
                    </a:extLst>
                  </p:cNvPr>
                  <p:cNvSpPr/>
                  <p:nvPr/>
                </p:nvSpPr>
                <p:spPr>
                  <a:xfrm>
                    <a:off x="6801619" y="3881850"/>
                    <a:ext cx="225268" cy="214652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2EE4783A-3078-DDC0-4E52-56B670A79FC6}"/>
                      </a:ext>
                    </a:extLst>
                  </p:cNvPr>
                  <p:cNvSpPr/>
                  <p:nvPr/>
                </p:nvSpPr>
                <p:spPr>
                  <a:xfrm>
                    <a:off x="7889974" y="3843980"/>
                    <a:ext cx="225268" cy="214652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B8D60BF4-3262-241D-CE7D-774E7783F632}"/>
                    </a:ext>
                  </a:extLst>
                </p:cNvPr>
                <p:cNvSpPr/>
                <p:nvPr/>
              </p:nvSpPr>
              <p:spPr>
                <a:xfrm rot="21013598">
                  <a:off x="6731003" y="5219736"/>
                  <a:ext cx="144096" cy="170544"/>
                </a:xfrm>
                <a:custGeom>
                  <a:avLst/>
                  <a:gdLst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94032 w 681406"/>
                    <a:gd name="connsiteY4" fmla="*/ 230823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03557 w 681406"/>
                    <a:gd name="connsiteY8" fmla="*/ 326073 h 709978"/>
                    <a:gd name="connsiteX9" fmla="*/ 8307 w 681406"/>
                    <a:gd name="connsiteY9" fmla="*/ 392748 h 709978"/>
                    <a:gd name="connsiteX10" fmla="*/ 17832 w 681406"/>
                    <a:gd name="connsiteY10" fmla="*/ 516573 h 709978"/>
                    <a:gd name="connsiteX11" fmla="*/ 122607 w 681406"/>
                    <a:gd name="connsiteY11" fmla="*/ 535623 h 709978"/>
                    <a:gd name="connsiteX12" fmla="*/ 227382 w 681406"/>
                    <a:gd name="connsiteY12" fmla="*/ 497523 h 709978"/>
                    <a:gd name="connsiteX13" fmla="*/ 122607 w 681406"/>
                    <a:gd name="connsiteY13" fmla="*/ 621348 h 709978"/>
                    <a:gd name="connsiteX14" fmla="*/ 170232 w 681406"/>
                    <a:gd name="connsiteY14" fmla="*/ 640398 h 709978"/>
                    <a:gd name="connsiteX15" fmla="*/ 303582 w 681406"/>
                    <a:gd name="connsiteY15" fmla="*/ 630873 h 709978"/>
                    <a:gd name="connsiteX16" fmla="*/ 351207 w 681406"/>
                    <a:gd name="connsiteY16" fmla="*/ 554673 h 709978"/>
                    <a:gd name="connsiteX17" fmla="*/ 246432 w 681406"/>
                    <a:gd name="connsiteY17" fmla="*/ 688023 h 709978"/>
                    <a:gd name="connsiteX18" fmla="*/ 379782 w 681406"/>
                    <a:gd name="connsiteY18" fmla="*/ 697548 h 709978"/>
                    <a:gd name="connsiteX19" fmla="*/ 589332 w 681406"/>
                    <a:gd name="connsiteY19" fmla="*/ 564198 h 709978"/>
                    <a:gd name="connsiteX20" fmla="*/ 675057 w 681406"/>
                    <a:gd name="connsiteY20" fmla="*/ 373698 h 709978"/>
                    <a:gd name="connsiteX21" fmla="*/ 675057 w 681406"/>
                    <a:gd name="connsiteY21" fmla="*/ 278448 h 709978"/>
                    <a:gd name="connsiteX22" fmla="*/ 675057 w 681406"/>
                    <a:gd name="connsiteY22" fmla="*/ 221298 h 709978"/>
                    <a:gd name="connsiteX23" fmla="*/ 636957 w 681406"/>
                    <a:gd name="connsiteY23" fmla="*/ 230823 h 709978"/>
                    <a:gd name="connsiteX24" fmla="*/ 665532 w 681406"/>
                    <a:gd name="connsiteY24" fmla="*/ 87948 h 709978"/>
                    <a:gd name="connsiteX25" fmla="*/ 598857 w 681406"/>
                    <a:gd name="connsiteY25" fmla="*/ 40323 h 709978"/>
                    <a:gd name="connsiteX26" fmla="*/ 455982 w 681406"/>
                    <a:gd name="connsiteY26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94032 w 681406"/>
                    <a:gd name="connsiteY4" fmla="*/ 230823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27382 w 681406"/>
                    <a:gd name="connsiteY13" fmla="*/ 4975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74982 w 681406"/>
                    <a:gd name="connsiteY4" fmla="*/ 226061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27382 w 681406"/>
                    <a:gd name="connsiteY13" fmla="*/ 4975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74982 w 681406"/>
                    <a:gd name="connsiteY4" fmla="*/ 226061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08332 w 681406"/>
                    <a:gd name="connsiteY13" fmla="*/ 4594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4558 w 679982"/>
                    <a:gd name="connsiteY0" fmla="*/ 2223 h 709978"/>
                    <a:gd name="connsiteX1" fmla="*/ 416458 w 679982"/>
                    <a:gd name="connsiteY1" fmla="*/ 106998 h 709978"/>
                    <a:gd name="connsiteX2" fmla="*/ 292633 w 679982"/>
                    <a:gd name="connsiteY2" fmla="*/ 30798 h 709978"/>
                    <a:gd name="connsiteX3" fmla="*/ 140233 w 679982"/>
                    <a:gd name="connsiteY3" fmla="*/ 135573 h 709978"/>
                    <a:gd name="connsiteX4" fmla="*/ 73558 w 679982"/>
                    <a:gd name="connsiteY4" fmla="*/ 226061 h 709978"/>
                    <a:gd name="connsiteX5" fmla="*/ 64033 w 679982"/>
                    <a:gd name="connsiteY5" fmla="*/ 307023 h 709978"/>
                    <a:gd name="connsiteX6" fmla="*/ 130708 w 679982"/>
                    <a:gd name="connsiteY6" fmla="*/ 335598 h 709978"/>
                    <a:gd name="connsiteX7" fmla="*/ 197383 w 679982"/>
                    <a:gd name="connsiteY7" fmla="*/ 240348 h 709978"/>
                    <a:gd name="connsiteX8" fmla="*/ 156720 w 679982"/>
                    <a:gd name="connsiteY8" fmla="*/ 303539 h 709978"/>
                    <a:gd name="connsiteX9" fmla="*/ 102133 w 679982"/>
                    <a:gd name="connsiteY9" fmla="*/ 326073 h 709978"/>
                    <a:gd name="connsiteX10" fmla="*/ 6883 w 679982"/>
                    <a:gd name="connsiteY10" fmla="*/ 392748 h 709978"/>
                    <a:gd name="connsiteX11" fmla="*/ 16408 w 679982"/>
                    <a:gd name="connsiteY11" fmla="*/ 516573 h 709978"/>
                    <a:gd name="connsiteX12" fmla="*/ 87845 w 679982"/>
                    <a:gd name="connsiteY12" fmla="*/ 516573 h 709978"/>
                    <a:gd name="connsiteX13" fmla="*/ 206908 w 679982"/>
                    <a:gd name="connsiteY13" fmla="*/ 459423 h 709978"/>
                    <a:gd name="connsiteX14" fmla="*/ 121183 w 679982"/>
                    <a:gd name="connsiteY14" fmla="*/ 621348 h 709978"/>
                    <a:gd name="connsiteX15" fmla="*/ 168808 w 679982"/>
                    <a:gd name="connsiteY15" fmla="*/ 640398 h 709978"/>
                    <a:gd name="connsiteX16" fmla="*/ 302158 w 679982"/>
                    <a:gd name="connsiteY16" fmla="*/ 630873 h 709978"/>
                    <a:gd name="connsiteX17" fmla="*/ 349783 w 679982"/>
                    <a:gd name="connsiteY17" fmla="*/ 554673 h 709978"/>
                    <a:gd name="connsiteX18" fmla="*/ 245008 w 679982"/>
                    <a:gd name="connsiteY18" fmla="*/ 688023 h 709978"/>
                    <a:gd name="connsiteX19" fmla="*/ 378358 w 679982"/>
                    <a:gd name="connsiteY19" fmla="*/ 697548 h 709978"/>
                    <a:gd name="connsiteX20" fmla="*/ 587908 w 679982"/>
                    <a:gd name="connsiteY20" fmla="*/ 564198 h 709978"/>
                    <a:gd name="connsiteX21" fmla="*/ 673633 w 679982"/>
                    <a:gd name="connsiteY21" fmla="*/ 373698 h 709978"/>
                    <a:gd name="connsiteX22" fmla="*/ 673633 w 679982"/>
                    <a:gd name="connsiteY22" fmla="*/ 278448 h 709978"/>
                    <a:gd name="connsiteX23" fmla="*/ 673633 w 679982"/>
                    <a:gd name="connsiteY23" fmla="*/ 221298 h 709978"/>
                    <a:gd name="connsiteX24" fmla="*/ 635533 w 679982"/>
                    <a:gd name="connsiteY24" fmla="*/ 230823 h 709978"/>
                    <a:gd name="connsiteX25" fmla="*/ 664108 w 679982"/>
                    <a:gd name="connsiteY25" fmla="*/ 87948 h 709978"/>
                    <a:gd name="connsiteX26" fmla="*/ 597433 w 679982"/>
                    <a:gd name="connsiteY26" fmla="*/ 40323 h 709978"/>
                    <a:gd name="connsiteX27" fmla="*/ 454558 w 679982"/>
                    <a:gd name="connsiteY27" fmla="*/ 2223 h 709978"/>
                    <a:gd name="connsiteX0" fmla="*/ 455545 w 680969"/>
                    <a:gd name="connsiteY0" fmla="*/ 2223 h 709978"/>
                    <a:gd name="connsiteX1" fmla="*/ 417445 w 680969"/>
                    <a:gd name="connsiteY1" fmla="*/ 106998 h 709978"/>
                    <a:gd name="connsiteX2" fmla="*/ 293620 w 680969"/>
                    <a:gd name="connsiteY2" fmla="*/ 30798 h 709978"/>
                    <a:gd name="connsiteX3" fmla="*/ 141220 w 680969"/>
                    <a:gd name="connsiteY3" fmla="*/ 135573 h 709978"/>
                    <a:gd name="connsiteX4" fmla="*/ 74545 w 680969"/>
                    <a:gd name="connsiteY4" fmla="*/ 226061 h 709978"/>
                    <a:gd name="connsiteX5" fmla="*/ 65020 w 680969"/>
                    <a:gd name="connsiteY5" fmla="*/ 307023 h 709978"/>
                    <a:gd name="connsiteX6" fmla="*/ 131695 w 680969"/>
                    <a:gd name="connsiteY6" fmla="*/ 335598 h 709978"/>
                    <a:gd name="connsiteX7" fmla="*/ 198370 w 680969"/>
                    <a:gd name="connsiteY7" fmla="*/ 240348 h 709978"/>
                    <a:gd name="connsiteX8" fmla="*/ 157707 w 680969"/>
                    <a:gd name="connsiteY8" fmla="*/ 303539 h 709978"/>
                    <a:gd name="connsiteX9" fmla="*/ 103120 w 680969"/>
                    <a:gd name="connsiteY9" fmla="*/ 326073 h 709978"/>
                    <a:gd name="connsiteX10" fmla="*/ 7870 w 680969"/>
                    <a:gd name="connsiteY10" fmla="*/ 392748 h 709978"/>
                    <a:gd name="connsiteX11" fmla="*/ 17395 w 680969"/>
                    <a:gd name="connsiteY11" fmla="*/ 516573 h 709978"/>
                    <a:gd name="connsiteX12" fmla="*/ 112645 w 680969"/>
                    <a:gd name="connsiteY12" fmla="*/ 516573 h 709978"/>
                    <a:gd name="connsiteX13" fmla="*/ 207895 w 680969"/>
                    <a:gd name="connsiteY13" fmla="*/ 459423 h 709978"/>
                    <a:gd name="connsiteX14" fmla="*/ 122170 w 680969"/>
                    <a:gd name="connsiteY14" fmla="*/ 621348 h 709978"/>
                    <a:gd name="connsiteX15" fmla="*/ 169795 w 680969"/>
                    <a:gd name="connsiteY15" fmla="*/ 640398 h 709978"/>
                    <a:gd name="connsiteX16" fmla="*/ 303145 w 680969"/>
                    <a:gd name="connsiteY16" fmla="*/ 630873 h 709978"/>
                    <a:gd name="connsiteX17" fmla="*/ 350770 w 680969"/>
                    <a:gd name="connsiteY17" fmla="*/ 554673 h 709978"/>
                    <a:gd name="connsiteX18" fmla="*/ 245995 w 680969"/>
                    <a:gd name="connsiteY18" fmla="*/ 688023 h 709978"/>
                    <a:gd name="connsiteX19" fmla="*/ 379345 w 680969"/>
                    <a:gd name="connsiteY19" fmla="*/ 697548 h 709978"/>
                    <a:gd name="connsiteX20" fmla="*/ 588895 w 680969"/>
                    <a:gd name="connsiteY20" fmla="*/ 564198 h 709978"/>
                    <a:gd name="connsiteX21" fmla="*/ 674620 w 680969"/>
                    <a:gd name="connsiteY21" fmla="*/ 373698 h 709978"/>
                    <a:gd name="connsiteX22" fmla="*/ 674620 w 680969"/>
                    <a:gd name="connsiteY22" fmla="*/ 278448 h 709978"/>
                    <a:gd name="connsiteX23" fmla="*/ 674620 w 680969"/>
                    <a:gd name="connsiteY23" fmla="*/ 221298 h 709978"/>
                    <a:gd name="connsiteX24" fmla="*/ 636520 w 680969"/>
                    <a:gd name="connsiteY24" fmla="*/ 230823 h 709978"/>
                    <a:gd name="connsiteX25" fmla="*/ 665095 w 680969"/>
                    <a:gd name="connsiteY25" fmla="*/ 87948 h 709978"/>
                    <a:gd name="connsiteX26" fmla="*/ 598420 w 680969"/>
                    <a:gd name="connsiteY26" fmla="*/ 40323 h 709978"/>
                    <a:gd name="connsiteX27" fmla="*/ 455545 w 680969"/>
                    <a:gd name="connsiteY27" fmla="*/ 2223 h 709978"/>
                    <a:gd name="connsiteX0" fmla="*/ 460771 w 686195"/>
                    <a:gd name="connsiteY0" fmla="*/ 2223 h 709978"/>
                    <a:gd name="connsiteX1" fmla="*/ 422671 w 686195"/>
                    <a:gd name="connsiteY1" fmla="*/ 106998 h 709978"/>
                    <a:gd name="connsiteX2" fmla="*/ 298846 w 686195"/>
                    <a:gd name="connsiteY2" fmla="*/ 30798 h 709978"/>
                    <a:gd name="connsiteX3" fmla="*/ 146446 w 686195"/>
                    <a:gd name="connsiteY3" fmla="*/ 135573 h 709978"/>
                    <a:gd name="connsiteX4" fmla="*/ 79771 w 686195"/>
                    <a:gd name="connsiteY4" fmla="*/ 226061 h 709978"/>
                    <a:gd name="connsiteX5" fmla="*/ 70246 w 686195"/>
                    <a:gd name="connsiteY5" fmla="*/ 307023 h 709978"/>
                    <a:gd name="connsiteX6" fmla="*/ 136921 w 686195"/>
                    <a:gd name="connsiteY6" fmla="*/ 335598 h 709978"/>
                    <a:gd name="connsiteX7" fmla="*/ 203596 w 686195"/>
                    <a:gd name="connsiteY7" fmla="*/ 240348 h 709978"/>
                    <a:gd name="connsiteX8" fmla="*/ 162933 w 686195"/>
                    <a:gd name="connsiteY8" fmla="*/ 303539 h 709978"/>
                    <a:gd name="connsiteX9" fmla="*/ 108346 w 686195"/>
                    <a:gd name="connsiteY9" fmla="*/ 326073 h 709978"/>
                    <a:gd name="connsiteX10" fmla="*/ 13096 w 686195"/>
                    <a:gd name="connsiteY10" fmla="*/ 392748 h 709978"/>
                    <a:gd name="connsiteX11" fmla="*/ 22621 w 686195"/>
                    <a:gd name="connsiteY11" fmla="*/ 516573 h 709978"/>
                    <a:gd name="connsiteX12" fmla="*/ 213121 w 686195"/>
                    <a:gd name="connsiteY12" fmla="*/ 459423 h 709978"/>
                    <a:gd name="connsiteX13" fmla="*/ 127396 w 686195"/>
                    <a:gd name="connsiteY13" fmla="*/ 621348 h 709978"/>
                    <a:gd name="connsiteX14" fmla="*/ 175021 w 686195"/>
                    <a:gd name="connsiteY14" fmla="*/ 640398 h 709978"/>
                    <a:gd name="connsiteX15" fmla="*/ 308371 w 686195"/>
                    <a:gd name="connsiteY15" fmla="*/ 630873 h 709978"/>
                    <a:gd name="connsiteX16" fmla="*/ 355996 w 686195"/>
                    <a:gd name="connsiteY16" fmla="*/ 554673 h 709978"/>
                    <a:gd name="connsiteX17" fmla="*/ 251221 w 686195"/>
                    <a:gd name="connsiteY17" fmla="*/ 688023 h 709978"/>
                    <a:gd name="connsiteX18" fmla="*/ 384571 w 686195"/>
                    <a:gd name="connsiteY18" fmla="*/ 697548 h 709978"/>
                    <a:gd name="connsiteX19" fmla="*/ 594121 w 686195"/>
                    <a:gd name="connsiteY19" fmla="*/ 564198 h 709978"/>
                    <a:gd name="connsiteX20" fmla="*/ 679846 w 686195"/>
                    <a:gd name="connsiteY20" fmla="*/ 373698 h 709978"/>
                    <a:gd name="connsiteX21" fmla="*/ 679846 w 686195"/>
                    <a:gd name="connsiteY21" fmla="*/ 278448 h 709978"/>
                    <a:gd name="connsiteX22" fmla="*/ 679846 w 686195"/>
                    <a:gd name="connsiteY22" fmla="*/ 221298 h 709978"/>
                    <a:gd name="connsiteX23" fmla="*/ 641746 w 686195"/>
                    <a:gd name="connsiteY23" fmla="*/ 230823 h 709978"/>
                    <a:gd name="connsiteX24" fmla="*/ 670321 w 686195"/>
                    <a:gd name="connsiteY24" fmla="*/ 87948 h 709978"/>
                    <a:gd name="connsiteX25" fmla="*/ 603646 w 686195"/>
                    <a:gd name="connsiteY25" fmla="*/ 40323 h 709978"/>
                    <a:gd name="connsiteX26" fmla="*/ 460771 w 686195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5913 w 674712"/>
                    <a:gd name="connsiteY13" fmla="*/ 621348 h 709978"/>
                    <a:gd name="connsiteX14" fmla="*/ 163538 w 674712"/>
                    <a:gd name="connsiteY14" fmla="*/ 640398 h 709978"/>
                    <a:gd name="connsiteX15" fmla="*/ 296888 w 674712"/>
                    <a:gd name="connsiteY15" fmla="*/ 63087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1150 w 674712"/>
                    <a:gd name="connsiteY13" fmla="*/ 554673 h 709978"/>
                    <a:gd name="connsiteX14" fmla="*/ 163538 w 674712"/>
                    <a:gd name="connsiteY14" fmla="*/ 640398 h 709978"/>
                    <a:gd name="connsiteX15" fmla="*/ 296888 w 674712"/>
                    <a:gd name="connsiteY15" fmla="*/ 63087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1150 w 674712"/>
                    <a:gd name="connsiteY13" fmla="*/ 554673 h 709978"/>
                    <a:gd name="connsiteX14" fmla="*/ 163538 w 674712"/>
                    <a:gd name="connsiteY14" fmla="*/ 640398 h 709978"/>
                    <a:gd name="connsiteX15" fmla="*/ 292125 w 674712"/>
                    <a:gd name="connsiteY15" fmla="*/ 61182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6375"/>
                    <a:gd name="connsiteX1" fmla="*/ 411188 w 674712"/>
                    <a:gd name="connsiteY1" fmla="*/ 106998 h 706375"/>
                    <a:gd name="connsiteX2" fmla="*/ 287363 w 674712"/>
                    <a:gd name="connsiteY2" fmla="*/ 30798 h 706375"/>
                    <a:gd name="connsiteX3" fmla="*/ 134963 w 674712"/>
                    <a:gd name="connsiteY3" fmla="*/ 135573 h 706375"/>
                    <a:gd name="connsiteX4" fmla="*/ 68288 w 674712"/>
                    <a:gd name="connsiteY4" fmla="*/ 226061 h 706375"/>
                    <a:gd name="connsiteX5" fmla="*/ 58763 w 674712"/>
                    <a:gd name="connsiteY5" fmla="*/ 307023 h 706375"/>
                    <a:gd name="connsiteX6" fmla="*/ 125438 w 674712"/>
                    <a:gd name="connsiteY6" fmla="*/ 335598 h 706375"/>
                    <a:gd name="connsiteX7" fmla="*/ 192113 w 674712"/>
                    <a:gd name="connsiteY7" fmla="*/ 240348 h 706375"/>
                    <a:gd name="connsiteX8" fmla="*/ 151450 w 674712"/>
                    <a:gd name="connsiteY8" fmla="*/ 303539 h 706375"/>
                    <a:gd name="connsiteX9" fmla="*/ 96863 w 674712"/>
                    <a:gd name="connsiteY9" fmla="*/ 326073 h 706375"/>
                    <a:gd name="connsiteX10" fmla="*/ 1613 w 674712"/>
                    <a:gd name="connsiteY10" fmla="*/ 392748 h 706375"/>
                    <a:gd name="connsiteX11" fmla="*/ 49238 w 674712"/>
                    <a:gd name="connsiteY11" fmla="*/ 521335 h 706375"/>
                    <a:gd name="connsiteX12" fmla="*/ 201638 w 674712"/>
                    <a:gd name="connsiteY12" fmla="*/ 459423 h 706375"/>
                    <a:gd name="connsiteX13" fmla="*/ 111150 w 674712"/>
                    <a:gd name="connsiteY13" fmla="*/ 554673 h 706375"/>
                    <a:gd name="connsiteX14" fmla="*/ 163538 w 674712"/>
                    <a:gd name="connsiteY14" fmla="*/ 640398 h 706375"/>
                    <a:gd name="connsiteX15" fmla="*/ 292125 w 674712"/>
                    <a:gd name="connsiteY15" fmla="*/ 611823 h 706375"/>
                    <a:gd name="connsiteX16" fmla="*/ 344513 w 674712"/>
                    <a:gd name="connsiteY16" fmla="*/ 554673 h 706375"/>
                    <a:gd name="connsiteX17" fmla="*/ 258788 w 674712"/>
                    <a:gd name="connsiteY17" fmla="*/ 678498 h 706375"/>
                    <a:gd name="connsiteX18" fmla="*/ 373088 w 674712"/>
                    <a:gd name="connsiteY18" fmla="*/ 697548 h 706375"/>
                    <a:gd name="connsiteX19" fmla="*/ 582638 w 674712"/>
                    <a:gd name="connsiteY19" fmla="*/ 564198 h 706375"/>
                    <a:gd name="connsiteX20" fmla="*/ 668363 w 674712"/>
                    <a:gd name="connsiteY20" fmla="*/ 373698 h 706375"/>
                    <a:gd name="connsiteX21" fmla="*/ 668363 w 674712"/>
                    <a:gd name="connsiteY21" fmla="*/ 278448 h 706375"/>
                    <a:gd name="connsiteX22" fmla="*/ 668363 w 674712"/>
                    <a:gd name="connsiteY22" fmla="*/ 221298 h 706375"/>
                    <a:gd name="connsiteX23" fmla="*/ 630263 w 674712"/>
                    <a:gd name="connsiteY23" fmla="*/ 230823 h 706375"/>
                    <a:gd name="connsiteX24" fmla="*/ 658838 w 674712"/>
                    <a:gd name="connsiteY24" fmla="*/ 87948 h 706375"/>
                    <a:gd name="connsiteX25" fmla="*/ 592163 w 674712"/>
                    <a:gd name="connsiteY25" fmla="*/ 40323 h 706375"/>
                    <a:gd name="connsiteX26" fmla="*/ 449288 w 674712"/>
                    <a:gd name="connsiteY26" fmla="*/ 2223 h 706375"/>
                    <a:gd name="connsiteX0" fmla="*/ 452467 w 677891"/>
                    <a:gd name="connsiteY0" fmla="*/ 2223 h 706375"/>
                    <a:gd name="connsiteX1" fmla="*/ 414367 w 677891"/>
                    <a:gd name="connsiteY1" fmla="*/ 106998 h 706375"/>
                    <a:gd name="connsiteX2" fmla="*/ 290542 w 677891"/>
                    <a:gd name="connsiteY2" fmla="*/ 30798 h 706375"/>
                    <a:gd name="connsiteX3" fmla="*/ 138142 w 677891"/>
                    <a:gd name="connsiteY3" fmla="*/ 135573 h 706375"/>
                    <a:gd name="connsiteX4" fmla="*/ 71467 w 677891"/>
                    <a:gd name="connsiteY4" fmla="*/ 226061 h 706375"/>
                    <a:gd name="connsiteX5" fmla="*/ 61942 w 677891"/>
                    <a:gd name="connsiteY5" fmla="*/ 307023 h 706375"/>
                    <a:gd name="connsiteX6" fmla="*/ 128617 w 677891"/>
                    <a:gd name="connsiteY6" fmla="*/ 335598 h 706375"/>
                    <a:gd name="connsiteX7" fmla="*/ 195292 w 677891"/>
                    <a:gd name="connsiteY7" fmla="*/ 240348 h 706375"/>
                    <a:gd name="connsiteX8" fmla="*/ 154629 w 677891"/>
                    <a:gd name="connsiteY8" fmla="*/ 303539 h 706375"/>
                    <a:gd name="connsiteX9" fmla="*/ 4792 w 677891"/>
                    <a:gd name="connsiteY9" fmla="*/ 392748 h 706375"/>
                    <a:gd name="connsiteX10" fmla="*/ 52417 w 677891"/>
                    <a:gd name="connsiteY10" fmla="*/ 521335 h 706375"/>
                    <a:gd name="connsiteX11" fmla="*/ 204817 w 677891"/>
                    <a:gd name="connsiteY11" fmla="*/ 459423 h 706375"/>
                    <a:gd name="connsiteX12" fmla="*/ 114329 w 677891"/>
                    <a:gd name="connsiteY12" fmla="*/ 554673 h 706375"/>
                    <a:gd name="connsiteX13" fmla="*/ 166717 w 677891"/>
                    <a:gd name="connsiteY13" fmla="*/ 640398 h 706375"/>
                    <a:gd name="connsiteX14" fmla="*/ 295304 w 677891"/>
                    <a:gd name="connsiteY14" fmla="*/ 611823 h 706375"/>
                    <a:gd name="connsiteX15" fmla="*/ 347692 w 677891"/>
                    <a:gd name="connsiteY15" fmla="*/ 554673 h 706375"/>
                    <a:gd name="connsiteX16" fmla="*/ 261967 w 677891"/>
                    <a:gd name="connsiteY16" fmla="*/ 678498 h 706375"/>
                    <a:gd name="connsiteX17" fmla="*/ 376267 w 677891"/>
                    <a:gd name="connsiteY17" fmla="*/ 697548 h 706375"/>
                    <a:gd name="connsiteX18" fmla="*/ 585817 w 677891"/>
                    <a:gd name="connsiteY18" fmla="*/ 564198 h 706375"/>
                    <a:gd name="connsiteX19" fmla="*/ 671542 w 677891"/>
                    <a:gd name="connsiteY19" fmla="*/ 373698 h 706375"/>
                    <a:gd name="connsiteX20" fmla="*/ 671542 w 677891"/>
                    <a:gd name="connsiteY20" fmla="*/ 278448 h 706375"/>
                    <a:gd name="connsiteX21" fmla="*/ 671542 w 677891"/>
                    <a:gd name="connsiteY21" fmla="*/ 221298 h 706375"/>
                    <a:gd name="connsiteX22" fmla="*/ 633442 w 677891"/>
                    <a:gd name="connsiteY22" fmla="*/ 230823 h 706375"/>
                    <a:gd name="connsiteX23" fmla="*/ 662017 w 677891"/>
                    <a:gd name="connsiteY23" fmla="*/ 87948 h 706375"/>
                    <a:gd name="connsiteX24" fmla="*/ 595342 w 677891"/>
                    <a:gd name="connsiteY24" fmla="*/ 40323 h 706375"/>
                    <a:gd name="connsiteX25" fmla="*/ 452467 w 677891"/>
                    <a:gd name="connsiteY25" fmla="*/ 2223 h 706375"/>
                    <a:gd name="connsiteX0" fmla="*/ 447736 w 673160"/>
                    <a:gd name="connsiteY0" fmla="*/ 2223 h 706375"/>
                    <a:gd name="connsiteX1" fmla="*/ 409636 w 673160"/>
                    <a:gd name="connsiteY1" fmla="*/ 106998 h 706375"/>
                    <a:gd name="connsiteX2" fmla="*/ 285811 w 673160"/>
                    <a:gd name="connsiteY2" fmla="*/ 30798 h 706375"/>
                    <a:gd name="connsiteX3" fmla="*/ 133411 w 673160"/>
                    <a:gd name="connsiteY3" fmla="*/ 135573 h 706375"/>
                    <a:gd name="connsiteX4" fmla="*/ 66736 w 673160"/>
                    <a:gd name="connsiteY4" fmla="*/ 226061 h 706375"/>
                    <a:gd name="connsiteX5" fmla="*/ 57211 w 673160"/>
                    <a:gd name="connsiteY5" fmla="*/ 307023 h 706375"/>
                    <a:gd name="connsiteX6" fmla="*/ 123886 w 673160"/>
                    <a:gd name="connsiteY6" fmla="*/ 335598 h 706375"/>
                    <a:gd name="connsiteX7" fmla="*/ 190561 w 673160"/>
                    <a:gd name="connsiteY7" fmla="*/ 240348 h 706375"/>
                    <a:gd name="connsiteX8" fmla="*/ 149898 w 673160"/>
                    <a:gd name="connsiteY8" fmla="*/ 303539 h 706375"/>
                    <a:gd name="connsiteX9" fmla="*/ 54648 w 673160"/>
                    <a:gd name="connsiteY9" fmla="*/ 370215 h 706375"/>
                    <a:gd name="connsiteX10" fmla="*/ 61 w 673160"/>
                    <a:gd name="connsiteY10" fmla="*/ 392748 h 706375"/>
                    <a:gd name="connsiteX11" fmla="*/ 47686 w 673160"/>
                    <a:gd name="connsiteY11" fmla="*/ 521335 h 706375"/>
                    <a:gd name="connsiteX12" fmla="*/ 200086 w 673160"/>
                    <a:gd name="connsiteY12" fmla="*/ 459423 h 706375"/>
                    <a:gd name="connsiteX13" fmla="*/ 109598 w 673160"/>
                    <a:gd name="connsiteY13" fmla="*/ 554673 h 706375"/>
                    <a:gd name="connsiteX14" fmla="*/ 161986 w 673160"/>
                    <a:gd name="connsiteY14" fmla="*/ 640398 h 706375"/>
                    <a:gd name="connsiteX15" fmla="*/ 290573 w 673160"/>
                    <a:gd name="connsiteY15" fmla="*/ 611823 h 706375"/>
                    <a:gd name="connsiteX16" fmla="*/ 342961 w 673160"/>
                    <a:gd name="connsiteY16" fmla="*/ 554673 h 706375"/>
                    <a:gd name="connsiteX17" fmla="*/ 257236 w 673160"/>
                    <a:gd name="connsiteY17" fmla="*/ 678498 h 706375"/>
                    <a:gd name="connsiteX18" fmla="*/ 371536 w 673160"/>
                    <a:gd name="connsiteY18" fmla="*/ 697548 h 706375"/>
                    <a:gd name="connsiteX19" fmla="*/ 581086 w 673160"/>
                    <a:gd name="connsiteY19" fmla="*/ 564198 h 706375"/>
                    <a:gd name="connsiteX20" fmla="*/ 666811 w 673160"/>
                    <a:gd name="connsiteY20" fmla="*/ 373698 h 706375"/>
                    <a:gd name="connsiteX21" fmla="*/ 666811 w 673160"/>
                    <a:gd name="connsiteY21" fmla="*/ 278448 h 706375"/>
                    <a:gd name="connsiteX22" fmla="*/ 666811 w 673160"/>
                    <a:gd name="connsiteY22" fmla="*/ 221298 h 706375"/>
                    <a:gd name="connsiteX23" fmla="*/ 628711 w 673160"/>
                    <a:gd name="connsiteY23" fmla="*/ 230823 h 706375"/>
                    <a:gd name="connsiteX24" fmla="*/ 657286 w 673160"/>
                    <a:gd name="connsiteY24" fmla="*/ 87948 h 706375"/>
                    <a:gd name="connsiteX25" fmla="*/ 590611 w 673160"/>
                    <a:gd name="connsiteY25" fmla="*/ 40323 h 706375"/>
                    <a:gd name="connsiteX26" fmla="*/ 447736 w 673160"/>
                    <a:gd name="connsiteY26" fmla="*/ 2223 h 706375"/>
                    <a:gd name="connsiteX0" fmla="*/ 447736 w 673160"/>
                    <a:gd name="connsiteY0" fmla="*/ 2223 h 706375"/>
                    <a:gd name="connsiteX1" fmla="*/ 409636 w 673160"/>
                    <a:gd name="connsiteY1" fmla="*/ 106998 h 706375"/>
                    <a:gd name="connsiteX2" fmla="*/ 285811 w 673160"/>
                    <a:gd name="connsiteY2" fmla="*/ 30798 h 706375"/>
                    <a:gd name="connsiteX3" fmla="*/ 133411 w 673160"/>
                    <a:gd name="connsiteY3" fmla="*/ 135573 h 706375"/>
                    <a:gd name="connsiteX4" fmla="*/ 66736 w 673160"/>
                    <a:gd name="connsiteY4" fmla="*/ 226061 h 706375"/>
                    <a:gd name="connsiteX5" fmla="*/ 57211 w 673160"/>
                    <a:gd name="connsiteY5" fmla="*/ 307023 h 706375"/>
                    <a:gd name="connsiteX6" fmla="*/ 123886 w 673160"/>
                    <a:gd name="connsiteY6" fmla="*/ 335598 h 706375"/>
                    <a:gd name="connsiteX7" fmla="*/ 190561 w 673160"/>
                    <a:gd name="connsiteY7" fmla="*/ 240348 h 706375"/>
                    <a:gd name="connsiteX8" fmla="*/ 149898 w 673160"/>
                    <a:gd name="connsiteY8" fmla="*/ 303539 h 706375"/>
                    <a:gd name="connsiteX9" fmla="*/ 54648 w 673160"/>
                    <a:gd name="connsiteY9" fmla="*/ 384502 h 706375"/>
                    <a:gd name="connsiteX10" fmla="*/ 61 w 673160"/>
                    <a:gd name="connsiteY10" fmla="*/ 392748 h 706375"/>
                    <a:gd name="connsiteX11" fmla="*/ 47686 w 673160"/>
                    <a:gd name="connsiteY11" fmla="*/ 521335 h 706375"/>
                    <a:gd name="connsiteX12" fmla="*/ 200086 w 673160"/>
                    <a:gd name="connsiteY12" fmla="*/ 459423 h 706375"/>
                    <a:gd name="connsiteX13" fmla="*/ 109598 w 673160"/>
                    <a:gd name="connsiteY13" fmla="*/ 554673 h 706375"/>
                    <a:gd name="connsiteX14" fmla="*/ 161986 w 673160"/>
                    <a:gd name="connsiteY14" fmla="*/ 640398 h 706375"/>
                    <a:gd name="connsiteX15" fmla="*/ 290573 w 673160"/>
                    <a:gd name="connsiteY15" fmla="*/ 611823 h 706375"/>
                    <a:gd name="connsiteX16" fmla="*/ 342961 w 673160"/>
                    <a:gd name="connsiteY16" fmla="*/ 554673 h 706375"/>
                    <a:gd name="connsiteX17" fmla="*/ 257236 w 673160"/>
                    <a:gd name="connsiteY17" fmla="*/ 678498 h 706375"/>
                    <a:gd name="connsiteX18" fmla="*/ 371536 w 673160"/>
                    <a:gd name="connsiteY18" fmla="*/ 697548 h 706375"/>
                    <a:gd name="connsiteX19" fmla="*/ 581086 w 673160"/>
                    <a:gd name="connsiteY19" fmla="*/ 564198 h 706375"/>
                    <a:gd name="connsiteX20" fmla="*/ 666811 w 673160"/>
                    <a:gd name="connsiteY20" fmla="*/ 373698 h 706375"/>
                    <a:gd name="connsiteX21" fmla="*/ 666811 w 673160"/>
                    <a:gd name="connsiteY21" fmla="*/ 278448 h 706375"/>
                    <a:gd name="connsiteX22" fmla="*/ 666811 w 673160"/>
                    <a:gd name="connsiteY22" fmla="*/ 221298 h 706375"/>
                    <a:gd name="connsiteX23" fmla="*/ 628711 w 673160"/>
                    <a:gd name="connsiteY23" fmla="*/ 230823 h 706375"/>
                    <a:gd name="connsiteX24" fmla="*/ 657286 w 673160"/>
                    <a:gd name="connsiteY24" fmla="*/ 87948 h 706375"/>
                    <a:gd name="connsiteX25" fmla="*/ 590611 w 673160"/>
                    <a:gd name="connsiteY25" fmla="*/ 40323 h 706375"/>
                    <a:gd name="connsiteX26" fmla="*/ 447736 w 673160"/>
                    <a:gd name="connsiteY26" fmla="*/ 2223 h 706375"/>
                    <a:gd name="connsiteX0" fmla="*/ 412997 w 638421"/>
                    <a:gd name="connsiteY0" fmla="*/ 2223 h 706375"/>
                    <a:gd name="connsiteX1" fmla="*/ 374897 w 638421"/>
                    <a:gd name="connsiteY1" fmla="*/ 106998 h 706375"/>
                    <a:gd name="connsiteX2" fmla="*/ 251072 w 638421"/>
                    <a:gd name="connsiteY2" fmla="*/ 30798 h 706375"/>
                    <a:gd name="connsiteX3" fmla="*/ 98672 w 638421"/>
                    <a:gd name="connsiteY3" fmla="*/ 135573 h 706375"/>
                    <a:gd name="connsiteX4" fmla="*/ 31997 w 638421"/>
                    <a:gd name="connsiteY4" fmla="*/ 226061 h 706375"/>
                    <a:gd name="connsiteX5" fmla="*/ 22472 w 638421"/>
                    <a:gd name="connsiteY5" fmla="*/ 307023 h 706375"/>
                    <a:gd name="connsiteX6" fmla="*/ 89147 w 638421"/>
                    <a:gd name="connsiteY6" fmla="*/ 335598 h 706375"/>
                    <a:gd name="connsiteX7" fmla="*/ 155822 w 638421"/>
                    <a:gd name="connsiteY7" fmla="*/ 240348 h 706375"/>
                    <a:gd name="connsiteX8" fmla="*/ 115159 w 638421"/>
                    <a:gd name="connsiteY8" fmla="*/ 303539 h 706375"/>
                    <a:gd name="connsiteX9" fmla="*/ 19909 w 638421"/>
                    <a:gd name="connsiteY9" fmla="*/ 384502 h 706375"/>
                    <a:gd name="connsiteX10" fmla="*/ 12947 w 638421"/>
                    <a:gd name="connsiteY10" fmla="*/ 521335 h 706375"/>
                    <a:gd name="connsiteX11" fmla="*/ 165347 w 638421"/>
                    <a:gd name="connsiteY11" fmla="*/ 459423 h 706375"/>
                    <a:gd name="connsiteX12" fmla="*/ 74859 w 638421"/>
                    <a:gd name="connsiteY12" fmla="*/ 554673 h 706375"/>
                    <a:gd name="connsiteX13" fmla="*/ 127247 w 638421"/>
                    <a:gd name="connsiteY13" fmla="*/ 640398 h 706375"/>
                    <a:gd name="connsiteX14" fmla="*/ 255834 w 638421"/>
                    <a:gd name="connsiteY14" fmla="*/ 611823 h 706375"/>
                    <a:gd name="connsiteX15" fmla="*/ 308222 w 638421"/>
                    <a:gd name="connsiteY15" fmla="*/ 554673 h 706375"/>
                    <a:gd name="connsiteX16" fmla="*/ 222497 w 638421"/>
                    <a:gd name="connsiteY16" fmla="*/ 678498 h 706375"/>
                    <a:gd name="connsiteX17" fmla="*/ 336797 w 638421"/>
                    <a:gd name="connsiteY17" fmla="*/ 697548 h 706375"/>
                    <a:gd name="connsiteX18" fmla="*/ 546347 w 638421"/>
                    <a:gd name="connsiteY18" fmla="*/ 564198 h 706375"/>
                    <a:gd name="connsiteX19" fmla="*/ 632072 w 638421"/>
                    <a:gd name="connsiteY19" fmla="*/ 373698 h 706375"/>
                    <a:gd name="connsiteX20" fmla="*/ 632072 w 638421"/>
                    <a:gd name="connsiteY20" fmla="*/ 278448 h 706375"/>
                    <a:gd name="connsiteX21" fmla="*/ 632072 w 638421"/>
                    <a:gd name="connsiteY21" fmla="*/ 221298 h 706375"/>
                    <a:gd name="connsiteX22" fmla="*/ 593972 w 638421"/>
                    <a:gd name="connsiteY22" fmla="*/ 230823 h 706375"/>
                    <a:gd name="connsiteX23" fmla="*/ 622547 w 638421"/>
                    <a:gd name="connsiteY23" fmla="*/ 87948 h 706375"/>
                    <a:gd name="connsiteX24" fmla="*/ 555872 w 638421"/>
                    <a:gd name="connsiteY24" fmla="*/ 40323 h 706375"/>
                    <a:gd name="connsiteX25" fmla="*/ 412997 w 638421"/>
                    <a:gd name="connsiteY25" fmla="*/ 2223 h 706375"/>
                    <a:gd name="connsiteX0" fmla="*/ 415057 w 640481"/>
                    <a:gd name="connsiteY0" fmla="*/ 2223 h 706375"/>
                    <a:gd name="connsiteX1" fmla="*/ 376957 w 640481"/>
                    <a:gd name="connsiteY1" fmla="*/ 106998 h 706375"/>
                    <a:gd name="connsiteX2" fmla="*/ 253132 w 640481"/>
                    <a:gd name="connsiteY2" fmla="*/ 30798 h 706375"/>
                    <a:gd name="connsiteX3" fmla="*/ 100732 w 640481"/>
                    <a:gd name="connsiteY3" fmla="*/ 135573 h 706375"/>
                    <a:gd name="connsiteX4" fmla="*/ 34057 w 640481"/>
                    <a:gd name="connsiteY4" fmla="*/ 226061 h 706375"/>
                    <a:gd name="connsiteX5" fmla="*/ 24532 w 640481"/>
                    <a:gd name="connsiteY5" fmla="*/ 307023 h 706375"/>
                    <a:gd name="connsiteX6" fmla="*/ 91207 w 640481"/>
                    <a:gd name="connsiteY6" fmla="*/ 335598 h 706375"/>
                    <a:gd name="connsiteX7" fmla="*/ 157882 w 640481"/>
                    <a:gd name="connsiteY7" fmla="*/ 240348 h 706375"/>
                    <a:gd name="connsiteX8" fmla="*/ 117219 w 640481"/>
                    <a:gd name="connsiteY8" fmla="*/ 303539 h 706375"/>
                    <a:gd name="connsiteX9" fmla="*/ 17207 w 640481"/>
                    <a:gd name="connsiteY9" fmla="*/ 451177 h 706375"/>
                    <a:gd name="connsiteX10" fmla="*/ 15007 w 640481"/>
                    <a:gd name="connsiteY10" fmla="*/ 521335 h 706375"/>
                    <a:gd name="connsiteX11" fmla="*/ 167407 w 640481"/>
                    <a:gd name="connsiteY11" fmla="*/ 459423 h 706375"/>
                    <a:gd name="connsiteX12" fmla="*/ 76919 w 640481"/>
                    <a:gd name="connsiteY12" fmla="*/ 554673 h 706375"/>
                    <a:gd name="connsiteX13" fmla="*/ 129307 w 640481"/>
                    <a:gd name="connsiteY13" fmla="*/ 640398 h 706375"/>
                    <a:gd name="connsiteX14" fmla="*/ 257894 w 640481"/>
                    <a:gd name="connsiteY14" fmla="*/ 611823 h 706375"/>
                    <a:gd name="connsiteX15" fmla="*/ 310282 w 640481"/>
                    <a:gd name="connsiteY15" fmla="*/ 554673 h 706375"/>
                    <a:gd name="connsiteX16" fmla="*/ 224557 w 640481"/>
                    <a:gd name="connsiteY16" fmla="*/ 678498 h 706375"/>
                    <a:gd name="connsiteX17" fmla="*/ 338857 w 640481"/>
                    <a:gd name="connsiteY17" fmla="*/ 697548 h 706375"/>
                    <a:gd name="connsiteX18" fmla="*/ 548407 w 640481"/>
                    <a:gd name="connsiteY18" fmla="*/ 564198 h 706375"/>
                    <a:gd name="connsiteX19" fmla="*/ 634132 w 640481"/>
                    <a:gd name="connsiteY19" fmla="*/ 373698 h 706375"/>
                    <a:gd name="connsiteX20" fmla="*/ 634132 w 640481"/>
                    <a:gd name="connsiteY20" fmla="*/ 278448 h 706375"/>
                    <a:gd name="connsiteX21" fmla="*/ 634132 w 640481"/>
                    <a:gd name="connsiteY21" fmla="*/ 221298 h 706375"/>
                    <a:gd name="connsiteX22" fmla="*/ 596032 w 640481"/>
                    <a:gd name="connsiteY22" fmla="*/ 230823 h 706375"/>
                    <a:gd name="connsiteX23" fmla="*/ 624607 w 640481"/>
                    <a:gd name="connsiteY23" fmla="*/ 87948 h 706375"/>
                    <a:gd name="connsiteX24" fmla="*/ 557932 w 640481"/>
                    <a:gd name="connsiteY24" fmla="*/ 40323 h 706375"/>
                    <a:gd name="connsiteX25" fmla="*/ 415057 w 640481"/>
                    <a:gd name="connsiteY25" fmla="*/ 2223 h 706375"/>
                    <a:gd name="connsiteX0" fmla="*/ 423166 w 648590"/>
                    <a:gd name="connsiteY0" fmla="*/ 2223 h 706375"/>
                    <a:gd name="connsiteX1" fmla="*/ 385066 w 648590"/>
                    <a:gd name="connsiteY1" fmla="*/ 106998 h 706375"/>
                    <a:gd name="connsiteX2" fmla="*/ 261241 w 648590"/>
                    <a:gd name="connsiteY2" fmla="*/ 30798 h 706375"/>
                    <a:gd name="connsiteX3" fmla="*/ 108841 w 648590"/>
                    <a:gd name="connsiteY3" fmla="*/ 135573 h 706375"/>
                    <a:gd name="connsiteX4" fmla="*/ 42166 w 648590"/>
                    <a:gd name="connsiteY4" fmla="*/ 226061 h 706375"/>
                    <a:gd name="connsiteX5" fmla="*/ 32641 w 648590"/>
                    <a:gd name="connsiteY5" fmla="*/ 307023 h 706375"/>
                    <a:gd name="connsiteX6" fmla="*/ 99316 w 648590"/>
                    <a:gd name="connsiteY6" fmla="*/ 335598 h 706375"/>
                    <a:gd name="connsiteX7" fmla="*/ 165991 w 648590"/>
                    <a:gd name="connsiteY7" fmla="*/ 240348 h 706375"/>
                    <a:gd name="connsiteX8" fmla="*/ 125328 w 648590"/>
                    <a:gd name="connsiteY8" fmla="*/ 303539 h 706375"/>
                    <a:gd name="connsiteX9" fmla="*/ 11029 w 648590"/>
                    <a:gd name="connsiteY9" fmla="*/ 441652 h 706375"/>
                    <a:gd name="connsiteX10" fmla="*/ 23116 w 648590"/>
                    <a:gd name="connsiteY10" fmla="*/ 521335 h 706375"/>
                    <a:gd name="connsiteX11" fmla="*/ 175516 w 648590"/>
                    <a:gd name="connsiteY11" fmla="*/ 459423 h 706375"/>
                    <a:gd name="connsiteX12" fmla="*/ 85028 w 648590"/>
                    <a:gd name="connsiteY12" fmla="*/ 554673 h 706375"/>
                    <a:gd name="connsiteX13" fmla="*/ 137416 w 648590"/>
                    <a:gd name="connsiteY13" fmla="*/ 640398 h 706375"/>
                    <a:gd name="connsiteX14" fmla="*/ 266003 w 648590"/>
                    <a:gd name="connsiteY14" fmla="*/ 611823 h 706375"/>
                    <a:gd name="connsiteX15" fmla="*/ 318391 w 648590"/>
                    <a:gd name="connsiteY15" fmla="*/ 554673 h 706375"/>
                    <a:gd name="connsiteX16" fmla="*/ 232666 w 648590"/>
                    <a:gd name="connsiteY16" fmla="*/ 678498 h 706375"/>
                    <a:gd name="connsiteX17" fmla="*/ 346966 w 648590"/>
                    <a:gd name="connsiteY17" fmla="*/ 697548 h 706375"/>
                    <a:gd name="connsiteX18" fmla="*/ 556516 w 648590"/>
                    <a:gd name="connsiteY18" fmla="*/ 564198 h 706375"/>
                    <a:gd name="connsiteX19" fmla="*/ 642241 w 648590"/>
                    <a:gd name="connsiteY19" fmla="*/ 373698 h 706375"/>
                    <a:gd name="connsiteX20" fmla="*/ 642241 w 648590"/>
                    <a:gd name="connsiteY20" fmla="*/ 278448 h 706375"/>
                    <a:gd name="connsiteX21" fmla="*/ 642241 w 648590"/>
                    <a:gd name="connsiteY21" fmla="*/ 221298 h 706375"/>
                    <a:gd name="connsiteX22" fmla="*/ 604141 w 648590"/>
                    <a:gd name="connsiteY22" fmla="*/ 230823 h 706375"/>
                    <a:gd name="connsiteX23" fmla="*/ 632716 w 648590"/>
                    <a:gd name="connsiteY23" fmla="*/ 87948 h 706375"/>
                    <a:gd name="connsiteX24" fmla="*/ 566041 w 648590"/>
                    <a:gd name="connsiteY24" fmla="*/ 40323 h 706375"/>
                    <a:gd name="connsiteX25" fmla="*/ 423166 w 648590"/>
                    <a:gd name="connsiteY25" fmla="*/ 2223 h 706375"/>
                    <a:gd name="connsiteX0" fmla="*/ 416239 w 641663"/>
                    <a:gd name="connsiteY0" fmla="*/ 2223 h 706375"/>
                    <a:gd name="connsiteX1" fmla="*/ 378139 w 641663"/>
                    <a:gd name="connsiteY1" fmla="*/ 106998 h 706375"/>
                    <a:gd name="connsiteX2" fmla="*/ 254314 w 641663"/>
                    <a:gd name="connsiteY2" fmla="*/ 30798 h 706375"/>
                    <a:gd name="connsiteX3" fmla="*/ 101914 w 641663"/>
                    <a:gd name="connsiteY3" fmla="*/ 135573 h 706375"/>
                    <a:gd name="connsiteX4" fmla="*/ 35239 w 641663"/>
                    <a:gd name="connsiteY4" fmla="*/ 226061 h 706375"/>
                    <a:gd name="connsiteX5" fmla="*/ 25714 w 641663"/>
                    <a:gd name="connsiteY5" fmla="*/ 307023 h 706375"/>
                    <a:gd name="connsiteX6" fmla="*/ 92389 w 641663"/>
                    <a:gd name="connsiteY6" fmla="*/ 335598 h 706375"/>
                    <a:gd name="connsiteX7" fmla="*/ 159064 w 641663"/>
                    <a:gd name="connsiteY7" fmla="*/ 240348 h 706375"/>
                    <a:gd name="connsiteX8" fmla="*/ 118401 w 641663"/>
                    <a:gd name="connsiteY8" fmla="*/ 303539 h 706375"/>
                    <a:gd name="connsiteX9" fmla="*/ 4102 w 641663"/>
                    <a:gd name="connsiteY9" fmla="*/ 441652 h 706375"/>
                    <a:gd name="connsiteX10" fmla="*/ 54289 w 641663"/>
                    <a:gd name="connsiteY10" fmla="*/ 535622 h 706375"/>
                    <a:gd name="connsiteX11" fmla="*/ 168589 w 641663"/>
                    <a:gd name="connsiteY11" fmla="*/ 459423 h 706375"/>
                    <a:gd name="connsiteX12" fmla="*/ 78101 w 641663"/>
                    <a:gd name="connsiteY12" fmla="*/ 554673 h 706375"/>
                    <a:gd name="connsiteX13" fmla="*/ 130489 w 641663"/>
                    <a:gd name="connsiteY13" fmla="*/ 640398 h 706375"/>
                    <a:gd name="connsiteX14" fmla="*/ 259076 w 641663"/>
                    <a:gd name="connsiteY14" fmla="*/ 611823 h 706375"/>
                    <a:gd name="connsiteX15" fmla="*/ 311464 w 641663"/>
                    <a:gd name="connsiteY15" fmla="*/ 554673 h 706375"/>
                    <a:gd name="connsiteX16" fmla="*/ 225739 w 641663"/>
                    <a:gd name="connsiteY16" fmla="*/ 678498 h 706375"/>
                    <a:gd name="connsiteX17" fmla="*/ 340039 w 641663"/>
                    <a:gd name="connsiteY17" fmla="*/ 697548 h 706375"/>
                    <a:gd name="connsiteX18" fmla="*/ 549589 w 641663"/>
                    <a:gd name="connsiteY18" fmla="*/ 564198 h 706375"/>
                    <a:gd name="connsiteX19" fmla="*/ 635314 w 641663"/>
                    <a:gd name="connsiteY19" fmla="*/ 373698 h 706375"/>
                    <a:gd name="connsiteX20" fmla="*/ 635314 w 641663"/>
                    <a:gd name="connsiteY20" fmla="*/ 278448 h 706375"/>
                    <a:gd name="connsiteX21" fmla="*/ 635314 w 641663"/>
                    <a:gd name="connsiteY21" fmla="*/ 221298 h 706375"/>
                    <a:gd name="connsiteX22" fmla="*/ 597214 w 641663"/>
                    <a:gd name="connsiteY22" fmla="*/ 230823 h 706375"/>
                    <a:gd name="connsiteX23" fmla="*/ 625789 w 641663"/>
                    <a:gd name="connsiteY23" fmla="*/ 87948 h 706375"/>
                    <a:gd name="connsiteX24" fmla="*/ 559114 w 641663"/>
                    <a:gd name="connsiteY24" fmla="*/ 40323 h 706375"/>
                    <a:gd name="connsiteX25" fmla="*/ 416239 w 641663"/>
                    <a:gd name="connsiteY25" fmla="*/ 2223 h 706375"/>
                    <a:gd name="connsiteX0" fmla="*/ 416239 w 641663"/>
                    <a:gd name="connsiteY0" fmla="*/ 2223 h 706375"/>
                    <a:gd name="connsiteX1" fmla="*/ 378139 w 641663"/>
                    <a:gd name="connsiteY1" fmla="*/ 106998 h 706375"/>
                    <a:gd name="connsiteX2" fmla="*/ 254314 w 641663"/>
                    <a:gd name="connsiteY2" fmla="*/ 30798 h 706375"/>
                    <a:gd name="connsiteX3" fmla="*/ 101914 w 641663"/>
                    <a:gd name="connsiteY3" fmla="*/ 135573 h 706375"/>
                    <a:gd name="connsiteX4" fmla="*/ 35239 w 641663"/>
                    <a:gd name="connsiteY4" fmla="*/ 226061 h 706375"/>
                    <a:gd name="connsiteX5" fmla="*/ 25714 w 641663"/>
                    <a:gd name="connsiteY5" fmla="*/ 307023 h 706375"/>
                    <a:gd name="connsiteX6" fmla="*/ 92389 w 641663"/>
                    <a:gd name="connsiteY6" fmla="*/ 335598 h 706375"/>
                    <a:gd name="connsiteX7" fmla="*/ 159064 w 641663"/>
                    <a:gd name="connsiteY7" fmla="*/ 240348 h 706375"/>
                    <a:gd name="connsiteX8" fmla="*/ 118401 w 641663"/>
                    <a:gd name="connsiteY8" fmla="*/ 303539 h 706375"/>
                    <a:gd name="connsiteX9" fmla="*/ 4102 w 641663"/>
                    <a:gd name="connsiteY9" fmla="*/ 441652 h 706375"/>
                    <a:gd name="connsiteX10" fmla="*/ 54289 w 641663"/>
                    <a:gd name="connsiteY10" fmla="*/ 535622 h 706375"/>
                    <a:gd name="connsiteX11" fmla="*/ 168589 w 641663"/>
                    <a:gd name="connsiteY11" fmla="*/ 459423 h 706375"/>
                    <a:gd name="connsiteX12" fmla="*/ 78101 w 641663"/>
                    <a:gd name="connsiteY12" fmla="*/ 554673 h 706375"/>
                    <a:gd name="connsiteX13" fmla="*/ 130489 w 641663"/>
                    <a:gd name="connsiteY13" fmla="*/ 640398 h 706375"/>
                    <a:gd name="connsiteX14" fmla="*/ 259076 w 641663"/>
                    <a:gd name="connsiteY14" fmla="*/ 611823 h 706375"/>
                    <a:gd name="connsiteX15" fmla="*/ 311464 w 641663"/>
                    <a:gd name="connsiteY15" fmla="*/ 554673 h 706375"/>
                    <a:gd name="connsiteX16" fmla="*/ 225739 w 641663"/>
                    <a:gd name="connsiteY16" fmla="*/ 678498 h 706375"/>
                    <a:gd name="connsiteX17" fmla="*/ 340039 w 641663"/>
                    <a:gd name="connsiteY17" fmla="*/ 697548 h 706375"/>
                    <a:gd name="connsiteX18" fmla="*/ 549589 w 641663"/>
                    <a:gd name="connsiteY18" fmla="*/ 564198 h 706375"/>
                    <a:gd name="connsiteX19" fmla="*/ 635314 w 641663"/>
                    <a:gd name="connsiteY19" fmla="*/ 373698 h 706375"/>
                    <a:gd name="connsiteX20" fmla="*/ 635314 w 641663"/>
                    <a:gd name="connsiteY20" fmla="*/ 278448 h 706375"/>
                    <a:gd name="connsiteX21" fmla="*/ 635314 w 641663"/>
                    <a:gd name="connsiteY21" fmla="*/ 221298 h 706375"/>
                    <a:gd name="connsiteX22" fmla="*/ 618041 w 641663"/>
                    <a:gd name="connsiteY22" fmla="*/ 199422 h 706375"/>
                    <a:gd name="connsiteX23" fmla="*/ 625789 w 641663"/>
                    <a:gd name="connsiteY23" fmla="*/ 87948 h 706375"/>
                    <a:gd name="connsiteX24" fmla="*/ 559114 w 641663"/>
                    <a:gd name="connsiteY24" fmla="*/ 40323 h 706375"/>
                    <a:gd name="connsiteX25" fmla="*/ 416239 w 641663"/>
                    <a:gd name="connsiteY25" fmla="*/ 2223 h 706375"/>
                    <a:gd name="connsiteX0" fmla="*/ 416239 w 641663"/>
                    <a:gd name="connsiteY0" fmla="*/ 905 h 705057"/>
                    <a:gd name="connsiteX1" fmla="*/ 367856 w 641663"/>
                    <a:gd name="connsiteY1" fmla="*/ 77087 h 705057"/>
                    <a:gd name="connsiteX2" fmla="*/ 254314 w 641663"/>
                    <a:gd name="connsiteY2" fmla="*/ 29480 h 705057"/>
                    <a:gd name="connsiteX3" fmla="*/ 101914 w 641663"/>
                    <a:gd name="connsiteY3" fmla="*/ 134255 h 705057"/>
                    <a:gd name="connsiteX4" fmla="*/ 35239 w 641663"/>
                    <a:gd name="connsiteY4" fmla="*/ 224743 h 705057"/>
                    <a:gd name="connsiteX5" fmla="*/ 25714 w 641663"/>
                    <a:gd name="connsiteY5" fmla="*/ 305705 h 705057"/>
                    <a:gd name="connsiteX6" fmla="*/ 92389 w 641663"/>
                    <a:gd name="connsiteY6" fmla="*/ 334280 h 705057"/>
                    <a:gd name="connsiteX7" fmla="*/ 159064 w 641663"/>
                    <a:gd name="connsiteY7" fmla="*/ 239030 h 705057"/>
                    <a:gd name="connsiteX8" fmla="*/ 118401 w 641663"/>
                    <a:gd name="connsiteY8" fmla="*/ 302221 h 705057"/>
                    <a:gd name="connsiteX9" fmla="*/ 4102 w 641663"/>
                    <a:gd name="connsiteY9" fmla="*/ 440334 h 705057"/>
                    <a:gd name="connsiteX10" fmla="*/ 54289 w 641663"/>
                    <a:gd name="connsiteY10" fmla="*/ 534304 h 705057"/>
                    <a:gd name="connsiteX11" fmla="*/ 168589 w 641663"/>
                    <a:gd name="connsiteY11" fmla="*/ 458105 h 705057"/>
                    <a:gd name="connsiteX12" fmla="*/ 78101 w 641663"/>
                    <a:gd name="connsiteY12" fmla="*/ 553355 h 705057"/>
                    <a:gd name="connsiteX13" fmla="*/ 130489 w 641663"/>
                    <a:gd name="connsiteY13" fmla="*/ 639080 h 705057"/>
                    <a:gd name="connsiteX14" fmla="*/ 259076 w 641663"/>
                    <a:gd name="connsiteY14" fmla="*/ 610505 h 705057"/>
                    <a:gd name="connsiteX15" fmla="*/ 311464 w 641663"/>
                    <a:gd name="connsiteY15" fmla="*/ 553355 h 705057"/>
                    <a:gd name="connsiteX16" fmla="*/ 225739 w 641663"/>
                    <a:gd name="connsiteY16" fmla="*/ 677180 h 705057"/>
                    <a:gd name="connsiteX17" fmla="*/ 340039 w 641663"/>
                    <a:gd name="connsiteY17" fmla="*/ 696230 h 705057"/>
                    <a:gd name="connsiteX18" fmla="*/ 549589 w 641663"/>
                    <a:gd name="connsiteY18" fmla="*/ 562880 h 705057"/>
                    <a:gd name="connsiteX19" fmla="*/ 635314 w 641663"/>
                    <a:gd name="connsiteY19" fmla="*/ 372380 h 705057"/>
                    <a:gd name="connsiteX20" fmla="*/ 635314 w 641663"/>
                    <a:gd name="connsiteY20" fmla="*/ 277130 h 705057"/>
                    <a:gd name="connsiteX21" fmla="*/ 635314 w 641663"/>
                    <a:gd name="connsiteY21" fmla="*/ 219980 h 705057"/>
                    <a:gd name="connsiteX22" fmla="*/ 618041 w 641663"/>
                    <a:gd name="connsiteY22" fmla="*/ 198104 h 705057"/>
                    <a:gd name="connsiteX23" fmla="*/ 625789 w 641663"/>
                    <a:gd name="connsiteY23" fmla="*/ 86630 h 705057"/>
                    <a:gd name="connsiteX24" fmla="*/ 559114 w 641663"/>
                    <a:gd name="connsiteY24" fmla="*/ 39005 h 705057"/>
                    <a:gd name="connsiteX25" fmla="*/ 416239 w 641663"/>
                    <a:gd name="connsiteY25" fmla="*/ 905 h 705057"/>
                    <a:gd name="connsiteX0" fmla="*/ 416239 w 641663"/>
                    <a:gd name="connsiteY0" fmla="*/ 65 h 704217"/>
                    <a:gd name="connsiteX1" fmla="*/ 365350 w 641663"/>
                    <a:gd name="connsiteY1" fmla="*/ 46949 h 704217"/>
                    <a:gd name="connsiteX2" fmla="*/ 254314 w 641663"/>
                    <a:gd name="connsiteY2" fmla="*/ 28640 h 704217"/>
                    <a:gd name="connsiteX3" fmla="*/ 101914 w 641663"/>
                    <a:gd name="connsiteY3" fmla="*/ 133415 h 704217"/>
                    <a:gd name="connsiteX4" fmla="*/ 35239 w 641663"/>
                    <a:gd name="connsiteY4" fmla="*/ 223903 h 704217"/>
                    <a:gd name="connsiteX5" fmla="*/ 25714 w 641663"/>
                    <a:gd name="connsiteY5" fmla="*/ 304865 h 704217"/>
                    <a:gd name="connsiteX6" fmla="*/ 92389 w 641663"/>
                    <a:gd name="connsiteY6" fmla="*/ 333440 h 704217"/>
                    <a:gd name="connsiteX7" fmla="*/ 159064 w 641663"/>
                    <a:gd name="connsiteY7" fmla="*/ 238190 h 704217"/>
                    <a:gd name="connsiteX8" fmla="*/ 118401 w 641663"/>
                    <a:gd name="connsiteY8" fmla="*/ 301381 h 704217"/>
                    <a:gd name="connsiteX9" fmla="*/ 4102 w 641663"/>
                    <a:gd name="connsiteY9" fmla="*/ 439494 h 704217"/>
                    <a:gd name="connsiteX10" fmla="*/ 54289 w 641663"/>
                    <a:gd name="connsiteY10" fmla="*/ 533464 h 704217"/>
                    <a:gd name="connsiteX11" fmla="*/ 168589 w 641663"/>
                    <a:gd name="connsiteY11" fmla="*/ 457265 h 704217"/>
                    <a:gd name="connsiteX12" fmla="*/ 78101 w 641663"/>
                    <a:gd name="connsiteY12" fmla="*/ 552515 h 704217"/>
                    <a:gd name="connsiteX13" fmla="*/ 130489 w 641663"/>
                    <a:gd name="connsiteY13" fmla="*/ 638240 h 704217"/>
                    <a:gd name="connsiteX14" fmla="*/ 259076 w 641663"/>
                    <a:gd name="connsiteY14" fmla="*/ 609665 h 704217"/>
                    <a:gd name="connsiteX15" fmla="*/ 311464 w 641663"/>
                    <a:gd name="connsiteY15" fmla="*/ 552515 h 704217"/>
                    <a:gd name="connsiteX16" fmla="*/ 225739 w 641663"/>
                    <a:gd name="connsiteY16" fmla="*/ 676340 h 704217"/>
                    <a:gd name="connsiteX17" fmla="*/ 340039 w 641663"/>
                    <a:gd name="connsiteY17" fmla="*/ 695390 h 704217"/>
                    <a:gd name="connsiteX18" fmla="*/ 549589 w 641663"/>
                    <a:gd name="connsiteY18" fmla="*/ 562040 h 704217"/>
                    <a:gd name="connsiteX19" fmla="*/ 635314 w 641663"/>
                    <a:gd name="connsiteY19" fmla="*/ 371540 h 704217"/>
                    <a:gd name="connsiteX20" fmla="*/ 635314 w 641663"/>
                    <a:gd name="connsiteY20" fmla="*/ 276290 h 704217"/>
                    <a:gd name="connsiteX21" fmla="*/ 635314 w 641663"/>
                    <a:gd name="connsiteY21" fmla="*/ 219140 h 704217"/>
                    <a:gd name="connsiteX22" fmla="*/ 618041 w 641663"/>
                    <a:gd name="connsiteY22" fmla="*/ 197264 h 704217"/>
                    <a:gd name="connsiteX23" fmla="*/ 625789 w 641663"/>
                    <a:gd name="connsiteY23" fmla="*/ 85790 h 704217"/>
                    <a:gd name="connsiteX24" fmla="*/ 559114 w 641663"/>
                    <a:gd name="connsiteY24" fmla="*/ 38165 h 704217"/>
                    <a:gd name="connsiteX25" fmla="*/ 416239 w 641663"/>
                    <a:gd name="connsiteY25" fmla="*/ 65 h 704217"/>
                    <a:gd name="connsiteX0" fmla="*/ 416239 w 641663"/>
                    <a:gd name="connsiteY0" fmla="*/ 152 h 704304"/>
                    <a:gd name="connsiteX1" fmla="*/ 371306 w 641663"/>
                    <a:gd name="connsiteY1" fmla="*/ 25028 h 704304"/>
                    <a:gd name="connsiteX2" fmla="*/ 254314 w 641663"/>
                    <a:gd name="connsiteY2" fmla="*/ 28727 h 704304"/>
                    <a:gd name="connsiteX3" fmla="*/ 101914 w 641663"/>
                    <a:gd name="connsiteY3" fmla="*/ 133502 h 704304"/>
                    <a:gd name="connsiteX4" fmla="*/ 35239 w 641663"/>
                    <a:gd name="connsiteY4" fmla="*/ 223990 h 704304"/>
                    <a:gd name="connsiteX5" fmla="*/ 25714 w 641663"/>
                    <a:gd name="connsiteY5" fmla="*/ 304952 h 704304"/>
                    <a:gd name="connsiteX6" fmla="*/ 92389 w 641663"/>
                    <a:gd name="connsiteY6" fmla="*/ 333527 h 704304"/>
                    <a:gd name="connsiteX7" fmla="*/ 159064 w 641663"/>
                    <a:gd name="connsiteY7" fmla="*/ 238277 h 704304"/>
                    <a:gd name="connsiteX8" fmla="*/ 118401 w 641663"/>
                    <a:gd name="connsiteY8" fmla="*/ 301468 h 704304"/>
                    <a:gd name="connsiteX9" fmla="*/ 4102 w 641663"/>
                    <a:gd name="connsiteY9" fmla="*/ 439581 h 704304"/>
                    <a:gd name="connsiteX10" fmla="*/ 54289 w 641663"/>
                    <a:gd name="connsiteY10" fmla="*/ 533551 h 704304"/>
                    <a:gd name="connsiteX11" fmla="*/ 168589 w 641663"/>
                    <a:gd name="connsiteY11" fmla="*/ 457352 h 704304"/>
                    <a:gd name="connsiteX12" fmla="*/ 78101 w 641663"/>
                    <a:gd name="connsiteY12" fmla="*/ 552602 h 704304"/>
                    <a:gd name="connsiteX13" fmla="*/ 130489 w 641663"/>
                    <a:gd name="connsiteY13" fmla="*/ 638327 h 704304"/>
                    <a:gd name="connsiteX14" fmla="*/ 259076 w 641663"/>
                    <a:gd name="connsiteY14" fmla="*/ 609752 h 704304"/>
                    <a:gd name="connsiteX15" fmla="*/ 311464 w 641663"/>
                    <a:gd name="connsiteY15" fmla="*/ 552602 h 704304"/>
                    <a:gd name="connsiteX16" fmla="*/ 225739 w 641663"/>
                    <a:gd name="connsiteY16" fmla="*/ 676427 h 704304"/>
                    <a:gd name="connsiteX17" fmla="*/ 340039 w 641663"/>
                    <a:gd name="connsiteY17" fmla="*/ 695477 h 704304"/>
                    <a:gd name="connsiteX18" fmla="*/ 549589 w 641663"/>
                    <a:gd name="connsiteY18" fmla="*/ 562127 h 704304"/>
                    <a:gd name="connsiteX19" fmla="*/ 635314 w 641663"/>
                    <a:gd name="connsiteY19" fmla="*/ 371627 h 704304"/>
                    <a:gd name="connsiteX20" fmla="*/ 635314 w 641663"/>
                    <a:gd name="connsiteY20" fmla="*/ 276377 h 704304"/>
                    <a:gd name="connsiteX21" fmla="*/ 635314 w 641663"/>
                    <a:gd name="connsiteY21" fmla="*/ 219227 h 704304"/>
                    <a:gd name="connsiteX22" fmla="*/ 618041 w 641663"/>
                    <a:gd name="connsiteY22" fmla="*/ 197351 h 704304"/>
                    <a:gd name="connsiteX23" fmla="*/ 625789 w 641663"/>
                    <a:gd name="connsiteY23" fmla="*/ 85877 h 704304"/>
                    <a:gd name="connsiteX24" fmla="*/ 559114 w 641663"/>
                    <a:gd name="connsiteY24" fmla="*/ 38252 h 704304"/>
                    <a:gd name="connsiteX25" fmla="*/ 416239 w 641663"/>
                    <a:gd name="connsiteY25" fmla="*/ 152 h 704304"/>
                    <a:gd name="connsiteX0" fmla="*/ 416239 w 641663"/>
                    <a:gd name="connsiteY0" fmla="*/ 489 h 704641"/>
                    <a:gd name="connsiteX1" fmla="*/ 336693 w 641663"/>
                    <a:gd name="connsiteY1" fmla="*/ 17754 h 704641"/>
                    <a:gd name="connsiteX2" fmla="*/ 254314 w 641663"/>
                    <a:gd name="connsiteY2" fmla="*/ 29064 h 704641"/>
                    <a:gd name="connsiteX3" fmla="*/ 101914 w 641663"/>
                    <a:gd name="connsiteY3" fmla="*/ 133839 h 704641"/>
                    <a:gd name="connsiteX4" fmla="*/ 35239 w 641663"/>
                    <a:gd name="connsiteY4" fmla="*/ 224327 h 704641"/>
                    <a:gd name="connsiteX5" fmla="*/ 25714 w 641663"/>
                    <a:gd name="connsiteY5" fmla="*/ 305289 h 704641"/>
                    <a:gd name="connsiteX6" fmla="*/ 92389 w 641663"/>
                    <a:gd name="connsiteY6" fmla="*/ 333864 h 704641"/>
                    <a:gd name="connsiteX7" fmla="*/ 159064 w 641663"/>
                    <a:gd name="connsiteY7" fmla="*/ 238614 h 704641"/>
                    <a:gd name="connsiteX8" fmla="*/ 118401 w 641663"/>
                    <a:gd name="connsiteY8" fmla="*/ 301805 h 704641"/>
                    <a:gd name="connsiteX9" fmla="*/ 4102 w 641663"/>
                    <a:gd name="connsiteY9" fmla="*/ 439918 h 704641"/>
                    <a:gd name="connsiteX10" fmla="*/ 54289 w 641663"/>
                    <a:gd name="connsiteY10" fmla="*/ 533888 h 704641"/>
                    <a:gd name="connsiteX11" fmla="*/ 168589 w 641663"/>
                    <a:gd name="connsiteY11" fmla="*/ 457689 h 704641"/>
                    <a:gd name="connsiteX12" fmla="*/ 78101 w 641663"/>
                    <a:gd name="connsiteY12" fmla="*/ 552939 h 704641"/>
                    <a:gd name="connsiteX13" fmla="*/ 130489 w 641663"/>
                    <a:gd name="connsiteY13" fmla="*/ 638664 h 704641"/>
                    <a:gd name="connsiteX14" fmla="*/ 259076 w 641663"/>
                    <a:gd name="connsiteY14" fmla="*/ 610089 h 704641"/>
                    <a:gd name="connsiteX15" fmla="*/ 311464 w 641663"/>
                    <a:gd name="connsiteY15" fmla="*/ 552939 h 704641"/>
                    <a:gd name="connsiteX16" fmla="*/ 225739 w 641663"/>
                    <a:gd name="connsiteY16" fmla="*/ 676764 h 704641"/>
                    <a:gd name="connsiteX17" fmla="*/ 340039 w 641663"/>
                    <a:gd name="connsiteY17" fmla="*/ 695814 h 704641"/>
                    <a:gd name="connsiteX18" fmla="*/ 549589 w 641663"/>
                    <a:gd name="connsiteY18" fmla="*/ 562464 h 704641"/>
                    <a:gd name="connsiteX19" fmla="*/ 635314 w 641663"/>
                    <a:gd name="connsiteY19" fmla="*/ 371964 h 704641"/>
                    <a:gd name="connsiteX20" fmla="*/ 635314 w 641663"/>
                    <a:gd name="connsiteY20" fmla="*/ 276714 h 704641"/>
                    <a:gd name="connsiteX21" fmla="*/ 635314 w 641663"/>
                    <a:gd name="connsiteY21" fmla="*/ 219564 h 704641"/>
                    <a:gd name="connsiteX22" fmla="*/ 618041 w 641663"/>
                    <a:gd name="connsiteY22" fmla="*/ 197688 h 704641"/>
                    <a:gd name="connsiteX23" fmla="*/ 625789 w 641663"/>
                    <a:gd name="connsiteY23" fmla="*/ 86214 h 704641"/>
                    <a:gd name="connsiteX24" fmla="*/ 559114 w 641663"/>
                    <a:gd name="connsiteY24" fmla="*/ 38589 h 704641"/>
                    <a:gd name="connsiteX25" fmla="*/ 416239 w 641663"/>
                    <a:gd name="connsiteY25" fmla="*/ 489 h 704641"/>
                    <a:gd name="connsiteX0" fmla="*/ 416239 w 641663"/>
                    <a:gd name="connsiteY0" fmla="*/ 1850 h 706002"/>
                    <a:gd name="connsiteX1" fmla="*/ 335783 w 641663"/>
                    <a:gd name="connsiteY1" fmla="*/ 8462 h 706002"/>
                    <a:gd name="connsiteX2" fmla="*/ 254314 w 641663"/>
                    <a:gd name="connsiteY2" fmla="*/ 30425 h 706002"/>
                    <a:gd name="connsiteX3" fmla="*/ 101914 w 641663"/>
                    <a:gd name="connsiteY3" fmla="*/ 135200 h 706002"/>
                    <a:gd name="connsiteX4" fmla="*/ 35239 w 641663"/>
                    <a:gd name="connsiteY4" fmla="*/ 225688 h 706002"/>
                    <a:gd name="connsiteX5" fmla="*/ 25714 w 641663"/>
                    <a:gd name="connsiteY5" fmla="*/ 306650 h 706002"/>
                    <a:gd name="connsiteX6" fmla="*/ 92389 w 641663"/>
                    <a:gd name="connsiteY6" fmla="*/ 335225 h 706002"/>
                    <a:gd name="connsiteX7" fmla="*/ 159064 w 641663"/>
                    <a:gd name="connsiteY7" fmla="*/ 239975 h 706002"/>
                    <a:gd name="connsiteX8" fmla="*/ 118401 w 641663"/>
                    <a:gd name="connsiteY8" fmla="*/ 303166 h 706002"/>
                    <a:gd name="connsiteX9" fmla="*/ 4102 w 641663"/>
                    <a:gd name="connsiteY9" fmla="*/ 441279 h 706002"/>
                    <a:gd name="connsiteX10" fmla="*/ 54289 w 641663"/>
                    <a:gd name="connsiteY10" fmla="*/ 535249 h 706002"/>
                    <a:gd name="connsiteX11" fmla="*/ 168589 w 641663"/>
                    <a:gd name="connsiteY11" fmla="*/ 459050 h 706002"/>
                    <a:gd name="connsiteX12" fmla="*/ 78101 w 641663"/>
                    <a:gd name="connsiteY12" fmla="*/ 554300 h 706002"/>
                    <a:gd name="connsiteX13" fmla="*/ 130489 w 641663"/>
                    <a:gd name="connsiteY13" fmla="*/ 640025 h 706002"/>
                    <a:gd name="connsiteX14" fmla="*/ 259076 w 641663"/>
                    <a:gd name="connsiteY14" fmla="*/ 611450 h 706002"/>
                    <a:gd name="connsiteX15" fmla="*/ 311464 w 641663"/>
                    <a:gd name="connsiteY15" fmla="*/ 554300 h 706002"/>
                    <a:gd name="connsiteX16" fmla="*/ 225739 w 641663"/>
                    <a:gd name="connsiteY16" fmla="*/ 678125 h 706002"/>
                    <a:gd name="connsiteX17" fmla="*/ 340039 w 641663"/>
                    <a:gd name="connsiteY17" fmla="*/ 697175 h 706002"/>
                    <a:gd name="connsiteX18" fmla="*/ 549589 w 641663"/>
                    <a:gd name="connsiteY18" fmla="*/ 563825 h 706002"/>
                    <a:gd name="connsiteX19" fmla="*/ 635314 w 641663"/>
                    <a:gd name="connsiteY19" fmla="*/ 373325 h 706002"/>
                    <a:gd name="connsiteX20" fmla="*/ 635314 w 641663"/>
                    <a:gd name="connsiteY20" fmla="*/ 278075 h 706002"/>
                    <a:gd name="connsiteX21" fmla="*/ 635314 w 641663"/>
                    <a:gd name="connsiteY21" fmla="*/ 220925 h 706002"/>
                    <a:gd name="connsiteX22" fmla="*/ 618041 w 641663"/>
                    <a:gd name="connsiteY22" fmla="*/ 199049 h 706002"/>
                    <a:gd name="connsiteX23" fmla="*/ 625789 w 641663"/>
                    <a:gd name="connsiteY23" fmla="*/ 87575 h 706002"/>
                    <a:gd name="connsiteX24" fmla="*/ 559114 w 641663"/>
                    <a:gd name="connsiteY24" fmla="*/ 39950 h 706002"/>
                    <a:gd name="connsiteX25" fmla="*/ 416239 w 641663"/>
                    <a:gd name="connsiteY25" fmla="*/ 1850 h 706002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5314 w 641663"/>
                    <a:gd name="connsiteY21" fmla="*/ 224193 h 709270"/>
                    <a:gd name="connsiteX22" fmla="*/ 618041 w 641663"/>
                    <a:gd name="connsiteY22" fmla="*/ 202317 h 709270"/>
                    <a:gd name="connsiteX23" fmla="*/ 625789 w 641663"/>
                    <a:gd name="connsiteY23" fmla="*/ 90843 h 709270"/>
                    <a:gd name="connsiteX24" fmla="*/ 559114 w 641663"/>
                    <a:gd name="connsiteY24" fmla="*/ 43218 h 709270"/>
                    <a:gd name="connsiteX25" fmla="*/ 486463 w 641663"/>
                    <a:gd name="connsiteY25" fmla="*/ 1463 h 709270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5314 w 641663"/>
                    <a:gd name="connsiteY21" fmla="*/ 224193 h 709270"/>
                    <a:gd name="connsiteX22" fmla="*/ 625789 w 641663"/>
                    <a:gd name="connsiteY22" fmla="*/ 90843 h 709270"/>
                    <a:gd name="connsiteX23" fmla="*/ 559114 w 641663"/>
                    <a:gd name="connsiteY23" fmla="*/ 43218 h 709270"/>
                    <a:gd name="connsiteX24" fmla="*/ 486463 w 641663"/>
                    <a:gd name="connsiteY24" fmla="*/ 1463 h 709270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3947 w 641663"/>
                    <a:gd name="connsiteY21" fmla="*/ 208216 h 709270"/>
                    <a:gd name="connsiteX22" fmla="*/ 625789 w 641663"/>
                    <a:gd name="connsiteY22" fmla="*/ 90843 h 709270"/>
                    <a:gd name="connsiteX23" fmla="*/ 559114 w 641663"/>
                    <a:gd name="connsiteY23" fmla="*/ 43218 h 709270"/>
                    <a:gd name="connsiteX24" fmla="*/ 486463 w 641663"/>
                    <a:gd name="connsiteY24" fmla="*/ 1463 h 709270"/>
                    <a:gd name="connsiteX0" fmla="*/ 486463 w 639618"/>
                    <a:gd name="connsiteY0" fmla="*/ 1463 h 709270"/>
                    <a:gd name="connsiteX1" fmla="*/ 335783 w 639618"/>
                    <a:gd name="connsiteY1" fmla="*/ 11730 h 709270"/>
                    <a:gd name="connsiteX2" fmla="*/ 254314 w 639618"/>
                    <a:gd name="connsiteY2" fmla="*/ 33693 h 709270"/>
                    <a:gd name="connsiteX3" fmla="*/ 101914 w 639618"/>
                    <a:gd name="connsiteY3" fmla="*/ 138468 h 709270"/>
                    <a:gd name="connsiteX4" fmla="*/ 35239 w 639618"/>
                    <a:gd name="connsiteY4" fmla="*/ 228956 h 709270"/>
                    <a:gd name="connsiteX5" fmla="*/ 25714 w 639618"/>
                    <a:gd name="connsiteY5" fmla="*/ 309918 h 709270"/>
                    <a:gd name="connsiteX6" fmla="*/ 92389 w 639618"/>
                    <a:gd name="connsiteY6" fmla="*/ 338493 h 709270"/>
                    <a:gd name="connsiteX7" fmla="*/ 159064 w 639618"/>
                    <a:gd name="connsiteY7" fmla="*/ 243243 h 709270"/>
                    <a:gd name="connsiteX8" fmla="*/ 118401 w 639618"/>
                    <a:gd name="connsiteY8" fmla="*/ 306434 h 709270"/>
                    <a:gd name="connsiteX9" fmla="*/ 4102 w 639618"/>
                    <a:gd name="connsiteY9" fmla="*/ 444547 h 709270"/>
                    <a:gd name="connsiteX10" fmla="*/ 54289 w 639618"/>
                    <a:gd name="connsiteY10" fmla="*/ 538517 h 709270"/>
                    <a:gd name="connsiteX11" fmla="*/ 168589 w 639618"/>
                    <a:gd name="connsiteY11" fmla="*/ 462318 h 709270"/>
                    <a:gd name="connsiteX12" fmla="*/ 78101 w 639618"/>
                    <a:gd name="connsiteY12" fmla="*/ 557568 h 709270"/>
                    <a:gd name="connsiteX13" fmla="*/ 130489 w 639618"/>
                    <a:gd name="connsiteY13" fmla="*/ 643293 h 709270"/>
                    <a:gd name="connsiteX14" fmla="*/ 259076 w 639618"/>
                    <a:gd name="connsiteY14" fmla="*/ 614718 h 709270"/>
                    <a:gd name="connsiteX15" fmla="*/ 311464 w 639618"/>
                    <a:gd name="connsiteY15" fmla="*/ 557568 h 709270"/>
                    <a:gd name="connsiteX16" fmla="*/ 225739 w 639618"/>
                    <a:gd name="connsiteY16" fmla="*/ 681393 h 709270"/>
                    <a:gd name="connsiteX17" fmla="*/ 340039 w 639618"/>
                    <a:gd name="connsiteY17" fmla="*/ 700443 h 709270"/>
                    <a:gd name="connsiteX18" fmla="*/ 549589 w 639618"/>
                    <a:gd name="connsiteY18" fmla="*/ 567093 h 709270"/>
                    <a:gd name="connsiteX19" fmla="*/ 635314 w 639618"/>
                    <a:gd name="connsiteY19" fmla="*/ 376593 h 709270"/>
                    <a:gd name="connsiteX20" fmla="*/ 627677 w 639618"/>
                    <a:gd name="connsiteY20" fmla="*/ 314238 h 709270"/>
                    <a:gd name="connsiteX21" fmla="*/ 633947 w 639618"/>
                    <a:gd name="connsiteY21" fmla="*/ 208216 h 709270"/>
                    <a:gd name="connsiteX22" fmla="*/ 625789 w 639618"/>
                    <a:gd name="connsiteY22" fmla="*/ 90843 h 709270"/>
                    <a:gd name="connsiteX23" fmla="*/ 559114 w 639618"/>
                    <a:gd name="connsiteY23" fmla="*/ 43218 h 709270"/>
                    <a:gd name="connsiteX24" fmla="*/ 486463 w 639618"/>
                    <a:gd name="connsiteY24" fmla="*/ 1463 h 709270"/>
                    <a:gd name="connsiteX0" fmla="*/ 486463 w 634072"/>
                    <a:gd name="connsiteY0" fmla="*/ 1463 h 709270"/>
                    <a:gd name="connsiteX1" fmla="*/ 335783 w 634072"/>
                    <a:gd name="connsiteY1" fmla="*/ 11730 h 709270"/>
                    <a:gd name="connsiteX2" fmla="*/ 254314 w 634072"/>
                    <a:gd name="connsiteY2" fmla="*/ 33693 h 709270"/>
                    <a:gd name="connsiteX3" fmla="*/ 101914 w 634072"/>
                    <a:gd name="connsiteY3" fmla="*/ 138468 h 709270"/>
                    <a:gd name="connsiteX4" fmla="*/ 35239 w 634072"/>
                    <a:gd name="connsiteY4" fmla="*/ 228956 h 709270"/>
                    <a:gd name="connsiteX5" fmla="*/ 25714 w 634072"/>
                    <a:gd name="connsiteY5" fmla="*/ 309918 h 709270"/>
                    <a:gd name="connsiteX6" fmla="*/ 92389 w 634072"/>
                    <a:gd name="connsiteY6" fmla="*/ 338493 h 709270"/>
                    <a:gd name="connsiteX7" fmla="*/ 159064 w 634072"/>
                    <a:gd name="connsiteY7" fmla="*/ 243243 h 709270"/>
                    <a:gd name="connsiteX8" fmla="*/ 118401 w 634072"/>
                    <a:gd name="connsiteY8" fmla="*/ 306434 h 709270"/>
                    <a:gd name="connsiteX9" fmla="*/ 4102 w 634072"/>
                    <a:gd name="connsiteY9" fmla="*/ 444547 h 709270"/>
                    <a:gd name="connsiteX10" fmla="*/ 54289 w 634072"/>
                    <a:gd name="connsiteY10" fmla="*/ 538517 h 709270"/>
                    <a:gd name="connsiteX11" fmla="*/ 168589 w 634072"/>
                    <a:gd name="connsiteY11" fmla="*/ 462318 h 709270"/>
                    <a:gd name="connsiteX12" fmla="*/ 78101 w 634072"/>
                    <a:gd name="connsiteY12" fmla="*/ 557568 h 709270"/>
                    <a:gd name="connsiteX13" fmla="*/ 130489 w 634072"/>
                    <a:gd name="connsiteY13" fmla="*/ 643293 h 709270"/>
                    <a:gd name="connsiteX14" fmla="*/ 259076 w 634072"/>
                    <a:gd name="connsiteY14" fmla="*/ 614718 h 709270"/>
                    <a:gd name="connsiteX15" fmla="*/ 311464 w 634072"/>
                    <a:gd name="connsiteY15" fmla="*/ 557568 h 709270"/>
                    <a:gd name="connsiteX16" fmla="*/ 225739 w 634072"/>
                    <a:gd name="connsiteY16" fmla="*/ 681393 h 709270"/>
                    <a:gd name="connsiteX17" fmla="*/ 340039 w 634072"/>
                    <a:gd name="connsiteY17" fmla="*/ 700443 h 709270"/>
                    <a:gd name="connsiteX18" fmla="*/ 549589 w 634072"/>
                    <a:gd name="connsiteY18" fmla="*/ 567093 h 709270"/>
                    <a:gd name="connsiteX19" fmla="*/ 619759 w 634072"/>
                    <a:gd name="connsiteY19" fmla="*/ 377997 h 709270"/>
                    <a:gd name="connsiteX20" fmla="*/ 627677 w 634072"/>
                    <a:gd name="connsiteY20" fmla="*/ 314238 h 709270"/>
                    <a:gd name="connsiteX21" fmla="*/ 633947 w 634072"/>
                    <a:gd name="connsiteY21" fmla="*/ 208216 h 709270"/>
                    <a:gd name="connsiteX22" fmla="*/ 625789 w 634072"/>
                    <a:gd name="connsiteY22" fmla="*/ 90843 h 709270"/>
                    <a:gd name="connsiteX23" fmla="*/ 559114 w 634072"/>
                    <a:gd name="connsiteY23" fmla="*/ 43218 h 709270"/>
                    <a:gd name="connsiteX24" fmla="*/ 486463 w 634072"/>
                    <a:gd name="connsiteY24" fmla="*/ 1463 h 709270"/>
                    <a:gd name="connsiteX0" fmla="*/ 486463 w 634072"/>
                    <a:gd name="connsiteY0" fmla="*/ 3196 h 711003"/>
                    <a:gd name="connsiteX1" fmla="*/ 353475 w 634072"/>
                    <a:gd name="connsiteY1" fmla="*/ 6498 h 711003"/>
                    <a:gd name="connsiteX2" fmla="*/ 254314 w 634072"/>
                    <a:gd name="connsiteY2" fmla="*/ 35426 h 711003"/>
                    <a:gd name="connsiteX3" fmla="*/ 101914 w 634072"/>
                    <a:gd name="connsiteY3" fmla="*/ 140201 h 711003"/>
                    <a:gd name="connsiteX4" fmla="*/ 35239 w 634072"/>
                    <a:gd name="connsiteY4" fmla="*/ 230689 h 711003"/>
                    <a:gd name="connsiteX5" fmla="*/ 25714 w 634072"/>
                    <a:gd name="connsiteY5" fmla="*/ 311651 h 711003"/>
                    <a:gd name="connsiteX6" fmla="*/ 92389 w 634072"/>
                    <a:gd name="connsiteY6" fmla="*/ 340226 h 711003"/>
                    <a:gd name="connsiteX7" fmla="*/ 159064 w 634072"/>
                    <a:gd name="connsiteY7" fmla="*/ 244976 h 711003"/>
                    <a:gd name="connsiteX8" fmla="*/ 118401 w 634072"/>
                    <a:gd name="connsiteY8" fmla="*/ 308167 h 711003"/>
                    <a:gd name="connsiteX9" fmla="*/ 4102 w 634072"/>
                    <a:gd name="connsiteY9" fmla="*/ 446280 h 711003"/>
                    <a:gd name="connsiteX10" fmla="*/ 54289 w 634072"/>
                    <a:gd name="connsiteY10" fmla="*/ 540250 h 711003"/>
                    <a:gd name="connsiteX11" fmla="*/ 168589 w 634072"/>
                    <a:gd name="connsiteY11" fmla="*/ 464051 h 711003"/>
                    <a:gd name="connsiteX12" fmla="*/ 78101 w 634072"/>
                    <a:gd name="connsiteY12" fmla="*/ 559301 h 711003"/>
                    <a:gd name="connsiteX13" fmla="*/ 130489 w 634072"/>
                    <a:gd name="connsiteY13" fmla="*/ 645026 h 711003"/>
                    <a:gd name="connsiteX14" fmla="*/ 259076 w 634072"/>
                    <a:gd name="connsiteY14" fmla="*/ 616451 h 711003"/>
                    <a:gd name="connsiteX15" fmla="*/ 311464 w 634072"/>
                    <a:gd name="connsiteY15" fmla="*/ 559301 h 711003"/>
                    <a:gd name="connsiteX16" fmla="*/ 225739 w 634072"/>
                    <a:gd name="connsiteY16" fmla="*/ 683126 h 711003"/>
                    <a:gd name="connsiteX17" fmla="*/ 340039 w 634072"/>
                    <a:gd name="connsiteY17" fmla="*/ 702176 h 711003"/>
                    <a:gd name="connsiteX18" fmla="*/ 549589 w 634072"/>
                    <a:gd name="connsiteY18" fmla="*/ 568826 h 711003"/>
                    <a:gd name="connsiteX19" fmla="*/ 619759 w 634072"/>
                    <a:gd name="connsiteY19" fmla="*/ 379730 h 711003"/>
                    <a:gd name="connsiteX20" fmla="*/ 627677 w 634072"/>
                    <a:gd name="connsiteY20" fmla="*/ 315971 h 711003"/>
                    <a:gd name="connsiteX21" fmla="*/ 633947 w 634072"/>
                    <a:gd name="connsiteY21" fmla="*/ 209949 h 711003"/>
                    <a:gd name="connsiteX22" fmla="*/ 625789 w 634072"/>
                    <a:gd name="connsiteY22" fmla="*/ 92576 h 711003"/>
                    <a:gd name="connsiteX23" fmla="*/ 559114 w 634072"/>
                    <a:gd name="connsiteY23" fmla="*/ 44951 h 711003"/>
                    <a:gd name="connsiteX24" fmla="*/ 486463 w 634072"/>
                    <a:gd name="connsiteY24" fmla="*/ 3196 h 711003"/>
                    <a:gd name="connsiteX0" fmla="*/ 486463 w 634072"/>
                    <a:gd name="connsiteY0" fmla="*/ 10201 h 718008"/>
                    <a:gd name="connsiteX1" fmla="*/ 353475 w 634072"/>
                    <a:gd name="connsiteY1" fmla="*/ 13503 h 718008"/>
                    <a:gd name="connsiteX2" fmla="*/ 254314 w 634072"/>
                    <a:gd name="connsiteY2" fmla="*/ 42431 h 718008"/>
                    <a:gd name="connsiteX3" fmla="*/ 101914 w 634072"/>
                    <a:gd name="connsiteY3" fmla="*/ 147206 h 718008"/>
                    <a:gd name="connsiteX4" fmla="*/ 35239 w 634072"/>
                    <a:gd name="connsiteY4" fmla="*/ 237694 h 718008"/>
                    <a:gd name="connsiteX5" fmla="*/ 25714 w 634072"/>
                    <a:gd name="connsiteY5" fmla="*/ 318656 h 718008"/>
                    <a:gd name="connsiteX6" fmla="*/ 92389 w 634072"/>
                    <a:gd name="connsiteY6" fmla="*/ 347231 h 718008"/>
                    <a:gd name="connsiteX7" fmla="*/ 159064 w 634072"/>
                    <a:gd name="connsiteY7" fmla="*/ 251981 h 718008"/>
                    <a:gd name="connsiteX8" fmla="*/ 118401 w 634072"/>
                    <a:gd name="connsiteY8" fmla="*/ 315172 h 718008"/>
                    <a:gd name="connsiteX9" fmla="*/ 4102 w 634072"/>
                    <a:gd name="connsiteY9" fmla="*/ 453285 h 718008"/>
                    <a:gd name="connsiteX10" fmla="*/ 54289 w 634072"/>
                    <a:gd name="connsiteY10" fmla="*/ 547255 h 718008"/>
                    <a:gd name="connsiteX11" fmla="*/ 168589 w 634072"/>
                    <a:gd name="connsiteY11" fmla="*/ 471056 h 718008"/>
                    <a:gd name="connsiteX12" fmla="*/ 78101 w 634072"/>
                    <a:gd name="connsiteY12" fmla="*/ 566306 h 718008"/>
                    <a:gd name="connsiteX13" fmla="*/ 130489 w 634072"/>
                    <a:gd name="connsiteY13" fmla="*/ 652031 h 718008"/>
                    <a:gd name="connsiteX14" fmla="*/ 259076 w 634072"/>
                    <a:gd name="connsiteY14" fmla="*/ 623456 h 718008"/>
                    <a:gd name="connsiteX15" fmla="*/ 311464 w 634072"/>
                    <a:gd name="connsiteY15" fmla="*/ 566306 h 718008"/>
                    <a:gd name="connsiteX16" fmla="*/ 225739 w 634072"/>
                    <a:gd name="connsiteY16" fmla="*/ 690131 h 718008"/>
                    <a:gd name="connsiteX17" fmla="*/ 340039 w 634072"/>
                    <a:gd name="connsiteY17" fmla="*/ 709181 h 718008"/>
                    <a:gd name="connsiteX18" fmla="*/ 549589 w 634072"/>
                    <a:gd name="connsiteY18" fmla="*/ 575831 h 718008"/>
                    <a:gd name="connsiteX19" fmla="*/ 619759 w 634072"/>
                    <a:gd name="connsiteY19" fmla="*/ 386735 h 718008"/>
                    <a:gd name="connsiteX20" fmla="*/ 627677 w 634072"/>
                    <a:gd name="connsiteY20" fmla="*/ 322976 h 718008"/>
                    <a:gd name="connsiteX21" fmla="*/ 633947 w 634072"/>
                    <a:gd name="connsiteY21" fmla="*/ 216954 h 718008"/>
                    <a:gd name="connsiteX22" fmla="*/ 625789 w 634072"/>
                    <a:gd name="connsiteY22" fmla="*/ 99581 h 718008"/>
                    <a:gd name="connsiteX23" fmla="*/ 559114 w 634072"/>
                    <a:gd name="connsiteY23" fmla="*/ 51956 h 718008"/>
                    <a:gd name="connsiteX24" fmla="*/ 486463 w 634072"/>
                    <a:gd name="connsiteY24" fmla="*/ 10201 h 718008"/>
                    <a:gd name="connsiteX0" fmla="*/ 486463 w 634072"/>
                    <a:gd name="connsiteY0" fmla="*/ 3374 h 711181"/>
                    <a:gd name="connsiteX1" fmla="*/ 353475 w 634072"/>
                    <a:gd name="connsiteY1" fmla="*/ 6676 h 711181"/>
                    <a:gd name="connsiteX2" fmla="*/ 254314 w 634072"/>
                    <a:gd name="connsiteY2" fmla="*/ 35604 h 711181"/>
                    <a:gd name="connsiteX3" fmla="*/ 101914 w 634072"/>
                    <a:gd name="connsiteY3" fmla="*/ 140379 h 711181"/>
                    <a:gd name="connsiteX4" fmla="*/ 35239 w 634072"/>
                    <a:gd name="connsiteY4" fmla="*/ 230867 h 711181"/>
                    <a:gd name="connsiteX5" fmla="*/ 25714 w 634072"/>
                    <a:gd name="connsiteY5" fmla="*/ 311829 h 711181"/>
                    <a:gd name="connsiteX6" fmla="*/ 92389 w 634072"/>
                    <a:gd name="connsiteY6" fmla="*/ 340404 h 711181"/>
                    <a:gd name="connsiteX7" fmla="*/ 159064 w 634072"/>
                    <a:gd name="connsiteY7" fmla="*/ 245154 h 711181"/>
                    <a:gd name="connsiteX8" fmla="*/ 118401 w 634072"/>
                    <a:gd name="connsiteY8" fmla="*/ 308345 h 711181"/>
                    <a:gd name="connsiteX9" fmla="*/ 4102 w 634072"/>
                    <a:gd name="connsiteY9" fmla="*/ 446458 h 711181"/>
                    <a:gd name="connsiteX10" fmla="*/ 54289 w 634072"/>
                    <a:gd name="connsiteY10" fmla="*/ 540428 h 711181"/>
                    <a:gd name="connsiteX11" fmla="*/ 168589 w 634072"/>
                    <a:gd name="connsiteY11" fmla="*/ 464229 h 711181"/>
                    <a:gd name="connsiteX12" fmla="*/ 78101 w 634072"/>
                    <a:gd name="connsiteY12" fmla="*/ 559479 h 711181"/>
                    <a:gd name="connsiteX13" fmla="*/ 130489 w 634072"/>
                    <a:gd name="connsiteY13" fmla="*/ 645204 h 711181"/>
                    <a:gd name="connsiteX14" fmla="*/ 259076 w 634072"/>
                    <a:gd name="connsiteY14" fmla="*/ 616629 h 711181"/>
                    <a:gd name="connsiteX15" fmla="*/ 311464 w 634072"/>
                    <a:gd name="connsiteY15" fmla="*/ 559479 h 711181"/>
                    <a:gd name="connsiteX16" fmla="*/ 225739 w 634072"/>
                    <a:gd name="connsiteY16" fmla="*/ 683304 h 711181"/>
                    <a:gd name="connsiteX17" fmla="*/ 340039 w 634072"/>
                    <a:gd name="connsiteY17" fmla="*/ 702354 h 711181"/>
                    <a:gd name="connsiteX18" fmla="*/ 549589 w 634072"/>
                    <a:gd name="connsiteY18" fmla="*/ 569004 h 711181"/>
                    <a:gd name="connsiteX19" fmla="*/ 619759 w 634072"/>
                    <a:gd name="connsiteY19" fmla="*/ 379908 h 711181"/>
                    <a:gd name="connsiteX20" fmla="*/ 627677 w 634072"/>
                    <a:gd name="connsiteY20" fmla="*/ 316149 h 711181"/>
                    <a:gd name="connsiteX21" fmla="*/ 633947 w 634072"/>
                    <a:gd name="connsiteY21" fmla="*/ 210127 h 711181"/>
                    <a:gd name="connsiteX22" fmla="*/ 625789 w 634072"/>
                    <a:gd name="connsiteY22" fmla="*/ 92754 h 711181"/>
                    <a:gd name="connsiteX23" fmla="*/ 559114 w 634072"/>
                    <a:gd name="connsiteY23" fmla="*/ 45129 h 711181"/>
                    <a:gd name="connsiteX24" fmla="*/ 486463 w 634072"/>
                    <a:gd name="connsiteY24" fmla="*/ 3374 h 711181"/>
                    <a:gd name="connsiteX0" fmla="*/ 486463 w 634072"/>
                    <a:gd name="connsiteY0" fmla="*/ 5125 h 712932"/>
                    <a:gd name="connsiteX1" fmla="*/ 353475 w 634072"/>
                    <a:gd name="connsiteY1" fmla="*/ 8427 h 712932"/>
                    <a:gd name="connsiteX2" fmla="*/ 254314 w 634072"/>
                    <a:gd name="connsiteY2" fmla="*/ 37355 h 712932"/>
                    <a:gd name="connsiteX3" fmla="*/ 101914 w 634072"/>
                    <a:gd name="connsiteY3" fmla="*/ 142130 h 712932"/>
                    <a:gd name="connsiteX4" fmla="*/ 35239 w 634072"/>
                    <a:gd name="connsiteY4" fmla="*/ 232618 h 712932"/>
                    <a:gd name="connsiteX5" fmla="*/ 25714 w 634072"/>
                    <a:gd name="connsiteY5" fmla="*/ 313580 h 712932"/>
                    <a:gd name="connsiteX6" fmla="*/ 92389 w 634072"/>
                    <a:gd name="connsiteY6" fmla="*/ 342155 h 712932"/>
                    <a:gd name="connsiteX7" fmla="*/ 159064 w 634072"/>
                    <a:gd name="connsiteY7" fmla="*/ 246905 h 712932"/>
                    <a:gd name="connsiteX8" fmla="*/ 118401 w 634072"/>
                    <a:gd name="connsiteY8" fmla="*/ 310096 h 712932"/>
                    <a:gd name="connsiteX9" fmla="*/ 4102 w 634072"/>
                    <a:gd name="connsiteY9" fmla="*/ 448209 h 712932"/>
                    <a:gd name="connsiteX10" fmla="*/ 54289 w 634072"/>
                    <a:gd name="connsiteY10" fmla="*/ 542179 h 712932"/>
                    <a:gd name="connsiteX11" fmla="*/ 168589 w 634072"/>
                    <a:gd name="connsiteY11" fmla="*/ 465980 h 712932"/>
                    <a:gd name="connsiteX12" fmla="*/ 78101 w 634072"/>
                    <a:gd name="connsiteY12" fmla="*/ 561230 h 712932"/>
                    <a:gd name="connsiteX13" fmla="*/ 130489 w 634072"/>
                    <a:gd name="connsiteY13" fmla="*/ 646955 h 712932"/>
                    <a:gd name="connsiteX14" fmla="*/ 259076 w 634072"/>
                    <a:gd name="connsiteY14" fmla="*/ 618380 h 712932"/>
                    <a:gd name="connsiteX15" fmla="*/ 311464 w 634072"/>
                    <a:gd name="connsiteY15" fmla="*/ 561230 h 712932"/>
                    <a:gd name="connsiteX16" fmla="*/ 225739 w 634072"/>
                    <a:gd name="connsiteY16" fmla="*/ 685055 h 712932"/>
                    <a:gd name="connsiteX17" fmla="*/ 340039 w 634072"/>
                    <a:gd name="connsiteY17" fmla="*/ 704105 h 712932"/>
                    <a:gd name="connsiteX18" fmla="*/ 549589 w 634072"/>
                    <a:gd name="connsiteY18" fmla="*/ 570755 h 712932"/>
                    <a:gd name="connsiteX19" fmla="*/ 619759 w 634072"/>
                    <a:gd name="connsiteY19" fmla="*/ 381659 h 712932"/>
                    <a:gd name="connsiteX20" fmla="*/ 627677 w 634072"/>
                    <a:gd name="connsiteY20" fmla="*/ 317900 h 712932"/>
                    <a:gd name="connsiteX21" fmla="*/ 633947 w 634072"/>
                    <a:gd name="connsiteY21" fmla="*/ 211878 h 712932"/>
                    <a:gd name="connsiteX22" fmla="*/ 625789 w 634072"/>
                    <a:gd name="connsiteY22" fmla="*/ 94505 h 712932"/>
                    <a:gd name="connsiteX23" fmla="*/ 559114 w 634072"/>
                    <a:gd name="connsiteY23" fmla="*/ 46880 h 712932"/>
                    <a:gd name="connsiteX24" fmla="*/ 486463 w 634072"/>
                    <a:gd name="connsiteY24" fmla="*/ 5125 h 712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634072" h="712932">
                      <a:moveTo>
                        <a:pt x="486463" y="5125"/>
                      </a:moveTo>
                      <a:cubicBezTo>
                        <a:pt x="452190" y="-1284"/>
                        <a:pt x="402079" y="-3208"/>
                        <a:pt x="353475" y="8427"/>
                      </a:cubicBezTo>
                      <a:cubicBezTo>
                        <a:pt x="304871" y="20062"/>
                        <a:pt x="296241" y="15071"/>
                        <a:pt x="254314" y="37355"/>
                      </a:cubicBezTo>
                      <a:cubicBezTo>
                        <a:pt x="212387" y="59639"/>
                        <a:pt x="138426" y="109586"/>
                        <a:pt x="101914" y="142130"/>
                      </a:cubicBezTo>
                      <a:cubicBezTo>
                        <a:pt x="65402" y="174674"/>
                        <a:pt x="47939" y="204043"/>
                        <a:pt x="35239" y="232618"/>
                      </a:cubicBezTo>
                      <a:cubicBezTo>
                        <a:pt x="22539" y="261193"/>
                        <a:pt x="16189" y="295324"/>
                        <a:pt x="25714" y="313580"/>
                      </a:cubicBezTo>
                      <a:cubicBezTo>
                        <a:pt x="35239" y="331836"/>
                        <a:pt x="70164" y="353267"/>
                        <a:pt x="92389" y="342155"/>
                      </a:cubicBezTo>
                      <a:cubicBezTo>
                        <a:pt x="114614" y="331043"/>
                        <a:pt x="154729" y="252248"/>
                        <a:pt x="159064" y="246905"/>
                      </a:cubicBezTo>
                      <a:cubicBezTo>
                        <a:pt x="163399" y="241562"/>
                        <a:pt x="142641" y="291627"/>
                        <a:pt x="118401" y="310096"/>
                      </a:cubicBezTo>
                      <a:cubicBezTo>
                        <a:pt x="94161" y="328566"/>
                        <a:pt x="21137" y="411910"/>
                        <a:pt x="4102" y="448209"/>
                      </a:cubicBezTo>
                      <a:cubicBezTo>
                        <a:pt x="-12933" y="484508"/>
                        <a:pt x="26874" y="539217"/>
                        <a:pt x="54289" y="542179"/>
                      </a:cubicBezTo>
                      <a:cubicBezTo>
                        <a:pt x="81704" y="545141"/>
                        <a:pt x="164620" y="462805"/>
                        <a:pt x="168589" y="465980"/>
                      </a:cubicBezTo>
                      <a:cubicBezTo>
                        <a:pt x="172558" y="469155"/>
                        <a:pt x="84451" y="531068"/>
                        <a:pt x="78101" y="561230"/>
                      </a:cubicBezTo>
                      <a:cubicBezTo>
                        <a:pt x="71751" y="591392"/>
                        <a:pt x="100327" y="637430"/>
                        <a:pt x="130489" y="646955"/>
                      </a:cubicBezTo>
                      <a:cubicBezTo>
                        <a:pt x="160651" y="656480"/>
                        <a:pt x="228914" y="632667"/>
                        <a:pt x="259076" y="618380"/>
                      </a:cubicBezTo>
                      <a:cubicBezTo>
                        <a:pt x="289238" y="604093"/>
                        <a:pt x="317020" y="550118"/>
                        <a:pt x="311464" y="561230"/>
                      </a:cubicBezTo>
                      <a:cubicBezTo>
                        <a:pt x="305908" y="572343"/>
                        <a:pt x="220977" y="661243"/>
                        <a:pt x="225739" y="685055"/>
                      </a:cubicBezTo>
                      <a:cubicBezTo>
                        <a:pt x="230501" y="708867"/>
                        <a:pt x="286064" y="723155"/>
                        <a:pt x="340039" y="704105"/>
                      </a:cubicBezTo>
                      <a:cubicBezTo>
                        <a:pt x="394014" y="685055"/>
                        <a:pt x="502969" y="624496"/>
                        <a:pt x="549589" y="570755"/>
                      </a:cubicBezTo>
                      <a:cubicBezTo>
                        <a:pt x="596209" y="517014"/>
                        <a:pt x="606744" y="423802"/>
                        <a:pt x="619759" y="381659"/>
                      </a:cubicBezTo>
                      <a:cubicBezTo>
                        <a:pt x="632774" y="339517"/>
                        <a:pt x="627677" y="317900"/>
                        <a:pt x="627677" y="317900"/>
                      </a:cubicBezTo>
                      <a:cubicBezTo>
                        <a:pt x="627221" y="293524"/>
                        <a:pt x="634403" y="236254"/>
                        <a:pt x="633947" y="211878"/>
                      </a:cubicBezTo>
                      <a:cubicBezTo>
                        <a:pt x="632359" y="180128"/>
                        <a:pt x="638489" y="124668"/>
                        <a:pt x="625789" y="94505"/>
                      </a:cubicBezTo>
                      <a:cubicBezTo>
                        <a:pt x="613089" y="64343"/>
                        <a:pt x="582335" y="61777"/>
                        <a:pt x="559114" y="46880"/>
                      </a:cubicBezTo>
                      <a:cubicBezTo>
                        <a:pt x="535893" y="31983"/>
                        <a:pt x="520736" y="11534"/>
                        <a:pt x="486463" y="5125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EFC09A77-4A53-92DE-716E-16302A866A2F}"/>
                  </a:ext>
                </a:extLst>
              </p:cNvPr>
              <p:cNvSpPr/>
              <p:nvPr/>
            </p:nvSpPr>
            <p:spPr>
              <a:xfrm>
                <a:off x="6446341" y="4443435"/>
                <a:ext cx="80098" cy="45719"/>
              </a:xfrm>
              <a:custGeom>
                <a:avLst/>
                <a:gdLst>
                  <a:gd name="connsiteX0" fmla="*/ 0 w 142875"/>
                  <a:gd name="connsiteY0" fmla="*/ 0 h 61946"/>
                  <a:gd name="connsiteX1" fmla="*/ 71437 w 142875"/>
                  <a:gd name="connsiteY1" fmla="*/ 61912 h 61946"/>
                  <a:gd name="connsiteX2" fmla="*/ 142875 w 142875"/>
                  <a:gd name="connsiteY2" fmla="*/ 9525 h 61946"/>
                  <a:gd name="connsiteX3" fmla="*/ 142875 w 142875"/>
                  <a:gd name="connsiteY3" fmla="*/ 9525 h 61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61946">
                    <a:moveTo>
                      <a:pt x="0" y="0"/>
                    </a:moveTo>
                    <a:cubicBezTo>
                      <a:pt x="23812" y="30162"/>
                      <a:pt x="47624" y="60324"/>
                      <a:pt x="71437" y="61912"/>
                    </a:cubicBezTo>
                    <a:cubicBezTo>
                      <a:pt x="95250" y="63500"/>
                      <a:pt x="142875" y="9525"/>
                      <a:pt x="142875" y="9525"/>
                    </a:cubicBezTo>
                    <a:lnTo>
                      <a:pt x="142875" y="9525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1B9B4675-073F-433F-8D70-5DD7E793AB2C}"/>
                </a:ext>
              </a:extLst>
            </p:cNvPr>
            <p:cNvSpPr/>
            <p:nvPr/>
          </p:nvSpPr>
          <p:spPr>
            <a:xfrm rot="8519497">
              <a:off x="6974424" y="4834594"/>
              <a:ext cx="327342" cy="241147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Text-to-Speech_23-Nov-2024_21-29">
            <a:hlinkClick r:id="" action="ppaction://media"/>
            <a:extLst>
              <a:ext uri="{FF2B5EF4-FFF2-40B4-BE49-F238E27FC236}">
                <a16:creationId xmlns:a16="http://schemas.microsoft.com/office/drawing/2014/main" id="{D9CE73B3-AF1A-4B48-941D-C5992642927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1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" fill="hold"/>
                                        <p:tgtEl>
                                          <p:spTgt spid="1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20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E864F-0981-4574-93FC-D6B846AB8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5D066EE-1348-483C-A53F-1328C27D927A}"/>
              </a:ext>
            </a:extLst>
          </p:cNvPr>
          <p:cNvGrpSpPr/>
          <p:nvPr/>
        </p:nvGrpSpPr>
        <p:grpSpPr>
          <a:xfrm>
            <a:off x="6301059" y="4007249"/>
            <a:ext cx="1516904" cy="2743608"/>
            <a:chOff x="5918142" y="3880031"/>
            <a:chExt cx="1156295" cy="209137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0B9AFB-7DF2-455E-94A9-E997A70ACB13}"/>
                </a:ext>
              </a:extLst>
            </p:cNvPr>
            <p:cNvGrpSpPr/>
            <p:nvPr/>
          </p:nvGrpSpPr>
          <p:grpSpPr>
            <a:xfrm>
              <a:off x="5918142" y="3880031"/>
              <a:ext cx="1156295" cy="2091378"/>
              <a:chOff x="5918142" y="3880031"/>
              <a:chExt cx="1156295" cy="209137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7B6DAE8-605B-5B3E-D324-B2EDFA46AC29}"/>
                  </a:ext>
                </a:extLst>
              </p:cNvPr>
              <p:cNvGrpSpPr/>
              <p:nvPr/>
            </p:nvGrpSpPr>
            <p:grpSpPr>
              <a:xfrm>
                <a:off x="5918142" y="3880031"/>
                <a:ext cx="1156295" cy="2091378"/>
                <a:chOff x="6674902" y="3396662"/>
                <a:chExt cx="1561127" cy="2952956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DD24844-8B56-90B4-92F5-D28240383013}"/>
                    </a:ext>
                  </a:extLst>
                </p:cNvPr>
                <p:cNvGrpSpPr/>
                <p:nvPr/>
              </p:nvGrpSpPr>
              <p:grpSpPr>
                <a:xfrm>
                  <a:off x="6674902" y="3408858"/>
                  <a:ext cx="1561127" cy="2940760"/>
                  <a:chOff x="6674902" y="3408858"/>
                  <a:chExt cx="1561127" cy="2940760"/>
                </a:xfrm>
              </p:grpSpPr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9C585689-F038-EA58-0DC6-84F187047ABE}"/>
                      </a:ext>
                    </a:extLst>
                  </p:cNvPr>
                  <p:cNvSpPr/>
                  <p:nvPr/>
                </p:nvSpPr>
                <p:spPr>
                  <a:xfrm>
                    <a:off x="6674902" y="3408858"/>
                    <a:ext cx="1561127" cy="1027538"/>
                  </a:xfrm>
                  <a:custGeom>
                    <a:avLst/>
                    <a:gdLst>
                      <a:gd name="connsiteX0" fmla="*/ 676546 w 1352630"/>
                      <a:gd name="connsiteY0" fmla="*/ 0 h 786406"/>
                      <a:gd name="connsiteX1" fmla="*/ 1339537 w 1352630"/>
                      <a:gd name="connsiteY1" fmla="*/ 629701 h 786406"/>
                      <a:gd name="connsiteX2" fmla="*/ 1352630 w 1352630"/>
                      <a:gd name="connsiteY2" fmla="*/ 781060 h 786406"/>
                      <a:gd name="connsiteX3" fmla="*/ 1346669 w 1352630"/>
                      <a:gd name="connsiteY3" fmla="*/ 778591 h 786406"/>
                      <a:gd name="connsiteX4" fmla="*/ 18865 w 1352630"/>
                      <a:gd name="connsiteY4" fmla="*/ 778591 h 786406"/>
                      <a:gd name="connsiteX5" fmla="*/ 0 w 1352630"/>
                      <a:gd name="connsiteY5" fmla="*/ 786406 h 786406"/>
                      <a:gd name="connsiteX6" fmla="*/ 13555 w 1352630"/>
                      <a:gd name="connsiteY6" fmla="*/ 629701 h 786406"/>
                      <a:gd name="connsiteX7" fmla="*/ 676546 w 1352630"/>
                      <a:gd name="connsiteY7" fmla="*/ 0 h 786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52630" h="786406">
                        <a:moveTo>
                          <a:pt x="676546" y="0"/>
                        </a:moveTo>
                        <a:cubicBezTo>
                          <a:pt x="1003580" y="0"/>
                          <a:pt x="1276434" y="270331"/>
                          <a:pt x="1339537" y="629701"/>
                        </a:cubicBezTo>
                        <a:lnTo>
                          <a:pt x="1352630" y="781060"/>
                        </a:lnTo>
                        <a:lnTo>
                          <a:pt x="1346669" y="778591"/>
                        </a:lnTo>
                        <a:lnTo>
                          <a:pt x="18865" y="778591"/>
                        </a:lnTo>
                        <a:lnTo>
                          <a:pt x="0" y="786406"/>
                        </a:lnTo>
                        <a:lnTo>
                          <a:pt x="13555" y="629701"/>
                        </a:lnTo>
                        <a:cubicBezTo>
                          <a:pt x="76659" y="270331"/>
                          <a:pt x="349512" y="0"/>
                          <a:pt x="676546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DF2CD265-705B-18C2-7310-E0C75B1181A7}"/>
                      </a:ext>
                    </a:extLst>
                  </p:cNvPr>
                  <p:cNvGrpSpPr/>
                  <p:nvPr/>
                </p:nvGrpSpPr>
                <p:grpSpPr>
                  <a:xfrm>
                    <a:off x="6833680" y="3437360"/>
                    <a:ext cx="1198498" cy="2912258"/>
                    <a:chOff x="5679564" y="966332"/>
                    <a:chExt cx="1959935" cy="4762489"/>
                  </a:xfrm>
                </p:grpSpPr>
                <p:sp>
                  <p:nvSpPr>
                    <p:cNvPr id="79" name="Rectangle: Rounded Corners 78">
                      <a:extLst>
                        <a:ext uri="{FF2B5EF4-FFF2-40B4-BE49-F238E27FC236}">
                          <a16:creationId xmlns:a16="http://schemas.microsoft.com/office/drawing/2014/main" id="{2E324FAB-F0DB-897A-BC82-E28F5A3B18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6504" y="4644381"/>
                      <a:ext cx="179148" cy="90151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0" name="Rectangle: Rounded Corners 79">
                      <a:extLst>
                        <a:ext uri="{FF2B5EF4-FFF2-40B4-BE49-F238E27FC236}">
                          <a16:creationId xmlns:a16="http://schemas.microsoft.com/office/drawing/2014/main" id="{EA20C28E-0BFD-836E-E0EC-4B68DC7643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1616" y="4627704"/>
                      <a:ext cx="179149" cy="90151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1" name="Rectangle: Rounded Corners 80">
                      <a:extLst>
                        <a:ext uri="{FF2B5EF4-FFF2-40B4-BE49-F238E27FC236}">
                          <a16:creationId xmlns:a16="http://schemas.microsoft.com/office/drawing/2014/main" id="{1C3107D6-3501-9C79-FAC7-34D1165F5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7642" y="3057300"/>
                      <a:ext cx="1644819" cy="1589649"/>
                    </a:xfrm>
                    <a:prstGeom prst="round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2" name="Rectangle: Rounded Corners 81">
                      <a:extLst>
                        <a:ext uri="{FF2B5EF4-FFF2-40B4-BE49-F238E27FC236}">
                          <a16:creationId xmlns:a16="http://schemas.microsoft.com/office/drawing/2014/main" id="{2C6A0F98-0874-EFF1-8202-1A42D0E4B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9989" y="2852332"/>
                      <a:ext cx="211915" cy="362567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3" name="Rectangle: Top Corners Rounded 82">
                      <a:extLst>
                        <a:ext uri="{FF2B5EF4-FFF2-40B4-BE49-F238E27FC236}">
                          <a16:creationId xmlns:a16="http://schemas.microsoft.com/office/drawing/2014/main" id="{680BE512-381B-54BD-3BBE-0C2BD961D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1180" y="5543328"/>
                      <a:ext cx="518715" cy="185493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" name="Rectangle: Top Corners Rounded 83">
                      <a:extLst>
                        <a:ext uri="{FF2B5EF4-FFF2-40B4-BE49-F238E27FC236}">
                          <a16:creationId xmlns:a16="http://schemas.microsoft.com/office/drawing/2014/main" id="{B738EBDF-E0F0-6D03-6DB4-CDAF974A1C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33" y="5400504"/>
                      <a:ext cx="518715" cy="185493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85" name="Group 84">
                      <a:extLst>
                        <a:ext uri="{FF2B5EF4-FFF2-40B4-BE49-F238E27FC236}">
                          <a16:creationId xmlns:a16="http://schemas.microsoft.com/office/drawing/2014/main" id="{8130E882-DF6E-751B-EE67-F9293B2C3F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79564" y="3064441"/>
                      <a:ext cx="330658" cy="1308599"/>
                      <a:chOff x="5679564" y="3064441"/>
                      <a:chExt cx="330658" cy="1308599"/>
                    </a:xfrm>
                  </p:grpSpPr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805E0868-B8A6-CD25-2308-A1ACA00C32C4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94516" flipH="1">
                        <a:off x="5702983" y="3064441"/>
                        <a:ext cx="307239" cy="1101180"/>
                        <a:chOff x="1045181" y="2860704"/>
                        <a:chExt cx="307239" cy="1101180"/>
                      </a:xfr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grpSpPr>
                    <p:sp>
                      <p:nvSpPr>
                        <p:cNvPr id="88" name="Rectangle: Rounded Corners 87">
                          <a:extLst>
                            <a:ext uri="{FF2B5EF4-FFF2-40B4-BE49-F238E27FC236}">
                              <a16:creationId xmlns:a16="http://schemas.microsoft.com/office/drawing/2014/main" id="{B72E314A-1A38-FC7C-5E41-0075174AFB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4516">
                          <a:off x="1045181" y="2860704"/>
                          <a:ext cx="307239" cy="547317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9" name="Rectangle: Rounded Corners 88">
                          <a:extLst>
                            <a:ext uri="{FF2B5EF4-FFF2-40B4-BE49-F238E27FC236}">
                              <a16:creationId xmlns:a16="http://schemas.microsoft.com/office/drawing/2014/main" id="{94079EAC-84C1-C89E-938D-C7F2CB28ED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4516">
                          <a:off x="1117235" y="3279858"/>
                          <a:ext cx="186406" cy="682026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3F22CEE5-FB5A-F28D-F2CE-27312CF821D5}"/>
                          </a:ext>
                        </a:extLst>
                      </p:cNvPr>
                      <p:cNvSpPr/>
                      <p:nvPr/>
                    </p:nvSpPr>
                    <p:spPr>
                      <a:xfrm rot="2278390" flipH="1">
                        <a:off x="5679564" y="3934159"/>
                        <a:ext cx="308173" cy="438881"/>
                      </a:xfrm>
                      <a:custGeom>
                        <a:avLst/>
                        <a:gdLst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03557 w 681406"/>
                          <a:gd name="connsiteY8" fmla="*/ 326073 h 709978"/>
                          <a:gd name="connsiteX9" fmla="*/ 8307 w 681406"/>
                          <a:gd name="connsiteY9" fmla="*/ 392748 h 709978"/>
                          <a:gd name="connsiteX10" fmla="*/ 17832 w 681406"/>
                          <a:gd name="connsiteY10" fmla="*/ 516573 h 709978"/>
                          <a:gd name="connsiteX11" fmla="*/ 122607 w 681406"/>
                          <a:gd name="connsiteY11" fmla="*/ 535623 h 709978"/>
                          <a:gd name="connsiteX12" fmla="*/ 227382 w 681406"/>
                          <a:gd name="connsiteY12" fmla="*/ 497523 h 709978"/>
                          <a:gd name="connsiteX13" fmla="*/ 122607 w 681406"/>
                          <a:gd name="connsiteY13" fmla="*/ 621348 h 709978"/>
                          <a:gd name="connsiteX14" fmla="*/ 170232 w 681406"/>
                          <a:gd name="connsiteY14" fmla="*/ 640398 h 709978"/>
                          <a:gd name="connsiteX15" fmla="*/ 303582 w 681406"/>
                          <a:gd name="connsiteY15" fmla="*/ 630873 h 709978"/>
                          <a:gd name="connsiteX16" fmla="*/ 351207 w 681406"/>
                          <a:gd name="connsiteY16" fmla="*/ 554673 h 709978"/>
                          <a:gd name="connsiteX17" fmla="*/ 246432 w 681406"/>
                          <a:gd name="connsiteY17" fmla="*/ 688023 h 709978"/>
                          <a:gd name="connsiteX18" fmla="*/ 379782 w 681406"/>
                          <a:gd name="connsiteY18" fmla="*/ 697548 h 709978"/>
                          <a:gd name="connsiteX19" fmla="*/ 589332 w 681406"/>
                          <a:gd name="connsiteY19" fmla="*/ 564198 h 709978"/>
                          <a:gd name="connsiteX20" fmla="*/ 675057 w 681406"/>
                          <a:gd name="connsiteY20" fmla="*/ 373698 h 709978"/>
                          <a:gd name="connsiteX21" fmla="*/ 675057 w 681406"/>
                          <a:gd name="connsiteY21" fmla="*/ 278448 h 709978"/>
                          <a:gd name="connsiteX22" fmla="*/ 675057 w 681406"/>
                          <a:gd name="connsiteY22" fmla="*/ 221298 h 709978"/>
                          <a:gd name="connsiteX23" fmla="*/ 636957 w 681406"/>
                          <a:gd name="connsiteY23" fmla="*/ 230823 h 709978"/>
                          <a:gd name="connsiteX24" fmla="*/ 665532 w 681406"/>
                          <a:gd name="connsiteY24" fmla="*/ 87948 h 709978"/>
                          <a:gd name="connsiteX25" fmla="*/ 598857 w 681406"/>
                          <a:gd name="connsiteY25" fmla="*/ 40323 h 709978"/>
                          <a:gd name="connsiteX26" fmla="*/ 455982 w 681406"/>
                          <a:gd name="connsiteY26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08332 w 681406"/>
                          <a:gd name="connsiteY13" fmla="*/ 4594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4558 w 679982"/>
                          <a:gd name="connsiteY0" fmla="*/ 2223 h 709978"/>
                          <a:gd name="connsiteX1" fmla="*/ 416458 w 679982"/>
                          <a:gd name="connsiteY1" fmla="*/ 106998 h 709978"/>
                          <a:gd name="connsiteX2" fmla="*/ 292633 w 679982"/>
                          <a:gd name="connsiteY2" fmla="*/ 30798 h 709978"/>
                          <a:gd name="connsiteX3" fmla="*/ 140233 w 679982"/>
                          <a:gd name="connsiteY3" fmla="*/ 135573 h 709978"/>
                          <a:gd name="connsiteX4" fmla="*/ 73558 w 679982"/>
                          <a:gd name="connsiteY4" fmla="*/ 226061 h 709978"/>
                          <a:gd name="connsiteX5" fmla="*/ 64033 w 679982"/>
                          <a:gd name="connsiteY5" fmla="*/ 307023 h 709978"/>
                          <a:gd name="connsiteX6" fmla="*/ 130708 w 679982"/>
                          <a:gd name="connsiteY6" fmla="*/ 335598 h 709978"/>
                          <a:gd name="connsiteX7" fmla="*/ 197383 w 679982"/>
                          <a:gd name="connsiteY7" fmla="*/ 240348 h 709978"/>
                          <a:gd name="connsiteX8" fmla="*/ 156720 w 679982"/>
                          <a:gd name="connsiteY8" fmla="*/ 303539 h 709978"/>
                          <a:gd name="connsiteX9" fmla="*/ 102133 w 679982"/>
                          <a:gd name="connsiteY9" fmla="*/ 326073 h 709978"/>
                          <a:gd name="connsiteX10" fmla="*/ 6883 w 679982"/>
                          <a:gd name="connsiteY10" fmla="*/ 392748 h 709978"/>
                          <a:gd name="connsiteX11" fmla="*/ 16408 w 679982"/>
                          <a:gd name="connsiteY11" fmla="*/ 516573 h 709978"/>
                          <a:gd name="connsiteX12" fmla="*/ 87845 w 679982"/>
                          <a:gd name="connsiteY12" fmla="*/ 516573 h 709978"/>
                          <a:gd name="connsiteX13" fmla="*/ 206908 w 679982"/>
                          <a:gd name="connsiteY13" fmla="*/ 459423 h 709978"/>
                          <a:gd name="connsiteX14" fmla="*/ 121183 w 679982"/>
                          <a:gd name="connsiteY14" fmla="*/ 621348 h 709978"/>
                          <a:gd name="connsiteX15" fmla="*/ 168808 w 679982"/>
                          <a:gd name="connsiteY15" fmla="*/ 640398 h 709978"/>
                          <a:gd name="connsiteX16" fmla="*/ 302158 w 679982"/>
                          <a:gd name="connsiteY16" fmla="*/ 630873 h 709978"/>
                          <a:gd name="connsiteX17" fmla="*/ 349783 w 679982"/>
                          <a:gd name="connsiteY17" fmla="*/ 554673 h 709978"/>
                          <a:gd name="connsiteX18" fmla="*/ 245008 w 679982"/>
                          <a:gd name="connsiteY18" fmla="*/ 688023 h 709978"/>
                          <a:gd name="connsiteX19" fmla="*/ 378358 w 679982"/>
                          <a:gd name="connsiteY19" fmla="*/ 697548 h 709978"/>
                          <a:gd name="connsiteX20" fmla="*/ 587908 w 679982"/>
                          <a:gd name="connsiteY20" fmla="*/ 564198 h 709978"/>
                          <a:gd name="connsiteX21" fmla="*/ 673633 w 679982"/>
                          <a:gd name="connsiteY21" fmla="*/ 373698 h 709978"/>
                          <a:gd name="connsiteX22" fmla="*/ 673633 w 679982"/>
                          <a:gd name="connsiteY22" fmla="*/ 278448 h 709978"/>
                          <a:gd name="connsiteX23" fmla="*/ 673633 w 679982"/>
                          <a:gd name="connsiteY23" fmla="*/ 221298 h 709978"/>
                          <a:gd name="connsiteX24" fmla="*/ 635533 w 679982"/>
                          <a:gd name="connsiteY24" fmla="*/ 230823 h 709978"/>
                          <a:gd name="connsiteX25" fmla="*/ 664108 w 679982"/>
                          <a:gd name="connsiteY25" fmla="*/ 87948 h 709978"/>
                          <a:gd name="connsiteX26" fmla="*/ 597433 w 679982"/>
                          <a:gd name="connsiteY26" fmla="*/ 40323 h 709978"/>
                          <a:gd name="connsiteX27" fmla="*/ 454558 w 679982"/>
                          <a:gd name="connsiteY27" fmla="*/ 2223 h 709978"/>
                          <a:gd name="connsiteX0" fmla="*/ 455545 w 680969"/>
                          <a:gd name="connsiteY0" fmla="*/ 2223 h 709978"/>
                          <a:gd name="connsiteX1" fmla="*/ 417445 w 680969"/>
                          <a:gd name="connsiteY1" fmla="*/ 106998 h 709978"/>
                          <a:gd name="connsiteX2" fmla="*/ 293620 w 680969"/>
                          <a:gd name="connsiteY2" fmla="*/ 30798 h 709978"/>
                          <a:gd name="connsiteX3" fmla="*/ 141220 w 680969"/>
                          <a:gd name="connsiteY3" fmla="*/ 135573 h 709978"/>
                          <a:gd name="connsiteX4" fmla="*/ 74545 w 680969"/>
                          <a:gd name="connsiteY4" fmla="*/ 226061 h 709978"/>
                          <a:gd name="connsiteX5" fmla="*/ 65020 w 680969"/>
                          <a:gd name="connsiteY5" fmla="*/ 307023 h 709978"/>
                          <a:gd name="connsiteX6" fmla="*/ 131695 w 680969"/>
                          <a:gd name="connsiteY6" fmla="*/ 335598 h 709978"/>
                          <a:gd name="connsiteX7" fmla="*/ 198370 w 680969"/>
                          <a:gd name="connsiteY7" fmla="*/ 240348 h 709978"/>
                          <a:gd name="connsiteX8" fmla="*/ 157707 w 680969"/>
                          <a:gd name="connsiteY8" fmla="*/ 303539 h 709978"/>
                          <a:gd name="connsiteX9" fmla="*/ 103120 w 680969"/>
                          <a:gd name="connsiteY9" fmla="*/ 326073 h 709978"/>
                          <a:gd name="connsiteX10" fmla="*/ 7870 w 680969"/>
                          <a:gd name="connsiteY10" fmla="*/ 392748 h 709978"/>
                          <a:gd name="connsiteX11" fmla="*/ 17395 w 680969"/>
                          <a:gd name="connsiteY11" fmla="*/ 516573 h 709978"/>
                          <a:gd name="connsiteX12" fmla="*/ 112645 w 680969"/>
                          <a:gd name="connsiteY12" fmla="*/ 516573 h 709978"/>
                          <a:gd name="connsiteX13" fmla="*/ 207895 w 680969"/>
                          <a:gd name="connsiteY13" fmla="*/ 459423 h 709978"/>
                          <a:gd name="connsiteX14" fmla="*/ 122170 w 680969"/>
                          <a:gd name="connsiteY14" fmla="*/ 621348 h 709978"/>
                          <a:gd name="connsiteX15" fmla="*/ 169795 w 680969"/>
                          <a:gd name="connsiteY15" fmla="*/ 640398 h 709978"/>
                          <a:gd name="connsiteX16" fmla="*/ 303145 w 680969"/>
                          <a:gd name="connsiteY16" fmla="*/ 630873 h 709978"/>
                          <a:gd name="connsiteX17" fmla="*/ 350770 w 680969"/>
                          <a:gd name="connsiteY17" fmla="*/ 554673 h 709978"/>
                          <a:gd name="connsiteX18" fmla="*/ 245995 w 680969"/>
                          <a:gd name="connsiteY18" fmla="*/ 688023 h 709978"/>
                          <a:gd name="connsiteX19" fmla="*/ 379345 w 680969"/>
                          <a:gd name="connsiteY19" fmla="*/ 697548 h 709978"/>
                          <a:gd name="connsiteX20" fmla="*/ 588895 w 680969"/>
                          <a:gd name="connsiteY20" fmla="*/ 564198 h 709978"/>
                          <a:gd name="connsiteX21" fmla="*/ 674620 w 680969"/>
                          <a:gd name="connsiteY21" fmla="*/ 373698 h 709978"/>
                          <a:gd name="connsiteX22" fmla="*/ 674620 w 680969"/>
                          <a:gd name="connsiteY22" fmla="*/ 278448 h 709978"/>
                          <a:gd name="connsiteX23" fmla="*/ 674620 w 680969"/>
                          <a:gd name="connsiteY23" fmla="*/ 221298 h 709978"/>
                          <a:gd name="connsiteX24" fmla="*/ 636520 w 680969"/>
                          <a:gd name="connsiteY24" fmla="*/ 230823 h 709978"/>
                          <a:gd name="connsiteX25" fmla="*/ 665095 w 680969"/>
                          <a:gd name="connsiteY25" fmla="*/ 87948 h 709978"/>
                          <a:gd name="connsiteX26" fmla="*/ 598420 w 680969"/>
                          <a:gd name="connsiteY26" fmla="*/ 40323 h 709978"/>
                          <a:gd name="connsiteX27" fmla="*/ 455545 w 680969"/>
                          <a:gd name="connsiteY27" fmla="*/ 2223 h 709978"/>
                          <a:gd name="connsiteX0" fmla="*/ 460771 w 686195"/>
                          <a:gd name="connsiteY0" fmla="*/ 2223 h 709978"/>
                          <a:gd name="connsiteX1" fmla="*/ 422671 w 686195"/>
                          <a:gd name="connsiteY1" fmla="*/ 106998 h 709978"/>
                          <a:gd name="connsiteX2" fmla="*/ 298846 w 686195"/>
                          <a:gd name="connsiteY2" fmla="*/ 30798 h 709978"/>
                          <a:gd name="connsiteX3" fmla="*/ 146446 w 686195"/>
                          <a:gd name="connsiteY3" fmla="*/ 135573 h 709978"/>
                          <a:gd name="connsiteX4" fmla="*/ 79771 w 686195"/>
                          <a:gd name="connsiteY4" fmla="*/ 226061 h 709978"/>
                          <a:gd name="connsiteX5" fmla="*/ 70246 w 686195"/>
                          <a:gd name="connsiteY5" fmla="*/ 307023 h 709978"/>
                          <a:gd name="connsiteX6" fmla="*/ 136921 w 686195"/>
                          <a:gd name="connsiteY6" fmla="*/ 335598 h 709978"/>
                          <a:gd name="connsiteX7" fmla="*/ 203596 w 686195"/>
                          <a:gd name="connsiteY7" fmla="*/ 240348 h 709978"/>
                          <a:gd name="connsiteX8" fmla="*/ 162933 w 686195"/>
                          <a:gd name="connsiteY8" fmla="*/ 303539 h 709978"/>
                          <a:gd name="connsiteX9" fmla="*/ 108346 w 686195"/>
                          <a:gd name="connsiteY9" fmla="*/ 326073 h 709978"/>
                          <a:gd name="connsiteX10" fmla="*/ 13096 w 686195"/>
                          <a:gd name="connsiteY10" fmla="*/ 392748 h 709978"/>
                          <a:gd name="connsiteX11" fmla="*/ 22621 w 686195"/>
                          <a:gd name="connsiteY11" fmla="*/ 516573 h 709978"/>
                          <a:gd name="connsiteX12" fmla="*/ 213121 w 686195"/>
                          <a:gd name="connsiteY12" fmla="*/ 459423 h 709978"/>
                          <a:gd name="connsiteX13" fmla="*/ 127396 w 686195"/>
                          <a:gd name="connsiteY13" fmla="*/ 621348 h 709978"/>
                          <a:gd name="connsiteX14" fmla="*/ 175021 w 686195"/>
                          <a:gd name="connsiteY14" fmla="*/ 640398 h 709978"/>
                          <a:gd name="connsiteX15" fmla="*/ 308371 w 686195"/>
                          <a:gd name="connsiteY15" fmla="*/ 630873 h 709978"/>
                          <a:gd name="connsiteX16" fmla="*/ 355996 w 686195"/>
                          <a:gd name="connsiteY16" fmla="*/ 554673 h 709978"/>
                          <a:gd name="connsiteX17" fmla="*/ 251221 w 686195"/>
                          <a:gd name="connsiteY17" fmla="*/ 688023 h 709978"/>
                          <a:gd name="connsiteX18" fmla="*/ 384571 w 686195"/>
                          <a:gd name="connsiteY18" fmla="*/ 697548 h 709978"/>
                          <a:gd name="connsiteX19" fmla="*/ 594121 w 686195"/>
                          <a:gd name="connsiteY19" fmla="*/ 564198 h 709978"/>
                          <a:gd name="connsiteX20" fmla="*/ 679846 w 686195"/>
                          <a:gd name="connsiteY20" fmla="*/ 373698 h 709978"/>
                          <a:gd name="connsiteX21" fmla="*/ 679846 w 686195"/>
                          <a:gd name="connsiteY21" fmla="*/ 278448 h 709978"/>
                          <a:gd name="connsiteX22" fmla="*/ 679846 w 686195"/>
                          <a:gd name="connsiteY22" fmla="*/ 221298 h 709978"/>
                          <a:gd name="connsiteX23" fmla="*/ 641746 w 686195"/>
                          <a:gd name="connsiteY23" fmla="*/ 230823 h 709978"/>
                          <a:gd name="connsiteX24" fmla="*/ 670321 w 686195"/>
                          <a:gd name="connsiteY24" fmla="*/ 87948 h 709978"/>
                          <a:gd name="connsiteX25" fmla="*/ 603646 w 686195"/>
                          <a:gd name="connsiteY25" fmla="*/ 40323 h 709978"/>
                          <a:gd name="connsiteX26" fmla="*/ 460771 w 686195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5913 w 674712"/>
                          <a:gd name="connsiteY13" fmla="*/ 621348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2125 w 674712"/>
                          <a:gd name="connsiteY15" fmla="*/ 61182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6375"/>
                          <a:gd name="connsiteX1" fmla="*/ 411188 w 674712"/>
                          <a:gd name="connsiteY1" fmla="*/ 106998 h 706375"/>
                          <a:gd name="connsiteX2" fmla="*/ 287363 w 674712"/>
                          <a:gd name="connsiteY2" fmla="*/ 30798 h 706375"/>
                          <a:gd name="connsiteX3" fmla="*/ 134963 w 674712"/>
                          <a:gd name="connsiteY3" fmla="*/ 135573 h 706375"/>
                          <a:gd name="connsiteX4" fmla="*/ 68288 w 674712"/>
                          <a:gd name="connsiteY4" fmla="*/ 226061 h 706375"/>
                          <a:gd name="connsiteX5" fmla="*/ 58763 w 674712"/>
                          <a:gd name="connsiteY5" fmla="*/ 307023 h 706375"/>
                          <a:gd name="connsiteX6" fmla="*/ 125438 w 674712"/>
                          <a:gd name="connsiteY6" fmla="*/ 335598 h 706375"/>
                          <a:gd name="connsiteX7" fmla="*/ 192113 w 674712"/>
                          <a:gd name="connsiteY7" fmla="*/ 240348 h 706375"/>
                          <a:gd name="connsiteX8" fmla="*/ 151450 w 674712"/>
                          <a:gd name="connsiteY8" fmla="*/ 303539 h 706375"/>
                          <a:gd name="connsiteX9" fmla="*/ 96863 w 674712"/>
                          <a:gd name="connsiteY9" fmla="*/ 326073 h 706375"/>
                          <a:gd name="connsiteX10" fmla="*/ 1613 w 674712"/>
                          <a:gd name="connsiteY10" fmla="*/ 392748 h 706375"/>
                          <a:gd name="connsiteX11" fmla="*/ 49238 w 674712"/>
                          <a:gd name="connsiteY11" fmla="*/ 521335 h 706375"/>
                          <a:gd name="connsiteX12" fmla="*/ 201638 w 674712"/>
                          <a:gd name="connsiteY12" fmla="*/ 459423 h 706375"/>
                          <a:gd name="connsiteX13" fmla="*/ 111150 w 674712"/>
                          <a:gd name="connsiteY13" fmla="*/ 554673 h 706375"/>
                          <a:gd name="connsiteX14" fmla="*/ 163538 w 674712"/>
                          <a:gd name="connsiteY14" fmla="*/ 640398 h 706375"/>
                          <a:gd name="connsiteX15" fmla="*/ 292125 w 674712"/>
                          <a:gd name="connsiteY15" fmla="*/ 611823 h 706375"/>
                          <a:gd name="connsiteX16" fmla="*/ 344513 w 674712"/>
                          <a:gd name="connsiteY16" fmla="*/ 554673 h 706375"/>
                          <a:gd name="connsiteX17" fmla="*/ 258788 w 674712"/>
                          <a:gd name="connsiteY17" fmla="*/ 678498 h 706375"/>
                          <a:gd name="connsiteX18" fmla="*/ 373088 w 674712"/>
                          <a:gd name="connsiteY18" fmla="*/ 697548 h 706375"/>
                          <a:gd name="connsiteX19" fmla="*/ 582638 w 674712"/>
                          <a:gd name="connsiteY19" fmla="*/ 564198 h 706375"/>
                          <a:gd name="connsiteX20" fmla="*/ 668363 w 674712"/>
                          <a:gd name="connsiteY20" fmla="*/ 373698 h 706375"/>
                          <a:gd name="connsiteX21" fmla="*/ 668363 w 674712"/>
                          <a:gd name="connsiteY21" fmla="*/ 278448 h 706375"/>
                          <a:gd name="connsiteX22" fmla="*/ 668363 w 674712"/>
                          <a:gd name="connsiteY22" fmla="*/ 221298 h 706375"/>
                          <a:gd name="connsiteX23" fmla="*/ 630263 w 674712"/>
                          <a:gd name="connsiteY23" fmla="*/ 230823 h 706375"/>
                          <a:gd name="connsiteX24" fmla="*/ 658838 w 674712"/>
                          <a:gd name="connsiteY24" fmla="*/ 87948 h 706375"/>
                          <a:gd name="connsiteX25" fmla="*/ 592163 w 674712"/>
                          <a:gd name="connsiteY25" fmla="*/ 40323 h 706375"/>
                          <a:gd name="connsiteX26" fmla="*/ 449288 w 674712"/>
                          <a:gd name="connsiteY26" fmla="*/ 2223 h 706375"/>
                          <a:gd name="connsiteX0" fmla="*/ 452467 w 677891"/>
                          <a:gd name="connsiteY0" fmla="*/ 2223 h 706375"/>
                          <a:gd name="connsiteX1" fmla="*/ 414367 w 677891"/>
                          <a:gd name="connsiteY1" fmla="*/ 106998 h 706375"/>
                          <a:gd name="connsiteX2" fmla="*/ 290542 w 677891"/>
                          <a:gd name="connsiteY2" fmla="*/ 30798 h 706375"/>
                          <a:gd name="connsiteX3" fmla="*/ 138142 w 677891"/>
                          <a:gd name="connsiteY3" fmla="*/ 135573 h 706375"/>
                          <a:gd name="connsiteX4" fmla="*/ 71467 w 677891"/>
                          <a:gd name="connsiteY4" fmla="*/ 226061 h 706375"/>
                          <a:gd name="connsiteX5" fmla="*/ 61942 w 677891"/>
                          <a:gd name="connsiteY5" fmla="*/ 307023 h 706375"/>
                          <a:gd name="connsiteX6" fmla="*/ 128617 w 677891"/>
                          <a:gd name="connsiteY6" fmla="*/ 335598 h 706375"/>
                          <a:gd name="connsiteX7" fmla="*/ 195292 w 677891"/>
                          <a:gd name="connsiteY7" fmla="*/ 240348 h 706375"/>
                          <a:gd name="connsiteX8" fmla="*/ 154629 w 677891"/>
                          <a:gd name="connsiteY8" fmla="*/ 303539 h 706375"/>
                          <a:gd name="connsiteX9" fmla="*/ 4792 w 677891"/>
                          <a:gd name="connsiteY9" fmla="*/ 392748 h 706375"/>
                          <a:gd name="connsiteX10" fmla="*/ 52417 w 677891"/>
                          <a:gd name="connsiteY10" fmla="*/ 521335 h 706375"/>
                          <a:gd name="connsiteX11" fmla="*/ 204817 w 677891"/>
                          <a:gd name="connsiteY11" fmla="*/ 459423 h 706375"/>
                          <a:gd name="connsiteX12" fmla="*/ 114329 w 677891"/>
                          <a:gd name="connsiteY12" fmla="*/ 554673 h 706375"/>
                          <a:gd name="connsiteX13" fmla="*/ 166717 w 677891"/>
                          <a:gd name="connsiteY13" fmla="*/ 640398 h 706375"/>
                          <a:gd name="connsiteX14" fmla="*/ 295304 w 677891"/>
                          <a:gd name="connsiteY14" fmla="*/ 611823 h 706375"/>
                          <a:gd name="connsiteX15" fmla="*/ 347692 w 677891"/>
                          <a:gd name="connsiteY15" fmla="*/ 554673 h 706375"/>
                          <a:gd name="connsiteX16" fmla="*/ 261967 w 677891"/>
                          <a:gd name="connsiteY16" fmla="*/ 678498 h 706375"/>
                          <a:gd name="connsiteX17" fmla="*/ 376267 w 677891"/>
                          <a:gd name="connsiteY17" fmla="*/ 697548 h 706375"/>
                          <a:gd name="connsiteX18" fmla="*/ 585817 w 677891"/>
                          <a:gd name="connsiteY18" fmla="*/ 564198 h 706375"/>
                          <a:gd name="connsiteX19" fmla="*/ 671542 w 677891"/>
                          <a:gd name="connsiteY19" fmla="*/ 373698 h 706375"/>
                          <a:gd name="connsiteX20" fmla="*/ 671542 w 677891"/>
                          <a:gd name="connsiteY20" fmla="*/ 278448 h 706375"/>
                          <a:gd name="connsiteX21" fmla="*/ 671542 w 677891"/>
                          <a:gd name="connsiteY21" fmla="*/ 221298 h 706375"/>
                          <a:gd name="connsiteX22" fmla="*/ 633442 w 677891"/>
                          <a:gd name="connsiteY22" fmla="*/ 230823 h 706375"/>
                          <a:gd name="connsiteX23" fmla="*/ 662017 w 677891"/>
                          <a:gd name="connsiteY23" fmla="*/ 87948 h 706375"/>
                          <a:gd name="connsiteX24" fmla="*/ 595342 w 677891"/>
                          <a:gd name="connsiteY24" fmla="*/ 40323 h 706375"/>
                          <a:gd name="connsiteX25" fmla="*/ 452467 w 677891"/>
                          <a:gd name="connsiteY25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70215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84502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12997 w 638421"/>
                          <a:gd name="connsiteY0" fmla="*/ 2223 h 706375"/>
                          <a:gd name="connsiteX1" fmla="*/ 374897 w 638421"/>
                          <a:gd name="connsiteY1" fmla="*/ 106998 h 706375"/>
                          <a:gd name="connsiteX2" fmla="*/ 251072 w 638421"/>
                          <a:gd name="connsiteY2" fmla="*/ 30798 h 706375"/>
                          <a:gd name="connsiteX3" fmla="*/ 98672 w 638421"/>
                          <a:gd name="connsiteY3" fmla="*/ 135573 h 706375"/>
                          <a:gd name="connsiteX4" fmla="*/ 31997 w 638421"/>
                          <a:gd name="connsiteY4" fmla="*/ 226061 h 706375"/>
                          <a:gd name="connsiteX5" fmla="*/ 22472 w 638421"/>
                          <a:gd name="connsiteY5" fmla="*/ 307023 h 706375"/>
                          <a:gd name="connsiteX6" fmla="*/ 89147 w 638421"/>
                          <a:gd name="connsiteY6" fmla="*/ 335598 h 706375"/>
                          <a:gd name="connsiteX7" fmla="*/ 155822 w 638421"/>
                          <a:gd name="connsiteY7" fmla="*/ 240348 h 706375"/>
                          <a:gd name="connsiteX8" fmla="*/ 115159 w 638421"/>
                          <a:gd name="connsiteY8" fmla="*/ 303539 h 706375"/>
                          <a:gd name="connsiteX9" fmla="*/ 19909 w 638421"/>
                          <a:gd name="connsiteY9" fmla="*/ 384502 h 706375"/>
                          <a:gd name="connsiteX10" fmla="*/ 12947 w 638421"/>
                          <a:gd name="connsiteY10" fmla="*/ 521335 h 706375"/>
                          <a:gd name="connsiteX11" fmla="*/ 165347 w 638421"/>
                          <a:gd name="connsiteY11" fmla="*/ 459423 h 706375"/>
                          <a:gd name="connsiteX12" fmla="*/ 74859 w 638421"/>
                          <a:gd name="connsiteY12" fmla="*/ 554673 h 706375"/>
                          <a:gd name="connsiteX13" fmla="*/ 127247 w 638421"/>
                          <a:gd name="connsiteY13" fmla="*/ 640398 h 706375"/>
                          <a:gd name="connsiteX14" fmla="*/ 255834 w 638421"/>
                          <a:gd name="connsiteY14" fmla="*/ 611823 h 706375"/>
                          <a:gd name="connsiteX15" fmla="*/ 308222 w 638421"/>
                          <a:gd name="connsiteY15" fmla="*/ 554673 h 706375"/>
                          <a:gd name="connsiteX16" fmla="*/ 222497 w 638421"/>
                          <a:gd name="connsiteY16" fmla="*/ 678498 h 706375"/>
                          <a:gd name="connsiteX17" fmla="*/ 336797 w 638421"/>
                          <a:gd name="connsiteY17" fmla="*/ 697548 h 706375"/>
                          <a:gd name="connsiteX18" fmla="*/ 546347 w 638421"/>
                          <a:gd name="connsiteY18" fmla="*/ 564198 h 706375"/>
                          <a:gd name="connsiteX19" fmla="*/ 632072 w 638421"/>
                          <a:gd name="connsiteY19" fmla="*/ 373698 h 706375"/>
                          <a:gd name="connsiteX20" fmla="*/ 632072 w 638421"/>
                          <a:gd name="connsiteY20" fmla="*/ 278448 h 706375"/>
                          <a:gd name="connsiteX21" fmla="*/ 632072 w 638421"/>
                          <a:gd name="connsiteY21" fmla="*/ 221298 h 706375"/>
                          <a:gd name="connsiteX22" fmla="*/ 593972 w 638421"/>
                          <a:gd name="connsiteY22" fmla="*/ 230823 h 706375"/>
                          <a:gd name="connsiteX23" fmla="*/ 622547 w 638421"/>
                          <a:gd name="connsiteY23" fmla="*/ 87948 h 706375"/>
                          <a:gd name="connsiteX24" fmla="*/ 555872 w 638421"/>
                          <a:gd name="connsiteY24" fmla="*/ 40323 h 706375"/>
                          <a:gd name="connsiteX25" fmla="*/ 412997 w 638421"/>
                          <a:gd name="connsiteY25" fmla="*/ 2223 h 706375"/>
                          <a:gd name="connsiteX0" fmla="*/ 415057 w 640481"/>
                          <a:gd name="connsiteY0" fmla="*/ 2223 h 706375"/>
                          <a:gd name="connsiteX1" fmla="*/ 376957 w 640481"/>
                          <a:gd name="connsiteY1" fmla="*/ 106998 h 706375"/>
                          <a:gd name="connsiteX2" fmla="*/ 253132 w 640481"/>
                          <a:gd name="connsiteY2" fmla="*/ 30798 h 706375"/>
                          <a:gd name="connsiteX3" fmla="*/ 100732 w 640481"/>
                          <a:gd name="connsiteY3" fmla="*/ 135573 h 706375"/>
                          <a:gd name="connsiteX4" fmla="*/ 34057 w 640481"/>
                          <a:gd name="connsiteY4" fmla="*/ 226061 h 706375"/>
                          <a:gd name="connsiteX5" fmla="*/ 24532 w 640481"/>
                          <a:gd name="connsiteY5" fmla="*/ 307023 h 706375"/>
                          <a:gd name="connsiteX6" fmla="*/ 91207 w 640481"/>
                          <a:gd name="connsiteY6" fmla="*/ 335598 h 706375"/>
                          <a:gd name="connsiteX7" fmla="*/ 157882 w 640481"/>
                          <a:gd name="connsiteY7" fmla="*/ 240348 h 706375"/>
                          <a:gd name="connsiteX8" fmla="*/ 117219 w 640481"/>
                          <a:gd name="connsiteY8" fmla="*/ 303539 h 706375"/>
                          <a:gd name="connsiteX9" fmla="*/ 17207 w 640481"/>
                          <a:gd name="connsiteY9" fmla="*/ 451177 h 706375"/>
                          <a:gd name="connsiteX10" fmla="*/ 15007 w 640481"/>
                          <a:gd name="connsiteY10" fmla="*/ 521335 h 706375"/>
                          <a:gd name="connsiteX11" fmla="*/ 167407 w 640481"/>
                          <a:gd name="connsiteY11" fmla="*/ 459423 h 706375"/>
                          <a:gd name="connsiteX12" fmla="*/ 76919 w 640481"/>
                          <a:gd name="connsiteY12" fmla="*/ 554673 h 706375"/>
                          <a:gd name="connsiteX13" fmla="*/ 129307 w 640481"/>
                          <a:gd name="connsiteY13" fmla="*/ 640398 h 706375"/>
                          <a:gd name="connsiteX14" fmla="*/ 257894 w 640481"/>
                          <a:gd name="connsiteY14" fmla="*/ 611823 h 706375"/>
                          <a:gd name="connsiteX15" fmla="*/ 310282 w 640481"/>
                          <a:gd name="connsiteY15" fmla="*/ 554673 h 706375"/>
                          <a:gd name="connsiteX16" fmla="*/ 224557 w 640481"/>
                          <a:gd name="connsiteY16" fmla="*/ 678498 h 706375"/>
                          <a:gd name="connsiteX17" fmla="*/ 338857 w 640481"/>
                          <a:gd name="connsiteY17" fmla="*/ 697548 h 706375"/>
                          <a:gd name="connsiteX18" fmla="*/ 548407 w 640481"/>
                          <a:gd name="connsiteY18" fmla="*/ 564198 h 706375"/>
                          <a:gd name="connsiteX19" fmla="*/ 634132 w 640481"/>
                          <a:gd name="connsiteY19" fmla="*/ 373698 h 706375"/>
                          <a:gd name="connsiteX20" fmla="*/ 634132 w 640481"/>
                          <a:gd name="connsiteY20" fmla="*/ 278448 h 706375"/>
                          <a:gd name="connsiteX21" fmla="*/ 634132 w 640481"/>
                          <a:gd name="connsiteY21" fmla="*/ 221298 h 706375"/>
                          <a:gd name="connsiteX22" fmla="*/ 596032 w 640481"/>
                          <a:gd name="connsiteY22" fmla="*/ 230823 h 706375"/>
                          <a:gd name="connsiteX23" fmla="*/ 624607 w 640481"/>
                          <a:gd name="connsiteY23" fmla="*/ 87948 h 706375"/>
                          <a:gd name="connsiteX24" fmla="*/ 557932 w 640481"/>
                          <a:gd name="connsiteY24" fmla="*/ 40323 h 706375"/>
                          <a:gd name="connsiteX25" fmla="*/ 415057 w 640481"/>
                          <a:gd name="connsiteY25" fmla="*/ 2223 h 706375"/>
                          <a:gd name="connsiteX0" fmla="*/ 423166 w 648590"/>
                          <a:gd name="connsiteY0" fmla="*/ 2223 h 706375"/>
                          <a:gd name="connsiteX1" fmla="*/ 385066 w 648590"/>
                          <a:gd name="connsiteY1" fmla="*/ 106998 h 706375"/>
                          <a:gd name="connsiteX2" fmla="*/ 261241 w 648590"/>
                          <a:gd name="connsiteY2" fmla="*/ 30798 h 706375"/>
                          <a:gd name="connsiteX3" fmla="*/ 108841 w 648590"/>
                          <a:gd name="connsiteY3" fmla="*/ 135573 h 706375"/>
                          <a:gd name="connsiteX4" fmla="*/ 42166 w 648590"/>
                          <a:gd name="connsiteY4" fmla="*/ 226061 h 706375"/>
                          <a:gd name="connsiteX5" fmla="*/ 32641 w 648590"/>
                          <a:gd name="connsiteY5" fmla="*/ 307023 h 706375"/>
                          <a:gd name="connsiteX6" fmla="*/ 99316 w 648590"/>
                          <a:gd name="connsiteY6" fmla="*/ 335598 h 706375"/>
                          <a:gd name="connsiteX7" fmla="*/ 165991 w 648590"/>
                          <a:gd name="connsiteY7" fmla="*/ 240348 h 706375"/>
                          <a:gd name="connsiteX8" fmla="*/ 125328 w 648590"/>
                          <a:gd name="connsiteY8" fmla="*/ 303539 h 706375"/>
                          <a:gd name="connsiteX9" fmla="*/ 11029 w 648590"/>
                          <a:gd name="connsiteY9" fmla="*/ 441652 h 706375"/>
                          <a:gd name="connsiteX10" fmla="*/ 23116 w 648590"/>
                          <a:gd name="connsiteY10" fmla="*/ 521335 h 706375"/>
                          <a:gd name="connsiteX11" fmla="*/ 175516 w 648590"/>
                          <a:gd name="connsiteY11" fmla="*/ 459423 h 706375"/>
                          <a:gd name="connsiteX12" fmla="*/ 85028 w 648590"/>
                          <a:gd name="connsiteY12" fmla="*/ 554673 h 706375"/>
                          <a:gd name="connsiteX13" fmla="*/ 137416 w 648590"/>
                          <a:gd name="connsiteY13" fmla="*/ 640398 h 706375"/>
                          <a:gd name="connsiteX14" fmla="*/ 266003 w 648590"/>
                          <a:gd name="connsiteY14" fmla="*/ 611823 h 706375"/>
                          <a:gd name="connsiteX15" fmla="*/ 318391 w 648590"/>
                          <a:gd name="connsiteY15" fmla="*/ 554673 h 706375"/>
                          <a:gd name="connsiteX16" fmla="*/ 232666 w 648590"/>
                          <a:gd name="connsiteY16" fmla="*/ 678498 h 706375"/>
                          <a:gd name="connsiteX17" fmla="*/ 346966 w 648590"/>
                          <a:gd name="connsiteY17" fmla="*/ 697548 h 706375"/>
                          <a:gd name="connsiteX18" fmla="*/ 556516 w 648590"/>
                          <a:gd name="connsiteY18" fmla="*/ 564198 h 706375"/>
                          <a:gd name="connsiteX19" fmla="*/ 642241 w 648590"/>
                          <a:gd name="connsiteY19" fmla="*/ 373698 h 706375"/>
                          <a:gd name="connsiteX20" fmla="*/ 642241 w 648590"/>
                          <a:gd name="connsiteY20" fmla="*/ 278448 h 706375"/>
                          <a:gd name="connsiteX21" fmla="*/ 642241 w 648590"/>
                          <a:gd name="connsiteY21" fmla="*/ 221298 h 706375"/>
                          <a:gd name="connsiteX22" fmla="*/ 604141 w 648590"/>
                          <a:gd name="connsiteY22" fmla="*/ 230823 h 706375"/>
                          <a:gd name="connsiteX23" fmla="*/ 632716 w 648590"/>
                          <a:gd name="connsiteY23" fmla="*/ 87948 h 706375"/>
                          <a:gd name="connsiteX24" fmla="*/ 566041 w 648590"/>
                          <a:gd name="connsiteY24" fmla="*/ 40323 h 706375"/>
                          <a:gd name="connsiteX25" fmla="*/ 423166 w 648590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597214 w 641663"/>
                          <a:gd name="connsiteY22" fmla="*/ 230823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618041 w 641663"/>
                          <a:gd name="connsiteY22" fmla="*/ 199422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905 h 705057"/>
                          <a:gd name="connsiteX1" fmla="*/ 367856 w 641663"/>
                          <a:gd name="connsiteY1" fmla="*/ 77087 h 705057"/>
                          <a:gd name="connsiteX2" fmla="*/ 254314 w 641663"/>
                          <a:gd name="connsiteY2" fmla="*/ 29480 h 705057"/>
                          <a:gd name="connsiteX3" fmla="*/ 101914 w 641663"/>
                          <a:gd name="connsiteY3" fmla="*/ 134255 h 705057"/>
                          <a:gd name="connsiteX4" fmla="*/ 35239 w 641663"/>
                          <a:gd name="connsiteY4" fmla="*/ 224743 h 705057"/>
                          <a:gd name="connsiteX5" fmla="*/ 25714 w 641663"/>
                          <a:gd name="connsiteY5" fmla="*/ 305705 h 705057"/>
                          <a:gd name="connsiteX6" fmla="*/ 92389 w 641663"/>
                          <a:gd name="connsiteY6" fmla="*/ 334280 h 705057"/>
                          <a:gd name="connsiteX7" fmla="*/ 159064 w 641663"/>
                          <a:gd name="connsiteY7" fmla="*/ 239030 h 705057"/>
                          <a:gd name="connsiteX8" fmla="*/ 118401 w 641663"/>
                          <a:gd name="connsiteY8" fmla="*/ 302221 h 705057"/>
                          <a:gd name="connsiteX9" fmla="*/ 4102 w 641663"/>
                          <a:gd name="connsiteY9" fmla="*/ 440334 h 705057"/>
                          <a:gd name="connsiteX10" fmla="*/ 54289 w 641663"/>
                          <a:gd name="connsiteY10" fmla="*/ 534304 h 705057"/>
                          <a:gd name="connsiteX11" fmla="*/ 168589 w 641663"/>
                          <a:gd name="connsiteY11" fmla="*/ 458105 h 705057"/>
                          <a:gd name="connsiteX12" fmla="*/ 78101 w 641663"/>
                          <a:gd name="connsiteY12" fmla="*/ 553355 h 705057"/>
                          <a:gd name="connsiteX13" fmla="*/ 130489 w 641663"/>
                          <a:gd name="connsiteY13" fmla="*/ 639080 h 705057"/>
                          <a:gd name="connsiteX14" fmla="*/ 259076 w 641663"/>
                          <a:gd name="connsiteY14" fmla="*/ 610505 h 705057"/>
                          <a:gd name="connsiteX15" fmla="*/ 311464 w 641663"/>
                          <a:gd name="connsiteY15" fmla="*/ 553355 h 705057"/>
                          <a:gd name="connsiteX16" fmla="*/ 225739 w 641663"/>
                          <a:gd name="connsiteY16" fmla="*/ 677180 h 705057"/>
                          <a:gd name="connsiteX17" fmla="*/ 340039 w 641663"/>
                          <a:gd name="connsiteY17" fmla="*/ 696230 h 705057"/>
                          <a:gd name="connsiteX18" fmla="*/ 549589 w 641663"/>
                          <a:gd name="connsiteY18" fmla="*/ 562880 h 705057"/>
                          <a:gd name="connsiteX19" fmla="*/ 635314 w 641663"/>
                          <a:gd name="connsiteY19" fmla="*/ 372380 h 705057"/>
                          <a:gd name="connsiteX20" fmla="*/ 635314 w 641663"/>
                          <a:gd name="connsiteY20" fmla="*/ 277130 h 705057"/>
                          <a:gd name="connsiteX21" fmla="*/ 635314 w 641663"/>
                          <a:gd name="connsiteY21" fmla="*/ 219980 h 705057"/>
                          <a:gd name="connsiteX22" fmla="*/ 618041 w 641663"/>
                          <a:gd name="connsiteY22" fmla="*/ 198104 h 705057"/>
                          <a:gd name="connsiteX23" fmla="*/ 625789 w 641663"/>
                          <a:gd name="connsiteY23" fmla="*/ 86630 h 705057"/>
                          <a:gd name="connsiteX24" fmla="*/ 559114 w 641663"/>
                          <a:gd name="connsiteY24" fmla="*/ 39005 h 705057"/>
                          <a:gd name="connsiteX25" fmla="*/ 416239 w 641663"/>
                          <a:gd name="connsiteY25" fmla="*/ 905 h 705057"/>
                          <a:gd name="connsiteX0" fmla="*/ 416239 w 641663"/>
                          <a:gd name="connsiteY0" fmla="*/ 65 h 704217"/>
                          <a:gd name="connsiteX1" fmla="*/ 365350 w 641663"/>
                          <a:gd name="connsiteY1" fmla="*/ 46949 h 704217"/>
                          <a:gd name="connsiteX2" fmla="*/ 254314 w 641663"/>
                          <a:gd name="connsiteY2" fmla="*/ 28640 h 704217"/>
                          <a:gd name="connsiteX3" fmla="*/ 101914 w 641663"/>
                          <a:gd name="connsiteY3" fmla="*/ 133415 h 704217"/>
                          <a:gd name="connsiteX4" fmla="*/ 35239 w 641663"/>
                          <a:gd name="connsiteY4" fmla="*/ 223903 h 704217"/>
                          <a:gd name="connsiteX5" fmla="*/ 25714 w 641663"/>
                          <a:gd name="connsiteY5" fmla="*/ 304865 h 704217"/>
                          <a:gd name="connsiteX6" fmla="*/ 92389 w 641663"/>
                          <a:gd name="connsiteY6" fmla="*/ 333440 h 704217"/>
                          <a:gd name="connsiteX7" fmla="*/ 159064 w 641663"/>
                          <a:gd name="connsiteY7" fmla="*/ 238190 h 704217"/>
                          <a:gd name="connsiteX8" fmla="*/ 118401 w 641663"/>
                          <a:gd name="connsiteY8" fmla="*/ 301381 h 704217"/>
                          <a:gd name="connsiteX9" fmla="*/ 4102 w 641663"/>
                          <a:gd name="connsiteY9" fmla="*/ 439494 h 704217"/>
                          <a:gd name="connsiteX10" fmla="*/ 54289 w 641663"/>
                          <a:gd name="connsiteY10" fmla="*/ 533464 h 704217"/>
                          <a:gd name="connsiteX11" fmla="*/ 168589 w 641663"/>
                          <a:gd name="connsiteY11" fmla="*/ 457265 h 704217"/>
                          <a:gd name="connsiteX12" fmla="*/ 78101 w 641663"/>
                          <a:gd name="connsiteY12" fmla="*/ 552515 h 704217"/>
                          <a:gd name="connsiteX13" fmla="*/ 130489 w 641663"/>
                          <a:gd name="connsiteY13" fmla="*/ 638240 h 704217"/>
                          <a:gd name="connsiteX14" fmla="*/ 259076 w 641663"/>
                          <a:gd name="connsiteY14" fmla="*/ 609665 h 704217"/>
                          <a:gd name="connsiteX15" fmla="*/ 311464 w 641663"/>
                          <a:gd name="connsiteY15" fmla="*/ 552515 h 704217"/>
                          <a:gd name="connsiteX16" fmla="*/ 225739 w 641663"/>
                          <a:gd name="connsiteY16" fmla="*/ 676340 h 704217"/>
                          <a:gd name="connsiteX17" fmla="*/ 340039 w 641663"/>
                          <a:gd name="connsiteY17" fmla="*/ 695390 h 704217"/>
                          <a:gd name="connsiteX18" fmla="*/ 549589 w 641663"/>
                          <a:gd name="connsiteY18" fmla="*/ 562040 h 704217"/>
                          <a:gd name="connsiteX19" fmla="*/ 635314 w 641663"/>
                          <a:gd name="connsiteY19" fmla="*/ 371540 h 704217"/>
                          <a:gd name="connsiteX20" fmla="*/ 635314 w 641663"/>
                          <a:gd name="connsiteY20" fmla="*/ 276290 h 704217"/>
                          <a:gd name="connsiteX21" fmla="*/ 635314 w 641663"/>
                          <a:gd name="connsiteY21" fmla="*/ 219140 h 704217"/>
                          <a:gd name="connsiteX22" fmla="*/ 618041 w 641663"/>
                          <a:gd name="connsiteY22" fmla="*/ 197264 h 704217"/>
                          <a:gd name="connsiteX23" fmla="*/ 625789 w 641663"/>
                          <a:gd name="connsiteY23" fmla="*/ 85790 h 704217"/>
                          <a:gd name="connsiteX24" fmla="*/ 559114 w 641663"/>
                          <a:gd name="connsiteY24" fmla="*/ 38165 h 704217"/>
                          <a:gd name="connsiteX25" fmla="*/ 416239 w 641663"/>
                          <a:gd name="connsiteY25" fmla="*/ 65 h 704217"/>
                          <a:gd name="connsiteX0" fmla="*/ 416239 w 641663"/>
                          <a:gd name="connsiteY0" fmla="*/ 152 h 704304"/>
                          <a:gd name="connsiteX1" fmla="*/ 371306 w 641663"/>
                          <a:gd name="connsiteY1" fmla="*/ 25028 h 704304"/>
                          <a:gd name="connsiteX2" fmla="*/ 254314 w 641663"/>
                          <a:gd name="connsiteY2" fmla="*/ 28727 h 704304"/>
                          <a:gd name="connsiteX3" fmla="*/ 101914 w 641663"/>
                          <a:gd name="connsiteY3" fmla="*/ 133502 h 704304"/>
                          <a:gd name="connsiteX4" fmla="*/ 35239 w 641663"/>
                          <a:gd name="connsiteY4" fmla="*/ 223990 h 704304"/>
                          <a:gd name="connsiteX5" fmla="*/ 25714 w 641663"/>
                          <a:gd name="connsiteY5" fmla="*/ 304952 h 704304"/>
                          <a:gd name="connsiteX6" fmla="*/ 92389 w 641663"/>
                          <a:gd name="connsiteY6" fmla="*/ 333527 h 704304"/>
                          <a:gd name="connsiteX7" fmla="*/ 159064 w 641663"/>
                          <a:gd name="connsiteY7" fmla="*/ 238277 h 704304"/>
                          <a:gd name="connsiteX8" fmla="*/ 118401 w 641663"/>
                          <a:gd name="connsiteY8" fmla="*/ 301468 h 704304"/>
                          <a:gd name="connsiteX9" fmla="*/ 4102 w 641663"/>
                          <a:gd name="connsiteY9" fmla="*/ 439581 h 704304"/>
                          <a:gd name="connsiteX10" fmla="*/ 54289 w 641663"/>
                          <a:gd name="connsiteY10" fmla="*/ 533551 h 704304"/>
                          <a:gd name="connsiteX11" fmla="*/ 168589 w 641663"/>
                          <a:gd name="connsiteY11" fmla="*/ 457352 h 704304"/>
                          <a:gd name="connsiteX12" fmla="*/ 78101 w 641663"/>
                          <a:gd name="connsiteY12" fmla="*/ 552602 h 704304"/>
                          <a:gd name="connsiteX13" fmla="*/ 130489 w 641663"/>
                          <a:gd name="connsiteY13" fmla="*/ 638327 h 704304"/>
                          <a:gd name="connsiteX14" fmla="*/ 259076 w 641663"/>
                          <a:gd name="connsiteY14" fmla="*/ 609752 h 704304"/>
                          <a:gd name="connsiteX15" fmla="*/ 311464 w 641663"/>
                          <a:gd name="connsiteY15" fmla="*/ 552602 h 704304"/>
                          <a:gd name="connsiteX16" fmla="*/ 225739 w 641663"/>
                          <a:gd name="connsiteY16" fmla="*/ 676427 h 704304"/>
                          <a:gd name="connsiteX17" fmla="*/ 340039 w 641663"/>
                          <a:gd name="connsiteY17" fmla="*/ 695477 h 704304"/>
                          <a:gd name="connsiteX18" fmla="*/ 549589 w 641663"/>
                          <a:gd name="connsiteY18" fmla="*/ 562127 h 704304"/>
                          <a:gd name="connsiteX19" fmla="*/ 635314 w 641663"/>
                          <a:gd name="connsiteY19" fmla="*/ 371627 h 704304"/>
                          <a:gd name="connsiteX20" fmla="*/ 635314 w 641663"/>
                          <a:gd name="connsiteY20" fmla="*/ 276377 h 704304"/>
                          <a:gd name="connsiteX21" fmla="*/ 635314 w 641663"/>
                          <a:gd name="connsiteY21" fmla="*/ 219227 h 704304"/>
                          <a:gd name="connsiteX22" fmla="*/ 618041 w 641663"/>
                          <a:gd name="connsiteY22" fmla="*/ 197351 h 704304"/>
                          <a:gd name="connsiteX23" fmla="*/ 625789 w 641663"/>
                          <a:gd name="connsiteY23" fmla="*/ 85877 h 704304"/>
                          <a:gd name="connsiteX24" fmla="*/ 559114 w 641663"/>
                          <a:gd name="connsiteY24" fmla="*/ 38252 h 704304"/>
                          <a:gd name="connsiteX25" fmla="*/ 416239 w 641663"/>
                          <a:gd name="connsiteY25" fmla="*/ 152 h 704304"/>
                          <a:gd name="connsiteX0" fmla="*/ 416239 w 641663"/>
                          <a:gd name="connsiteY0" fmla="*/ 489 h 704641"/>
                          <a:gd name="connsiteX1" fmla="*/ 336693 w 641663"/>
                          <a:gd name="connsiteY1" fmla="*/ 17754 h 704641"/>
                          <a:gd name="connsiteX2" fmla="*/ 254314 w 641663"/>
                          <a:gd name="connsiteY2" fmla="*/ 29064 h 704641"/>
                          <a:gd name="connsiteX3" fmla="*/ 101914 w 641663"/>
                          <a:gd name="connsiteY3" fmla="*/ 133839 h 704641"/>
                          <a:gd name="connsiteX4" fmla="*/ 35239 w 641663"/>
                          <a:gd name="connsiteY4" fmla="*/ 224327 h 704641"/>
                          <a:gd name="connsiteX5" fmla="*/ 25714 w 641663"/>
                          <a:gd name="connsiteY5" fmla="*/ 305289 h 704641"/>
                          <a:gd name="connsiteX6" fmla="*/ 92389 w 641663"/>
                          <a:gd name="connsiteY6" fmla="*/ 333864 h 704641"/>
                          <a:gd name="connsiteX7" fmla="*/ 159064 w 641663"/>
                          <a:gd name="connsiteY7" fmla="*/ 238614 h 704641"/>
                          <a:gd name="connsiteX8" fmla="*/ 118401 w 641663"/>
                          <a:gd name="connsiteY8" fmla="*/ 301805 h 704641"/>
                          <a:gd name="connsiteX9" fmla="*/ 4102 w 641663"/>
                          <a:gd name="connsiteY9" fmla="*/ 439918 h 704641"/>
                          <a:gd name="connsiteX10" fmla="*/ 54289 w 641663"/>
                          <a:gd name="connsiteY10" fmla="*/ 533888 h 704641"/>
                          <a:gd name="connsiteX11" fmla="*/ 168589 w 641663"/>
                          <a:gd name="connsiteY11" fmla="*/ 457689 h 704641"/>
                          <a:gd name="connsiteX12" fmla="*/ 78101 w 641663"/>
                          <a:gd name="connsiteY12" fmla="*/ 552939 h 704641"/>
                          <a:gd name="connsiteX13" fmla="*/ 130489 w 641663"/>
                          <a:gd name="connsiteY13" fmla="*/ 638664 h 704641"/>
                          <a:gd name="connsiteX14" fmla="*/ 259076 w 641663"/>
                          <a:gd name="connsiteY14" fmla="*/ 610089 h 704641"/>
                          <a:gd name="connsiteX15" fmla="*/ 311464 w 641663"/>
                          <a:gd name="connsiteY15" fmla="*/ 552939 h 704641"/>
                          <a:gd name="connsiteX16" fmla="*/ 225739 w 641663"/>
                          <a:gd name="connsiteY16" fmla="*/ 676764 h 704641"/>
                          <a:gd name="connsiteX17" fmla="*/ 340039 w 641663"/>
                          <a:gd name="connsiteY17" fmla="*/ 695814 h 704641"/>
                          <a:gd name="connsiteX18" fmla="*/ 549589 w 641663"/>
                          <a:gd name="connsiteY18" fmla="*/ 562464 h 704641"/>
                          <a:gd name="connsiteX19" fmla="*/ 635314 w 641663"/>
                          <a:gd name="connsiteY19" fmla="*/ 371964 h 704641"/>
                          <a:gd name="connsiteX20" fmla="*/ 635314 w 641663"/>
                          <a:gd name="connsiteY20" fmla="*/ 276714 h 704641"/>
                          <a:gd name="connsiteX21" fmla="*/ 635314 w 641663"/>
                          <a:gd name="connsiteY21" fmla="*/ 219564 h 704641"/>
                          <a:gd name="connsiteX22" fmla="*/ 618041 w 641663"/>
                          <a:gd name="connsiteY22" fmla="*/ 197688 h 704641"/>
                          <a:gd name="connsiteX23" fmla="*/ 625789 w 641663"/>
                          <a:gd name="connsiteY23" fmla="*/ 86214 h 704641"/>
                          <a:gd name="connsiteX24" fmla="*/ 559114 w 641663"/>
                          <a:gd name="connsiteY24" fmla="*/ 38589 h 704641"/>
                          <a:gd name="connsiteX25" fmla="*/ 416239 w 641663"/>
                          <a:gd name="connsiteY25" fmla="*/ 489 h 704641"/>
                          <a:gd name="connsiteX0" fmla="*/ 416239 w 641663"/>
                          <a:gd name="connsiteY0" fmla="*/ 1850 h 706002"/>
                          <a:gd name="connsiteX1" fmla="*/ 335783 w 641663"/>
                          <a:gd name="connsiteY1" fmla="*/ 8462 h 706002"/>
                          <a:gd name="connsiteX2" fmla="*/ 254314 w 641663"/>
                          <a:gd name="connsiteY2" fmla="*/ 30425 h 706002"/>
                          <a:gd name="connsiteX3" fmla="*/ 101914 w 641663"/>
                          <a:gd name="connsiteY3" fmla="*/ 135200 h 706002"/>
                          <a:gd name="connsiteX4" fmla="*/ 35239 w 641663"/>
                          <a:gd name="connsiteY4" fmla="*/ 225688 h 706002"/>
                          <a:gd name="connsiteX5" fmla="*/ 25714 w 641663"/>
                          <a:gd name="connsiteY5" fmla="*/ 306650 h 706002"/>
                          <a:gd name="connsiteX6" fmla="*/ 92389 w 641663"/>
                          <a:gd name="connsiteY6" fmla="*/ 335225 h 706002"/>
                          <a:gd name="connsiteX7" fmla="*/ 159064 w 641663"/>
                          <a:gd name="connsiteY7" fmla="*/ 239975 h 706002"/>
                          <a:gd name="connsiteX8" fmla="*/ 118401 w 641663"/>
                          <a:gd name="connsiteY8" fmla="*/ 303166 h 706002"/>
                          <a:gd name="connsiteX9" fmla="*/ 4102 w 641663"/>
                          <a:gd name="connsiteY9" fmla="*/ 441279 h 706002"/>
                          <a:gd name="connsiteX10" fmla="*/ 54289 w 641663"/>
                          <a:gd name="connsiteY10" fmla="*/ 535249 h 706002"/>
                          <a:gd name="connsiteX11" fmla="*/ 168589 w 641663"/>
                          <a:gd name="connsiteY11" fmla="*/ 459050 h 706002"/>
                          <a:gd name="connsiteX12" fmla="*/ 78101 w 641663"/>
                          <a:gd name="connsiteY12" fmla="*/ 554300 h 706002"/>
                          <a:gd name="connsiteX13" fmla="*/ 130489 w 641663"/>
                          <a:gd name="connsiteY13" fmla="*/ 640025 h 706002"/>
                          <a:gd name="connsiteX14" fmla="*/ 259076 w 641663"/>
                          <a:gd name="connsiteY14" fmla="*/ 611450 h 706002"/>
                          <a:gd name="connsiteX15" fmla="*/ 311464 w 641663"/>
                          <a:gd name="connsiteY15" fmla="*/ 554300 h 706002"/>
                          <a:gd name="connsiteX16" fmla="*/ 225739 w 641663"/>
                          <a:gd name="connsiteY16" fmla="*/ 678125 h 706002"/>
                          <a:gd name="connsiteX17" fmla="*/ 340039 w 641663"/>
                          <a:gd name="connsiteY17" fmla="*/ 697175 h 706002"/>
                          <a:gd name="connsiteX18" fmla="*/ 549589 w 641663"/>
                          <a:gd name="connsiteY18" fmla="*/ 563825 h 706002"/>
                          <a:gd name="connsiteX19" fmla="*/ 635314 w 641663"/>
                          <a:gd name="connsiteY19" fmla="*/ 373325 h 706002"/>
                          <a:gd name="connsiteX20" fmla="*/ 635314 w 641663"/>
                          <a:gd name="connsiteY20" fmla="*/ 278075 h 706002"/>
                          <a:gd name="connsiteX21" fmla="*/ 635314 w 641663"/>
                          <a:gd name="connsiteY21" fmla="*/ 220925 h 706002"/>
                          <a:gd name="connsiteX22" fmla="*/ 618041 w 641663"/>
                          <a:gd name="connsiteY22" fmla="*/ 199049 h 706002"/>
                          <a:gd name="connsiteX23" fmla="*/ 625789 w 641663"/>
                          <a:gd name="connsiteY23" fmla="*/ 87575 h 706002"/>
                          <a:gd name="connsiteX24" fmla="*/ 559114 w 641663"/>
                          <a:gd name="connsiteY24" fmla="*/ 39950 h 706002"/>
                          <a:gd name="connsiteX25" fmla="*/ 416239 w 641663"/>
                          <a:gd name="connsiteY25" fmla="*/ 1850 h 706002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18041 w 641663"/>
                          <a:gd name="connsiteY22" fmla="*/ 202317 h 709270"/>
                          <a:gd name="connsiteX23" fmla="*/ 625789 w 641663"/>
                          <a:gd name="connsiteY23" fmla="*/ 90843 h 709270"/>
                          <a:gd name="connsiteX24" fmla="*/ 559114 w 641663"/>
                          <a:gd name="connsiteY24" fmla="*/ 43218 h 709270"/>
                          <a:gd name="connsiteX25" fmla="*/ 486463 w 641663"/>
                          <a:gd name="connsiteY25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3947 w 641663"/>
                          <a:gd name="connsiteY21" fmla="*/ 208216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39618"/>
                          <a:gd name="connsiteY0" fmla="*/ 1463 h 709270"/>
                          <a:gd name="connsiteX1" fmla="*/ 335783 w 639618"/>
                          <a:gd name="connsiteY1" fmla="*/ 11730 h 709270"/>
                          <a:gd name="connsiteX2" fmla="*/ 254314 w 639618"/>
                          <a:gd name="connsiteY2" fmla="*/ 33693 h 709270"/>
                          <a:gd name="connsiteX3" fmla="*/ 101914 w 639618"/>
                          <a:gd name="connsiteY3" fmla="*/ 138468 h 709270"/>
                          <a:gd name="connsiteX4" fmla="*/ 35239 w 639618"/>
                          <a:gd name="connsiteY4" fmla="*/ 228956 h 709270"/>
                          <a:gd name="connsiteX5" fmla="*/ 25714 w 639618"/>
                          <a:gd name="connsiteY5" fmla="*/ 309918 h 709270"/>
                          <a:gd name="connsiteX6" fmla="*/ 92389 w 639618"/>
                          <a:gd name="connsiteY6" fmla="*/ 338493 h 709270"/>
                          <a:gd name="connsiteX7" fmla="*/ 159064 w 639618"/>
                          <a:gd name="connsiteY7" fmla="*/ 243243 h 709270"/>
                          <a:gd name="connsiteX8" fmla="*/ 118401 w 639618"/>
                          <a:gd name="connsiteY8" fmla="*/ 306434 h 709270"/>
                          <a:gd name="connsiteX9" fmla="*/ 4102 w 639618"/>
                          <a:gd name="connsiteY9" fmla="*/ 444547 h 709270"/>
                          <a:gd name="connsiteX10" fmla="*/ 54289 w 639618"/>
                          <a:gd name="connsiteY10" fmla="*/ 538517 h 709270"/>
                          <a:gd name="connsiteX11" fmla="*/ 168589 w 639618"/>
                          <a:gd name="connsiteY11" fmla="*/ 462318 h 709270"/>
                          <a:gd name="connsiteX12" fmla="*/ 78101 w 639618"/>
                          <a:gd name="connsiteY12" fmla="*/ 557568 h 709270"/>
                          <a:gd name="connsiteX13" fmla="*/ 130489 w 639618"/>
                          <a:gd name="connsiteY13" fmla="*/ 643293 h 709270"/>
                          <a:gd name="connsiteX14" fmla="*/ 259076 w 639618"/>
                          <a:gd name="connsiteY14" fmla="*/ 614718 h 709270"/>
                          <a:gd name="connsiteX15" fmla="*/ 311464 w 639618"/>
                          <a:gd name="connsiteY15" fmla="*/ 557568 h 709270"/>
                          <a:gd name="connsiteX16" fmla="*/ 225739 w 639618"/>
                          <a:gd name="connsiteY16" fmla="*/ 681393 h 709270"/>
                          <a:gd name="connsiteX17" fmla="*/ 340039 w 639618"/>
                          <a:gd name="connsiteY17" fmla="*/ 700443 h 709270"/>
                          <a:gd name="connsiteX18" fmla="*/ 549589 w 639618"/>
                          <a:gd name="connsiteY18" fmla="*/ 567093 h 709270"/>
                          <a:gd name="connsiteX19" fmla="*/ 635314 w 639618"/>
                          <a:gd name="connsiteY19" fmla="*/ 376593 h 709270"/>
                          <a:gd name="connsiteX20" fmla="*/ 627677 w 639618"/>
                          <a:gd name="connsiteY20" fmla="*/ 314238 h 709270"/>
                          <a:gd name="connsiteX21" fmla="*/ 633947 w 639618"/>
                          <a:gd name="connsiteY21" fmla="*/ 208216 h 709270"/>
                          <a:gd name="connsiteX22" fmla="*/ 625789 w 639618"/>
                          <a:gd name="connsiteY22" fmla="*/ 90843 h 709270"/>
                          <a:gd name="connsiteX23" fmla="*/ 559114 w 639618"/>
                          <a:gd name="connsiteY23" fmla="*/ 43218 h 709270"/>
                          <a:gd name="connsiteX24" fmla="*/ 486463 w 639618"/>
                          <a:gd name="connsiteY24" fmla="*/ 1463 h 709270"/>
                          <a:gd name="connsiteX0" fmla="*/ 486463 w 634072"/>
                          <a:gd name="connsiteY0" fmla="*/ 1463 h 709270"/>
                          <a:gd name="connsiteX1" fmla="*/ 335783 w 634072"/>
                          <a:gd name="connsiteY1" fmla="*/ 11730 h 709270"/>
                          <a:gd name="connsiteX2" fmla="*/ 254314 w 634072"/>
                          <a:gd name="connsiteY2" fmla="*/ 33693 h 709270"/>
                          <a:gd name="connsiteX3" fmla="*/ 101914 w 634072"/>
                          <a:gd name="connsiteY3" fmla="*/ 138468 h 709270"/>
                          <a:gd name="connsiteX4" fmla="*/ 35239 w 634072"/>
                          <a:gd name="connsiteY4" fmla="*/ 228956 h 709270"/>
                          <a:gd name="connsiteX5" fmla="*/ 25714 w 634072"/>
                          <a:gd name="connsiteY5" fmla="*/ 309918 h 709270"/>
                          <a:gd name="connsiteX6" fmla="*/ 92389 w 634072"/>
                          <a:gd name="connsiteY6" fmla="*/ 338493 h 709270"/>
                          <a:gd name="connsiteX7" fmla="*/ 159064 w 634072"/>
                          <a:gd name="connsiteY7" fmla="*/ 243243 h 709270"/>
                          <a:gd name="connsiteX8" fmla="*/ 118401 w 634072"/>
                          <a:gd name="connsiteY8" fmla="*/ 306434 h 709270"/>
                          <a:gd name="connsiteX9" fmla="*/ 4102 w 634072"/>
                          <a:gd name="connsiteY9" fmla="*/ 444547 h 709270"/>
                          <a:gd name="connsiteX10" fmla="*/ 54289 w 634072"/>
                          <a:gd name="connsiteY10" fmla="*/ 538517 h 709270"/>
                          <a:gd name="connsiteX11" fmla="*/ 168589 w 634072"/>
                          <a:gd name="connsiteY11" fmla="*/ 462318 h 709270"/>
                          <a:gd name="connsiteX12" fmla="*/ 78101 w 634072"/>
                          <a:gd name="connsiteY12" fmla="*/ 557568 h 709270"/>
                          <a:gd name="connsiteX13" fmla="*/ 130489 w 634072"/>
                          <a:gd name="connsiteY13" fmla="*/ 643293 h 709270"/>
                          <a:gd name="connsiteX14" fmla="*/ 259076 w 634072"/>
                          <a:gd name="connsiteY14" fmla="*/ 614718 h 709270"/>
                          <a:gd name="connsiteX15" fmla="*/ 311464 w 634072"/>
                          <a:gd name="connsiteY15" fmla="*/ 557568 h 709270"/>
                          <a:gd name="connsiteX16" fmla="*/ 225739 w 634072"/>
                          <a:gd name="connsiteY16" fmla="*/ 681393 h 709270"/>
                          <a:gd name="connsiteX17" fmla="*/ 340039 w 634072"/>
                          <a:gd name="connsiteY17" fmla="*/ 700443 h 709270"/>
                          <a:gd name="connsiteX18" fmla="*/ 549589 w 634072"/>
                          <a:gd name="connsiteY18" fmla="*/ 567093 h 709270"/>
                          <a:gd name="connsiteX19" fmla="*/ 619759 w 634072"/>
                          <a:gd name="connsiteY19" fmla="*/ 377997 h 709270"/>
                          <a:gd name="connsiteX20" fmla="*/ 627677 w 634072"/>
                          <a:gd name="connsiteY20" fmla="*/ 314238 h 709270"/>
                          <a:gd name="connsiteX21" fmla="*/ 633947 w 634072"/>
                          <a:gd name="connsiteY21" fmla="*/ 208216 h 709270"/>
                          <a:gd name="connsiteX22" fmla="*/ 625789 w 634072"/>
                          <a:gd name="connsiteY22" fmla="*/ 90843 h 709270"/>
                          <a:gd name="connsiteX23" fmla="*/ 559114 w 634072"/>
                          <a:gd name="connsiteY23" fmla="*/ 43218 h 709270"/>
                          <a:gd name="connsiteX24" fmla="*/ 486463 w 634072"/>
                          <a:gd name="connsiteY24" fmla="*/ 1463 h 709270"/>
                          <a:gd name="connsiteX0" fmla="*/ 486463 w 634072"/>
                          <a:gd name="connsiteY0" fmla="*/ 3196 h 711003"/>
                          <a:gd name="connsiteX1" fmla="*/ 353475 w 634072"/>
                          <a:gd name="connsiteY1" fmla="*/ 6498 h 711003"/>
                          <a:gd name="connsiteX2" fmla="*/ 254314 w 634072"/>
                          <a:gd name="connsiteY2" fmla="*/ 35426 h 711003"/>
                          <a:gd name="connsiteX3" fmla="*/ 101914 w 634072"/>
                          <a:gd name="connsiteY3" fmla="*/ 140201 h 711003"/>
                          <a:gd name="connsiteX4" fmla="*/ 35239 w 634072"/>
                          <a:gd name="connsiteY4" fmla="*/ 230689 h 711003"/>
                          <a:gd name="connsiteX5" fmla="*/ 25714 w 634072"/>
                          <a:gd name="connsiteY5" fmla="*/ 311651 h 711003"/>
                          <a:gd name="connsiteX6" fmla="*/ 92389 w 634072"/>
                          <a:gd name="connsiteY6" fmla="*/ 340226 h 711003"/>
                          <a:gd name="connsiteX7" fmla="*/ 159064 w 634072"/>
                          <a:gd name="connsiteY7" fmla="*/ 244976 h 711003"/>
                          <a:gd name="connsiteX8" fmla="*/ 118401 w 634072"/>
                          <a:gd name="connsiteY8" fmla="*/ 308167 h 711003"/>
                          <a:gd name="connsiteX9" fmla="*/ 4102 w 634072"/>
                          <a:gd name="connsiteY9" fmla="*/ 446280 h 711003"/>
                          <a:gd name="connsiteX10" fmla="*/ 54289 w 634072"/>
                          <a:gd name="connsiteY10" fmla="*/ 540250 h 711003"/>
                          <a:gd name="connsiteX11" fmla="*/ 168589 w 634072"/>
                          <a:gd name="connsiteY11" fmla="*/ 464051 h 711003"/>
                          <a:gd name="connsiteX12" fmla="*/ 78101 w 634072"/>
                          <a:gd name="connsiteY12" fmla="*/ 559301 h 711003"/>
                          <a:gd name="connsiteX13" fmla="*/ 130489 w 634072"/>
                          <a:gd name="connsiteY13" fmla="*/ 645026 h 711003"/>
                          <a:gd name="connsiteX14" fmla="*/ 259076 w 634072"/>
                          <a:gd name="connsiteY14" fmla="*/ 616451 h 711003"/>
                          <a:gd name="connsiteX15" fmla="*/ 311464 w 634072"/>
                          <a:gd name="connsiteY15" fmla="*/ 559301 h 711003"/>
                          <a:gd name="connsiteX16" fmla="*/ 225739 w 634072"/>
                          <a:gd name="connsiteY16" fmla="*/ 683126 h 711003"/>
                          <a:gd name="connsiteX17" fmla="*/ 340039 w 634072"/>
                          <a:gd name="connsiteY17" fmla="*/ 702176 h 711003"/>
                          <a:gd name="connsiteX18" fmla="*/ 549589 w 634072"/>
                          <a:gd name="connsiteY18" fmla="*/ 568826 h 711003"/>
                          <a:gd name="connsiteX19" fmla="*/ 619759 w 634072"/>
                          <a:gd name="connsiteY19" fmla="*/ 379730 h 711003"/>
                          <a:gd name="connsiteX20" fmla="*/ 627677 w 634072"/>
                          <a:gd name="connsiteY20" fmla="*/ 315971 h 711003"/>
                          <a:gd name="connsiteX21" fmla="*/ 633947 w 634072"/>
                          <a:gd name="connsiteY21" fmla="*/ 209949 h 711003"/>
                          <a:gd name="connsiteX22" fmla="*/ 625789 w 634072"/>
                          <a:gd name="connsiteY22" fmla="*/ 92576 h 711003"/>
                          <a:gd name="connsiteX23" fmla="*/ 559114 w 634072"/>
                          <a:gd name="connsiteY23" fmla="*/ 44951 h 711003"/>
                          <a:gd name="connsiteX24" fmla="*/ 486463 w 634072"/>
                          <a:gd name="connsiteY24" fmla="*/ 3196 h 711003"/>
                          <a:gd name="connsiteX0" fmla="*/ 486463 w 634072"/>
                          <a:gd name="connsiteY0" fmla="*/ 10201 h 718008"/>
                          <a:gd name="connsiteX1" fmla="*/ 353475 w 634072"/>
                          <a:gd name="connsiteY1" fmla="*/ 13503 h 718008"/>
                          <a:gd name="connsiteX2" fmla="*/ 254314 w 634072"/>
                          <a:gd name="connsiteY2" fmla="*/ 42431 h 718008"/>
                          <a:gd name="connsiteX3" fmla="*/ 101914 w 634072"/>
                          <a:gd name="connsiteY3" fmla="*/ 147206 h 718008"/>
                          <a:gd name="connsiteX4" fmla="*/ 35239 w 634072"/>
                          <a:gd name="connsiteY4" fmla="*/ 237694 h 718008"/>
                          <a:gd name="connsiteX5" fmla="*/ 25714 w 634072"/>
                          <a:gd name="connsiteY5" fmla="*/ 318656 h 718008"/>
                          <a:gd name="connsiteX6" fmla="*/ 92389 w 634072"/>
                          <a:gd name="connsiteY6" fmla="*/ 347231 h 718008"/>
                          <a:gd name="connsiteX7" fmla="*/ 159064 w 634072"/>
                          <a:gd name="connsiteY7" fmla="*/ 251981 h 718008"/>
                          <a:gd name="connsiteX8" fmla="*/ 118401 w 634072"/>
                          <a:gd name="connsiteY8" fmla="*/ 315172 h 718008"/>
                          <a:gd name="connsiteX9" fmla="*/ 4102 w 634072"/>
                          <a:gd name="connsiteY9" fmla="*/ 453285 h 718008"/>
                          <a:gd name="connsiteX10" fmla="*/ 54289 w 634072"/>
                          <a:gd name="connsiteY10" fmla="*/ 547255 h 718008"/>
                          <a:gd name="connsiteX11" fmla="*/ 168589 w 634072"/>
                          <a:gd name="connsiteY11" fmla="*/ 471056 h 718008"/>
                          <a:gd name="connsiteX12" fmla="*/ 78101 w 634072"/>
                          <a:gd name="connsiteY12" fmla="*/ 566306 h 718008"/>
                          <a:gd name="connsiteX13" fmla="*/ 130489 w 634072"/>
                          <a:gd name="connsiteY13" fmla="*/ 652031 h 718008"/>
                          <a:gd name="connsiteX14" fmla="*/ 259076 w 634072"/>
                          <a:gd name="connsiteY14" fmla="*/ 623456 h 718008"/>
                          <a:gd name="connsiteX15" fmla="*/ 311464 w 634072"/>
                          <a:gd name="connsiteY15" fmla="*/ 566306 h 718008"/>
                          <a:gd name="connsiteX16" fmla="*/ 225739 w 634072"/>
                          <a:gd name="connsiteY16" fmla="*/ 690131 h 718008"/>
                          <a:gd name="connsiteX17" fmla="*/ 340039 w 634072"/>
                          <a:gd name="connsiteY17" fmla="*/ 709181 h 718008"/>
                          <a:gd name="connsiteX18" fmla="*/ 549589 w 634072"/>
                          <a:gd name="connsiteY18" fmla="*/ 575831 h 718008"/>
                          <a:gd name="connsiteX19" fmla="*/ 619759 w 634072"/>
                          <a:gd name="connsiteY19" fmla="*/ 386735 h 718008"/>
                          <a:gd name="connsiteX20" fmla="*/ 627677 w 634072"/>
                          <a:gd name="connsiteY20" fmla="*/ 322976 h 718008"/>
                          <a:gd name="connsiteX21" fmla="*/ 633947 w 634072"/>
                          <a:gd name="connsiteY21" fmla="*/ 216954 h 718008"/>
                          <a:gd name="connsiteX22" fmla="*/ 625789 w 634072"/>
                          <a:gd name="connsiteY22" fmla="*/ 99581 h 718008"/>
                          <a:gd name="connsiteX23" fmla="*/ 559114 w 634072"/>
                          <a:gd name="connsiteY23" fmla="*/ 51956 h 718008"/>
                          <a:gd name="connsiteX24" fmla="*/ 486463 w 634072"/>
                          <a:gd name="connsiteY24" fmla="*/ 10201 h 718008"/>
                          <a:gd name="connsiteX0" fmla="*/ 486463 w 634072"/>
                          <a:gd name="connsiteY0" fmla="*/ 3374 h 711181"/>
                          <a:gd name="connsiteX1" fmla="*/ 353475 w 634072"/>
                          <a:gd name="connsiteY1" fmla="*/ 6676 h 711181"/>
                          <a:gd name="connsiteX2" fmla="*/ 254314 w 634072"/>
                          <a:gd name="connsiteY2" fmla="*/ 35604 h 711181"/>
                          <a:gd name="connsiteX3" fmla="*/ 101914 w 634072"/>
                          <a:gd name="connsiteY3" fmla="*/ 140379 h 711181"/>
                          <a:gd name="connsiteX4" fmla="*/ 35239 w 634072"/>
                          <a:gd name="connsiteY4" fmla="*/ 230867 h 711181"/>
                          <a:gd name="connsiteX5" fmla="*/ 25714 w 634072"/>
                          <a:gd name="connsiteY5" fmla="*/ 311829 h 711181"/>
                          <a:gd name="connsiteX6" fmla="*/ 92389 w 634072"/>
                          <a:gd name="connsiteY6" fmla="*/ 340404 h 711181"/>
                          <a:gd name="connsiteX7" fmla="*/ 159064 w 634072"/>
                          <a:gd name="connsiteY7" fmla="*/ 245154 h 711181"/>
                          <a:gd name="connsiteX8" fmla="*/ 118401 w 634072"/>
                          <a:gd name="connsiteY8" fmla="*/ 308345 h 711181"/>
                          <a:gd name="connsiteX9" fmla="*/ 4102 w 634072"/>
                          <a:gd name="connsiteY9" fmla="*/ 446458 h 711181"/>
                          <a:gd name="connsiteX10" fmla="*/ 54289 w 634072"/>
                          <a:gd name="connsiteY10" fmla="*/ 540428 h 711181"/>
                          <a:gd name="connsiteX11" fmla="*/ 168589 w 634072"/>
                          <a:gd name="connsiteY11" fmla="*/ 464229 h 711181"/>
                          <a:gd name="connsiteX12" fmla="*/ 78101 w 634072"/>
                          <a:gd name="connsiteY12" fmla="*/ 559479 h 711181"/>
                          <a:gd name="connsiteX13" fmla="*/ 130489 w 634072"/>
                          <a:gd name="connsiteY13" fmla="*/ 645204 h 711181"/>
                          <a:gd name="connsiteX14" fmla="*/ 259076 w 634072"/>
                          <a:gd name="connsiteY14" fmla="*/ 616629 h 711181"/>
                          <a:gd name="connsiteX15" fmla="*/ 311464 w 634072"/>
                          <a:gd name="connsiteY15" fmla="*/ 559479 h 711181"/>
                          <a:gd name="connsiteX16" fmla="*/ 225739 w 634072"/>
                          <a:gd name="connsiteY16" fmla="*/ 683304 h 711181"/>
                          <a:gd name="connsiteX17" fmla="*/ 340039 w 634072"/>
                          <a:gd name="connsiteY17" fmla="*/ 702354 h 711181"/>
                          <a:gd name="connsiteX18" fmla="*/ 549589 w 634072"/>
                          <a:gd name="connsiteY18" fmla="*/ 569004 h 711181"/>
                          <a:gd name="connsiteX19" fmla="*/ 619759 w 634072"/>
                          <a:gd name="connsiteY19" fmla="*/ 379908 h 711181"/>
                          <a:gd name="connsiteX20" fmla="*/ 627677 w 634072"/>
                          <a:gd name="connsiteY20" fmla="*/ 316149 h 711181"/>
                          <a:gd name="connsiteX21" fmla="*/ 633947 w 634072"/>
                          <a:gd name="connsiteY21" fmla="*/ 210127 h 711181"/>
                          <a:gd name="connsiteX22" fmla="*/ 625789 w 634072"/>
                          <a:gd name="connsiteY22" fmla="*/ 92754 h 711181"/>
                          <a:gd name="connsiteX23" fmla="*/ 559114 w 634072"/>
                          <a:gd name="connsiteY23" fmla="*/ 45129 h 711181"/>
                          <a:gd name="connsiteX24" fmla="*/ 486463 w 634072"/>
                          <a:gd name="connsiteY24" fmla="*/ 3374 h 711181"/>
                          <a:gd name="connsiteX0" fmla="*/ 486463 w 634072"/>
                          <a:gd name="connsiteY0" fmla="*/ 5125 h 712932"/>
                          <a:gd name="connsiteX1" fmla="*/ 353475 w 634072"/>
                          <a:gd name="connsiteY1" fmla="*/ 8427 h 712932"/>
                          <a:gd name="connsiteX2" fmla="*/ 254314 w 634072"/>
                          <a:gd name="connsiteY2" fmla="*/ 37355 h 712932"/>
                          <a:gd name="connsiteX3" fmla="*/ 101914 w 634072"/>
                          <a:gd name="connsiteY3" fmla="*/ 142130 h 712932"/>
                          <a:gd name="connsiteX4" fmla="*/ 35239 w 634072"/>
                          <a:gd name="connsiteY4" fmla="*/ 232618 h 712932"/>
                          <a:gd name="connsiteX5" fmla="*/ 25714 w 634072"/>
                          <a:gd name="connsiteY5" fmla="*/ 313580 h 712932"/>
                          <a:gd name="connsiteX6" fmla="*/ 92389 w 634072"/>
                          <a:gd name="connsiteY6" fmla="*/ 342155 h 712932"/>
                          <a:gd name="connsiteX7" fmla="*/ 159064 w 634072"/>
                          <a:gd name="connsiteY7" fmla="*/ 246905 h 712932"/>
                          <a:gd name="connsiteX8" fmla="*/ 118401 w 634072"/>
                          <a:gd name="connsiteY8" fmla="*/ 310096 h 712932"/>
                          <a:gd name="connsiteX9" fmla="*/ 4102 w 634072"/>
                          <a:gd name="connsiteY9" fmla="*/ 448209 h 712932"/>
                          <a:gd name="connsiteX10" fmla="*/ 54289 w 634072"/>
                          <a:gd name="connsiteY10" fmla="*/ 542179 h 712932"/>
                          <a:gd name="connsiteX11" fmla="*/ 168589 w 634072"/>
                          <a:gd name="connsiteY11" fmla="*/ 465980 h 712932"/>
                          <a:gd name="connsiteX12" fmla="*/ 78101 w 634072"/>
                          <a:gd name="connsiteY12" fmla="*/ 561230 h 712932"/>
                          <a:gd name="connsiteX13" fmla="*/ 130489 w 634072"/>
                          <a:gd name="connsiteY13" fmla="*/ 646955 h 712932"/>
                          <a:gd name="connsiteX14" fmla="*/ 259076 w 634072"/>
                          <a:gd name="connsiteY14" fmla="*/ 618380 h 712932"/>
                          <a:gd name="connsiteX15" fmla="*/ 311464 w 634072"/>
                          <a:gd name="connsiteY15" fmla="*/ 561230 h 712932"/>
                          <a:gd name="connsiteX16" fmla="*/ 225739 w 634072"/>
                          <a:gd name="connsiteY16" fmla="*/ 685055 h 712932"/>
                          <a:gd name="connsiteX17" fmla="*/ 340039 w 634072"/>
                          <a:gd name="connsiteY17" fmla="*/ 704105 h 712932"/>
                          <a:gd name="connsiteX18" fmla="*/ 549589 w 634072"/>
                          <a:gd name="connsiteY18" fmla="*/ 570755 h 712932"/>
                          <a:gd name="connsiteX19" fmla="*/ 619759 w 634072"/>
                          <a:gd name="connsiteY19" fmla="*/ 381659 h 712932"/>
                          <a:gd name="connsiteX20" fmla="*/ 627677 w 634072"/>
                          <a:gd name="connsiteY20" fmla="*/ 317900 h 712932"/>
                          <a:gd name="connsiteX21" fmla="*/ 633947 w 634072"/>
                          <a:gd name="connsiteY21" fmla="*/ 211878 h 712932"/>
                          <a:gd name="connsiteX22" fmla="*/ 625789 w 634072"/>
                          <a:gd name="connsiteY22" fmla="*/ 94505 h 712932"/>
                          <a:gd name="connsiteX23" fmla="*/ 559114 w 634072"/>
                          <a:gd name="connsiteY23" fmla="*/ 46880 h 712932"/>
                          <a:gd name="connsiteX24" fmla="*/ 486463 w 634072"/>
                          <a:gd name="connsiteY24" fmla="*/ 5125 h 7129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634072" h="712932">
                            <a:moveTo>
                              <a:pt x="486463" y="5125"/>
                            </a:moveTo>
                            <a:cubicBezTo>
                              <a:pt x="452190" y="-1284"/>
                              <a:pt x="402079" y="-3208"/>
                              <a:pt x="353475" y="8427"/>
                            </a:cubicBezTo>
                            <a:cubicBezTo>
                              <a:pt x="304871" y="20062"/>
                              <a:pt x="296241" y="15071"/>
                              <a:pt x="254314" y="37355"/>
                            </a:cubicBezTo>
                            <a:cubicBezTo>
                              <a:pt x="212387" y="59639"/>
                              <a:pt x="138426" y="109586"/>
                              <a:pt x="101914" y="142130"/>
                            </a:cubicBezTo>
                            <a:cubicBezTo>
                              <a:pt x="65402" y="174674"/>
                              <a:pt x="47939" y="204043"/>
                              <a:pt x="35239" y="232618"/>
                            </a:cubicBezTo>
                            <a:cubicBezTo>
                              <a:pt x="22539" y="261193"/>
                              <a:pt x="16189" y="295324"/>
                              <a:pt x="25714" y="313580"/>
                            </a:cubicBezTo>
                            <a:cubicBezTo>
                              <a:pt x="35239" y="331836"/>
                              <a:pt x="70164" y="353267"/>
                              <a:pt x="92389" y="342155"/>
                            </a:cubicBezTo>
                            <a:cubicBezTo>
                              <a:pt x="114614" y="331043"/>
                              <a:pt x="154729" y="252248"/>
                              <a:pt x="159064" y="246905"/>
                            </a:cubicBezTo>
                            <a:cubicBezTo>
                              <a:pt x="163399" y="241562"/>
                              <a:pt x="142641" y="291627"/>
                              <a:pt x="118401" y="310096"/>
                            </a:cubicBezTo>
                            <a:cubicBezTo>
                              <a:pt x="94161" y="328566"/>
                              <a:pt x="21137" y="411910"/>
                              <a:pt x="4102" y="448209"/>
                            </a:cubicBezTo>
                            <a:cubicBezTo>
                              <a:pt x="-12933" y="484508"/>
                              <a:pt x="26874" y="539217"/>
                              <a:pt x="54289" y="542179"/>
                            </a:cubicBezTo>
                            <a:cubicBezTo>
                              <a:pt x="81704" y="545141"/>
                              <a:pt x="164620" y="462805"/>
                              <a:pt x="168589" y="465980"/>
                            </a:cubicBezTo>
                            <a:cubicBezTo>
                              <a:pt x="172558" y="469155"/>
                              <a:pt x="84451" y="531068"/>
                              <a:pt x="78101" y="561230"/>
                            </a:cubicBezTo>
                            <a:cubicBezTo>
                              <a:pt x="71751" y="591392"/>
                              <a:pt x="100327" y="637430"/>
                              <a:pt x="130489" y="646955"/>
                            </a:cubicBezTo>
                            <a:cubicBezTo>
                              <a:pt x="160651" y="656480"/>
                              <a:pt x="228914" y="632667"/>
                              <a:pt x="259076" y="618380"/>
                            </a:cubicBezTo>
                            <a:cubicBezTo>
                              <a:pt x="289238" y="604093"/>
                              <a:pt x="317020" y="550118"/>
                              <a:pt x="311464" y="561230"/>
                            </a:cubicBezTo>
                            <a:cubicBezTo>
                              <a:pt x="305908" y="572343"/>
                              <a:pt x="220977" y="661243"/>
                              <a:pt x="225739" y="685055"/>
                            </a:cubicBezTo>
                            <a:cubicBezTo>
                              <a:pt x="230501" y="708867"/>
                              <a:pt x="286064" y="723155"/>
                              <a:pt x="340039" y="704105"/>
                            </a:cubicBezTo>
                            <a:cubicBezTo>
                              <a:pt x="394014" y="685055"/>
                              <a:pt x="502969" y="624496"/>
                              <a:pt x="549589" y="570755"/>
                            </a:cubicBezTo>
                            <a:cubicBezTo>
                              <a:pt x="596209" y="517014"/>
                              <a:pt x="606744" y="423802"/>
                              <a:pt x="619759" y="381659"/>
                            </a:cubicBezTo>
                            <a:cubicBezTo>
                              <a:pt x="632774" y="339517"/>
                              <a:pt x="627677" y="317900"/>
                              <a:pt x="627677" y="317900"/>
                            </a:cubicBezTo>
                            <a:cubicBezTo>
                              <a:pt x="627221" y="293524"/>
                              <a:pt x="634403" y="236254"/>
                              <a:pt x="633947" y="211878"/>
                            </a:cubicBezTo>
                            <a:cubicBezTo>
                              <a:pt x="632359" y="180128"/>
                              <a:pt x="638489" y="124668"/>
                              <a:pt x="625789" y="94505"/>
                            </a:cubicBezTo>
                            <a:cubicBezTo>
                              <a:pt x="613089" y="64343"/>
                              <a:pt x="582335" y="61777"/>
                              <a:pt x="559114" y="46880"/>
                            </a:cubicBezTo>
                            <a:cubicBezTo>
                              <a:pt x="535893" y="31983"/>
                              <a:pt x="520736" y="11534"/>
                              <a:pt x="486463" y="512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06BFECAD-2F41-5262-0784-915658DB915E}"/>
                        </a:ext>
                      </a:extLst>
                    </p:cNvPr>
                    <p:cNvGrpSpPr/>
                    <p:nvPr/>
                  </p:nvGrpSpPr>
                  <p:grpSpPr>
                    <a:xfrm rot="21045049">
                      <a:off x="7230064" y="3057295"/>
                      <a:ext cx="330249" cy="949000"/>
                      <a:chOff x="7308097" y="3121001"/>
                      <a:chExt cx="307239" cy="992656"/>
                    </a:xfrm>
                  </p:grpSpPr>
                  <p:sp>
                    <p:nvSpPr>
                      <p:cNvPr id="91" name="Rectangle: Rounded Corners 90">
                        <a:extLst>
                          <a:ext uri="{FF2B5EF4-FFF2-40B4-BE49-F238E27FC236}">
                            <a16:creationId xmlns:a16="http://schemas.microsoft.com/office/drawing/2014/main" id="{76466ACF-FFA4-AC05-4611-F20E37DFA965}"/>
                          </a:ext>
                        </a:extLst>
                      </p:cNvPr>
                      <p:cNvSpPr/>
                      <p:nvPr/>
                    </p:nvSpPr>
                    <p:spPr>
                      <a:xfrm rot="554951">
                        <a:off x="7308097" y="3121001"/>
                        <a:ext cx="307239" cy="54731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2" name="Rectangle: Rounded Corners 91">
                        <a:extLst>
                          <a:ext uri="{FF2B5EF4-FFF2-40B4-BE49-F238E27FC236}">
                            <a16:creationId xmlns:a16="http://schemas.microsoft.com/office/drawing/2014/main" id="{05B67713-767E-4F22-1C56-AECE2A01BA3E}"/>
                          </a:ext>
                        </a:extLst>
                      </p:cNvPr>
                      <p:cNvSpPr/>
                      <p:nvPr/>
                    </p:nvSpPr>
                    <p:spPr>
                      <a:xfrm rot="554951">
                        <a:off x="7384957" y="3510926"/>
                        <a:ext cx="173420" cy="602731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94" name="Oval 93">
                      <a:extLst>
                        <a:ext uri="{FF2B5EF4-FFF2-40B4-BE49-F238E27FC236}">
                          <a16:creationId xmlns:a16="http://schemas.microsoft.com/office/drawing/2014/main" id="{05DFE16D-2A95-35C7-2EAE-10E19735FB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40442" y="966332"/>
                      <a:ext cx="1899057" cy="1960317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5" name="Oval 94">
                      <a:extLst>
                        <a:ext uri="{FF2B5EF4-FFF2-40B4-BE49-F238E27FC236}">
                          <a16:creationId xmlns:a16="http://schemas.microsoft.com/office/drawing/2014/main" id="{A34F9C9B-6A19-65ED-D590-A833360B8A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0292" y="1719333"/>
                      <a:ext cx="251576" cy="32833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7" name="Oval 96">
                      <a:extLst>
                        <a:ext uri="{FF2B5EF4-FFF2-40B4-BE49-F238E27FC236}">
                          <a16:creationId xmlns:a16="http://schemas.microsoft.com/office/drawing/2014/main" id="{30F2281C-7347-258A-B95E-84C7CFB36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53269" y="1811874"/>
                      <a:ext cx="151788" cy="16613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7A7A87C0-B802-4C7A-BDF4-FAE37AEE8DC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826580" y="1716347"/>
                      <a:ext cx="251576" cy="32833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C96D305F-3A7D-46BA-B6D0-437C735697C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889934" y="1810555"/>
                      <a:ext cx="151788" cy="16613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C73BB57D-A9FA-EB2C-53CC-65E2B01A0D69}"/>
                    </a:ext>
                  </a:extLst>
                </p:cNvPr>
                <p:cNvSpPr/>
                <p:nvPr/>
              </p:nvSpPr>
              <p:spPr>
                <a:xfrm>
                  <a:off x="6870910" y="3396662"/>
                  <a:ext cx="1161267" cy="493128"/>
                </a:xfrm>
                <a:custGeom>
                  <a:avLst/>
                  <a:gdLst>
                    <a:gd name="connsiteX0" fmla="*/ 493054 w 983232"/>
                    <a:gd name="connsiteY0" fmla="*/ 0 h 427405"/>
                    <a:gd name="connsiteX1" fmla="*/ 958950 w 983232"/>
                    <a:gd name="connsiteY1" fmla="*/ 318778 h 427405"/>
                    <a:gd name="connsiteX2" fmla="*/ 983232 w 983232"/>
                    <a:gd name="connsiteY2" fmla="*/ 399526 h 427405"/>
                    <a:gd name="connsiteX3" fmla="*/ 971952 w 983232"/>
                    <a:gd name="connsiteY3" fmla="*/ 405978 h 427405"/>
                    <a:gd name="connsiteX4" fmla="*/ 909856 w 983232"/>
                    <a:gd name="connsiteY4" fmla="*/ 416614 h 427405"/>
                    <a:gd name="connsiteX5" fmla="*/ 750326 w 983232"/>
                    <a:gd name="connsiteY5" fmla="*/ 281273 h 427405"/>
                    <a:gd name="connsiteX6" fmla="*/ 762083 w 983232"/>
                    <a:gd name="connsiteY6" fmla="*/ 231868 h 427405"/>
                    <a:gd name="connsiteX7" fmla="*/ 710435 w 983232"/>
                    <a:gd name="connsiteY7" fmla="*/ 223198 h 427405"/>
                    <a:gd name="connsiteX8" fmla="*/ 650915 w 983232"/>
                    <a:gd name="connsiteY8" fmla="*/ 182448 h 427405"/>
                    <a:gd name="connsiteX9" fmla="*/ 646188 w 983232"/>
                    <a:gd name="connsiteY9" fmla="*/ 169580 h 427405"/>
                    <a:gd name="connsiteX10" fmla="*/ 602012 w 983232"/>
                    <a:gd name="connsiteY10" fmla="*/ 176996 h 427405"/>
                    <a:gd name="connsiteX11" fmla="*/ 506353 w 983232"/>
                    <a:gd name="connsiteY11" fmla="*/ 144053 h 427405"/>
                    <a:gd name="connsiteX12" fmla="*/ 501015 w 983232"/>
                    <a:gd name="connsiteY12" fmla="*/ 137470 h 427405"/>
                    <a:gd name="connsiteX13" fmla="*/ 495003 w 983232"/>
                    <a:gd name="connsiteY13" fmla="*/ 144885 h 427405"/>
                    <a:gd name="connsiteX14" fmla="*/ 399344 w 983232"/>
                    <a:gd name="connsiteY14" fmla="*/ 177828 h 427405"/>
                    <a:gd name="connsiteX15" fmla="*/ 355361 w 983232"/>
                    <a:gd name="connsiteY15" fmla="*/ 170444 h 427405"/>
                    <a:gd name="connsiteX16" fmla="*/ 339322 w 983232"/>
                    <a:gd name="connsiteY16" fmla="*/ 214100 h 427405"/>
                    <a:gd name="connsiteX17" fmla="*/ 279801 w 983232"/>
                    <a:gd name="connsiteY17" fmla="*/ 254849 h 427405"/>
                    <a:gd name="connsiteX18" fmla="*/ 232448 w 983232"/>
                    <a:gd name="connsiteY18" fmla="*/ 262798 h 427405"/>
                    <a:gd name="connsiteX19" fmla="*/ 242674 w 983232"/>
                    <a:gd name="connsiteY19" fmla="*/ 301828 h 427405"/>
                    <a:gd name="connsiteX20" fmla="*/ 79698 w 983232"/>
                    <a:gd name="connsiteY20" fmla="*/ 427405 h 427405"/>
                    <a:gd name="connsiteX21" fmla="*/ 16260 w 983232"/>
                    <a:gd name="connsiteY21" fmla="*/ 417537 h 427405"/>
                    <a:gd name="connsiteX22" fmla="*/ 0 w 983232"/>
                    <a:gd name="connsiteY22" fmla="*/ 409090 h 427405"/>
                    <a:gd name="connsiteX23" fmla="*/ 27158 w 983232"/>
                    <a:gd name="connsiteY23" fmla="*/ 318778 h 427405"/>
                    <a:gd name="connsiteX24" fmla="*/ 493054 w 983232"/>
                    <a:gd name="connsiteY24" fmla="*/ 0 h 427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83232" h="427405">
                      <a:moveTo>
                        <a:pt x="493054" y="0"/>
                      </a:moveTo>
                      <a:cubicBezTo>
                        <a:pt x="702493" y="0"/>
                        <a:pt x="882191" y="131446"/>
                        <a:pt x="958950" y="318778"/>
                      </a:cubicBezTo>
                      <a:lnTo>
                        <a:pt x="983232" y="399526"/>
                      </a:lnTo>
                      <a:lnTo>
                        <a:pt x="971952" y="405978"/>
                      </a:lnTo>
                      <a:cubicBezTo>
                        <a:pt x="952867" y="412827"/>
                        <a:pt x="931883" y="416614"/>
                        <a:pt x="909856" y="416614"/>
                      </a:cubicBezTo>
                      <a:cubicBezTo>
                        <a:pt x="821750" y="416614"/>
                        <a:pt x="750326" y="356019"/>
                        <a:pt x="750326" y="281273"/>
                      </a:cubicBezTo>
                      <a:lnTo>
                        <a:pt x="762083" y="231868"/>
                      </a:lnTo>
                      <a:lnTo>
                        <a:pt x="710435" y="223198"/>
                      </a:lnTo>
                      <a:cubicBezTo>
                        <a:pt x="686157" y="214660"/>
                        <a:pt x="665501" y="200399"/>
                        <a:pt x="650915" y="182448"/>
                      </a:cubicBezTo>
                      <a:lnTo>
                        <a:pt x="646188" y="169580"/>
                      </a:lnTo>
                      <a:lnTo>
                        <a:pt x="602012" y="176996"/>
                      </a:lnTo>
                      <a:cubicBezTo>
                        <a:pt x="564655" y="176996"/>
                        <a:pt x="530834" y="164407"/>
                        <a:pt x="506353" y="144053"/>
                      </a:cubicBezTo>
                      <a:lnTo>
                        <a:pt x="501015" y="137470"/>
                      </a:lnTo>
                      <a:lnTo>
                        <a:pt x="495003" y="144885"/>
                      </a:lnTo>
                      <a:cubicBezTo>
                        <a:pt x="470522" y="165238"/>
                        <a:pt x="436701" y="177828"/>
                        <a:pt x="399344" y="177828"/>
                      </a:cubicBezTo>
                      <a:lnTo>
                        <a:pt x="355361" y="170444"/>
                      </a:lnTo>
                      <a:lnTo>
                        <a:pt x="339322" y="214100"/>
                      </a:lnTo>
                      <a:cubicBezTo>
                        <a:pt x="324735" y="232050"/>
                        <a:pt x="304078" y="246312"/>
                        <a:pt x="279801" y="254849"/>
                      </a:cubicBezTo>
                      <a:lnTo>
                        <a:pt x="232448" y="262798"/>
                      </a:lnTo>
                      <a:lnTo>
                        <a:pt x="242674" y="301828"/>
                      </a:lnTo>
                      <a:cubicBezTo>
                        <a:pt x="242674" y="371183"/>
                        <a:pt x="169707" y="427405"/>
                        <a:pt x="79698" y="427405"/>
                      </a:cubicBezTo>
                      <a:cubicBezTo>
                        <a:pt x="57196" y="427405"/>
                        <a:pt x="35759" y="423891"/>
                        <a:pt x="16260" y="417537"/>
                      </a:cubicBezTo>
                      <a:lnTo>
                        <a:pt x="0" y="409090"/>
                      </a:lnTo>
                      <a:lnTo>
                        <a:pt x="27158" y="318778"/>
                      </a:lnTo>
                      <a:cubicBezTo>
                        <a:pt x="103917" y="131446"/>
                        <a:pt x="283615" y="0"/>
                        <a:pt x="49305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CEBDE3FF-F5AF-7091-208E-C7D8BC9DB525}"/>
                    </a:ext>
                  </a:extLst>
                </p:cNvPr>
                <p:cNvSpPr/>
                <p:nvPr/>
              </p:nvSpPr>
              <p:spPr>
                <a:xfrm>
                  <a:off x="6801619" y="3881850"/>
                  <a:ext cx="225268" cy="214652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2EE4783A-3078-DDC0-4E52-56B670A79FC6}"/>
                    </a:ext>
                  </a:extLst>
                </p:cNvPr>
                <p:cNvSpPr/>
                <p:nvPr/>
              </p:nvSpPr>
              <p:spPr>
                <a:xfrm>
                  <a:off x="7889974" y="3843980"/>
                  <a:ext cx="225268" cy="214652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8D60BF4-3262-241D-CE7D-774E7783F632}"/>
                  </a:ext>
                </a:extLst>
              </p:cNvPr>
              <p:cNvSpPr/>
              <p:nvPr/>
            </p:nvSpPr>
            <p:spPr>
              <a:xfrm rot="20246116">
                <a:off x="6746073" y="5175256"/>
                <a:ext cx="144096" cy="170544"/>
              </a:xfrm>
              <a:custGeom>
                <a:avLst/>
                <a:gdLst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03557 w 681406"/>
                  <a:gd name="connsiteY8" fmla="*/ 326073 h 709978"/>
                  <a:gd name="connsiteX9" fmla="*/ 8307 w 681406"/>
                  <a:gd name="connsiteY9" fmla="*/ 392748 h 709978"/>
                  <a:gd name="connsiteX10" fmla="*/ 17832 w 681406"/>
                  <a:gd name="connsiteY10" fmla="*/ 516573 h 709978"/>
                  <a:gd name="connsiteX11" fmla="*/ 122607 w 681406"/>
                  <a:gd name="connsiteY11" fmla="*/ 535623 h 709978"/>
                  <a:gd name="connsiteX12" fmla="*/ 227382 w 681406"/>
                  <a:gd name="connsiteY12" fmla="*/ 497523 h 709978"/>
                  <a:gd name="connsiteX13" fmla="*/ 122607 w 681406"/>
                  <a:gd name="connsiteY13" fmla="*/ 621348 h 709978"/>
                  <a:gd name="connsiteX14" fmla="*/ 170232 w 681406"/>
                  <a:gd name="connsiteY14" fmla="*/ 640398 h 709978"/>
                  <a:gd name="connsiteX15" fmla="*/ 303582 w 681406"/>
                  <a:gd name="connsiteY15" fmla="*/ 630873 h 709978"/>
                  <a:gd name="connsiteX16" fmla="*/ 351207 w 681406"/>
                  <a:gd name="connsiteY16" fmla="*/ 554673 h 709978"/>
                  <a:gd name="connsiteX17" fmla="*/ 246432 w 681406"/>
                  <a:gd name="connsiteY17" fmla="*/ 688023 h 709978"/>
                  <a:gd name="connsiteX18" fmla="*/ 379782 w 681406"/>
                  <a:gd name="connsiteY18" fmla="*/ 697548 h 709978"/>
                  <a:gd name="connsiteX19" fmla="*/ 589332 w 681406"/>
                  <a:gd name="connsiteY19" fmla="*/ 564198 h 709978"/>
                  <a:gd name="connsiteX20" fmla="*/ 675057 w 681406"/>
                  <a:gd name="connsiteY20" fmla="*/ 373698 h 709978"/>
                  <a:gd name="connsiteX21" fmla="*/ 675057 w 681406"/>
                  <a:gd name="connsiteY21" fmla="*/ 278448 h 709978"/>
                  <a:gd name="connsiteX22" fmla="*/ 675057 w 681406"/>
                  <a:gd name="connsiteY22" fmla="*/ 221298 h 709978"/>
                  <a:gd name="connsiteX23" fmla="*/ 636957 w 681406"/>
                  <a:gd name="connsiteY23" fmla="*/ 230823 h 709978"/>
                  <a:gd name="connsiteX24" fmla="*/ 665532 w 681406"/>
                  <a:gd name="connsiteY24" fmla="*/ 87948 h 709978"/>
                  <a:gd name="connsiteX25" fmla="*/ 598857 w 681406"/>
                  <a:gd name="connsiteY25" fmla="*/ 40323 h 709978"/>
                  <a:gd name="connsiteX26" fmla="*/ 455982 w 681406"/>
                  <a:gd name="connsiteY26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08332 w 681406"/>
                  <a:gd name="connsiteY13" fmla="*/ 4594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4558 w 679982"/>
                  <a:gd name="connsiteY0" fmla="*/ 2223 h 709978"/>
                  <a:gd name="connsiteX1" fmla="*/ 416458 w 679982"/>
                  <a:gd name="connsiteY1" fmla="*/ 106998 h 709978"/>
                  <a:gd name="connsiteX2" fmla="*/ 292633 w 679982"/>
                  <a:gd name="connsiteY2" fmla="*/ 30798 h 709978"/>
                  <a:gd name="connsiteX3" fmla="*/ 140233 w 679982"/>
                  <a:gd name="connsiteY3" fmla="*/ 135573 h 709978"/>
                  <a:gd name="connsiteX4" fmla="*/ 73558 w 679982"/>
                  <a:gd name="connsiteY4" fmla="*/ 226061 h 709978"/>
                  <a:gd name="connsiteX5" fmla="*/ 64033 w 679982"/>
                  <a:gd name="connsiteY5" fmla="*/ 307023 h 709978"/>
                  <a:gd name="connsiteX6" fmla="*/ 130708 w 679982"/>
                  <a:gd name="connsiteY6" fmla="*/ 335598 h 709978"/>
                  <a:gd name="connsiteX7" fmla="*/ 197383 w 679982"/>
                  <a:gd name="connsiteY7" fmla="*/ 240348 h 709978"/>
                  <a:gd name="connsiteX8" fmla="*/ 156720 w 679982"/>
                  <a:gd name="connsiteY8" fmla="*/ 303539 h 709978"/>
                  <a:gd name="connsiteX9" fmla="*/ 102133 w 679982"/>
                  <a:gd name="connsiteY9" fmla="*/ 326073 h 709978"/>
                  <a:gd name="connsiteX10" fmla="*/ 6883 w 679982"/>
                  <a:gd name="connsiteY10" fmla="*/ 392748 h 709978"/>
                  <a:gd name="connsiteX11" fmla="*/ 16408 w 679982"/>
                  <a:gd name="connsiteY11" fmla="*/ 516573 h 709978"/>
                  <a:gd name="connsiteX12" fmla="*/ 87845 w 679982"/>
                  <a:gd name="connsiteY12" fmla="*/ 516573 h 709978"/>
                  <a:gd name="connsiteX13" fmla="*/ 206908 w 679982"/>
                  <a:gd name="connsiteY13" fmla="*/ 459423 h 709978"/>
                  <a:gd name="connsiteX14" fmla="*/ 121183 w 679982"/>
                  <a:gd name="connsiteY14" fmla="*/ 621348 h 709978"/>
                  <a:gd name="connsiteX15" fmla="*/ 168808 w 679982"/>
                  <a:gd name="connsiteY15" fmla="*/ 640398 h 709978"/>
                  <a:gd name="connsiteX16" fmla="*/ 302158 w 679982"/>
                  <a:gd name="connsiteY16" fmla="*/ 630873 h 709978"/>
                  <a:gd name="connsiteX17" fmla="*/ 349783 w 679982"/>
                  <a:gd name="connsiteY17" fmla="*/ 554673 h 709978"/>
                  <a:gd name="connsiteX18" fmla="*/ 245008 w 679982"/>
                  <a:gd name="connsiteY18" fmla="*/ 688023 h 709978"/>
                  <a:gd name="connsiteX19" fmla="*/ 378358 w 679982"/>
                  <a:gd name="connsiteY19" fmla="*/ 697548 h 709978"/>
                  <a:gd name="connsiteX20" fmla="*/ 587908 w 679982"/>
                  <a:gd name="connsiteY20" fmla="*/ 564198 h 709978"/>
                  <a:gd name="connsiteX21" fmla="*/ 673633 w 679982"/>
                  <a:gd name="connsiteY21" fmla="*/ 373698 h 709978"/>
                  <a:gd name="connsiteX22" fmla="*/ 673633 w 679982"/>
                  <a:gd name="connsiteY22" fmla="*/ 278448 h 709978"/>
                  <a:gd name="connsiteX23" fmla="*/ 673633 w 679982"/>
                  <a:gd name="connsiteY23" fmla="*/ 221298 h 709978"/>
                  <a:gd name="connsiteX24" fmla="*/ 635533 w 679982"/>
                  <a:gd name="connsiteY24" fmla="*/ 230823 h 709978"/>
                  <a:gd name="connsiteX25" fmla="*/ 664108 w 679982"/>
                  <a:gd name="connsiteY25" fmla="*/ 87948 h 709978"/>
                  <a:gd name="connsiteX26" fmla="*/ 597433 w 679982"/>
                  <a:gd name="connsiteY26" fmla="*/ 40323 h 709978"/>
                  <a:gd name="connsiteX27" fmla="*/ 454558 w 679982"/>
                  <a:gd name="connsiteY27" fmla="*/ 2223 h 709978"/>
                  <a:gd name="connsiteX0" fmla="*/ 455545 w 680969"/>
                  <a:gd name="connsiteY0" fmla="*/ 2223 h 709978"/>
                  <a:gd name="connsiteX1" fmla="*/ 417445 w 680969"/>
                  <a:gd name="connsiteY1" fmla="*/ 106998 h 709978"/>
                  <a:gd name="connsiteX2" fmla="*/ 293620 w 680969"/>
                  <a:gd name="connsiteY2" fmla="*/ 30798 h 709978"/>
                  <a:gd name="connsiteX3" fmla="*/ 141220 w 680969"/>
                  <a:gd name="connsiteY3" fmla="*/ 135573 h 709978"/>
                  <a:gd name="connsiteX4" fmla="*/ 74545 w 680969"/>
                  <a:gd name="connsiteY4" fmla="*/ 226061 h 709978"/>
                  <a:gd name="connsiteX5" fmla="*/ 65020 w 680969"/>
                  <a:gd name="connsiteY5" fmla="*/ 307023 h 709978"/>
                  <a:gd name="connsiteX6" fmla="*/ 131695 w 680969"/>
                  <a:gd name="connsiteY6" fmla="*/ 335598 h 709978"/>
                  <a:gd name="connsiteX7" fmla="*/ 198370 w 680969"/>
                  <a:gd name="connsiteY7" fmla="*/ 240348 h 709978"/>
                  <a:gd name="connsiteX8" fmla="*/ 157707 w 680969"/>
                  <a:gd name="connsiteY8" fmla="*/ 303539 h 709978"/>
                  <a:gd name="connsiteX9" fmla="*/ 103120 w 680969"/>
                  <a:gd name="connsiteY9" fmla="*/ 326073 h 709978"/>
                  <a:gd name="connsiteX10" fmla="*/ 7870 w 680969"/>
                  <a:gd name="connsiteY10" fmla="*/ 392748 h 709978"/>
                  <a:gd name="connsiteX11" fmla="*/ 17395 w 680969"/>
                  <a:gd name="connsiteY11" fmla="*/ 516573 h 709978"/>
                  <a:gd name="connsiteX12" fmla="*/ 112645 w 680969"/>
                  <a:gd name="connsiteY12" fmla="*/ 516573 h 709978"/>
                  <a:gd name="connsiteX13" fmla="*/ 207895 w 680969"/>
                  <a:gd name="connsiteY13" fmla="*/ 459423 h 709978"/>
                  <a:gd name="connsiteX14" fmla="*/ 122170 w 680969"/>
                  <a:gd name="connsiteY14" fmla="*/ 621348 h 709978"/>
                  <a:gd name="connsiteX15" fmla="*/ 169795 w 680969"/>
                  <a:gd name="connsiteY15" fmla="*/ 640398 h 709978"/>
                  <a:gd name="connsiteX16" fmla="*/ 303145 w 680969"/>
                  <a:gd name="connsiteY16" fmla="*/ 630873 h 709978"/>
                  <a:gd name="connsiteX17" fmla="*/ 350770 w 680969"/>
                  <a:gd name="connsiteY17" fmla="*/ 554673 h 709978"/>
                  <a:gd name="connsiteX18" fmla="*/ 245995 w 680969"/>
                  <a:gd name="connsiteY18" fmla="*/ 688023 h 709978"/>
                  <a:gd name="connsiteX19" fmla="*/ 379345 w 680969"/>
                  <a:gd name="connsiteY19" fmla="*/ 697548 h 709978"/>
                  <a:gd name="connsiteX20" fmla="*/ 588895 w 680969"/>
                  <a:gd name="connsiteY20" fmla="*/ 564198 h 709978"/>
                  <a:gd name="connsiteX21" fmla="*/ 674620 w 680969"/>
                  <a:gd name="connsiteY21" fmla="*/ 373698 h 709978"/>
                  <a:gd name="connsiteX22" fmla="*/ 674620 w 680969"/>
                  <a:gd name="connsiteY22" fmla="*/ 278448 h 709978"/>
                  <a:gd name="connsiteX23" fmla="*/ 674620 w 680969"/>
                  <a:gd name="connsiteY23" fmla="*/ 221298 h 709978"/>
                  <a:gd name="connsiteX24" fmla="*/ 636520 w 680969"/>
                  <a:gd name="connsiteY24" fmla="*/ 230823 h 709978"/>
                  <a:gd name="connsiteX25" fmla="*/ 665095 w 680969"/>
                  <a:gd name="connsiteY25" fmla="*/ 87948 h 709978"/>
                  <a:gd name="connsiteX26" fmla="*/ 598420 w 680969"/>
                  <a:gd name="connsiteY26" fmla="*/ 40323 h 709978"/>
                  <a:gd name="connsiteX27" fmla="*/ 455545 w 680969"/>
                  <a:gd name="connsiteY27" fmla="*/ 2223 h 709978"/>
                  <a:gd name="connsiteX0" fmla="*/ 460771 w 686195"/>
                  <a:gd name="connsiteY0" fmla="*/ 2223 h 709978"/>
                  <a:gd name="connsiteX1" fmla="*/ 422671 w 686195"/>
                  <a:gd name="connsiteY1" fmla="*/ 106998 h 709978"/>
                  <a:gd name="connsiteX2" fmla="*/ 298846 w 686195"/>
                  <a:gd name="connsiteY2" fmla="*/ 30798 h 709978"/>
                  <a:gd name="connsiteX3" fmla="*/ 146446 w 686195"/>
                  <a:gd name="connsiteY3" fmla="*/ 135573 h 709978"/>
                  <a:gd name="connsiteX4" fmla="*/ 79771 w 686195"/>
                  <a:gd name="connsiteY4" fmla="*/ 226061 h 709978"/>
                  <a:gd name="connsiteX5" fmla="*/ 70246 w 686195"/>
                  <a:gd name="connsiteY5" fmla="*/ 307023 h 709978"/>
                  <a:gd name="connsiteX6" fmla="*/ 136921 w 686195"/>
                  <a:gd name="connsiteY6" fmla="*/ 335598 h 709978"/>
                  <a:gd name="connsiteX7" fmla="*/ 203596 w 686195"/>
                  <a:gd name="connsiteY7" fmla="*/ 240348 h 709978"/>
                  <a:gd name="connsiteX8" fmla="*/ 162933 w 686195"/>
                  <a:gd name="connsiteY8" fmla="*/ 303539 h 709978"/>
                  <a:gd name="connsiteX9" fmla="*/ 108346 w 686195"/>
                  <a:gd name="connsiteY9" fmla="*/ 326073 h 709978"/>
                  <a:gd name="connsiteX10" fmla="*/ 13096 w 686195"/>
                  <a:gd name="connsiteY10" fmla="*/ 392748 h 709978"/>
                  <a:gd name="connsiteX11" fmla="*/ 22621 w 686195"/>
                  <a:gd name="connsiteY11" fmla="*/ 516573 h 709978"/>
                  <a:gd name="connsiteX12" fmla="*/ 213121 w 686195"/>
                  <a:gd name="connsiteY12" fmla="*/ 459423 h 709978"/>
                  <a:gd name="connsiteX13" fmla="*/ 127396 w 686195"/>
                  <a:gd name="connsiteY13" fmla="*/ 621348 h 709978"/>
                  <a:gd name="connsiteX14" fmla="*/ 175021 w 686195"/>
                  <a:gd name="connsiteY14" fmla="*/ 640398 h 709978"/>
                  <a:gd name="connsiteX15" fmla="*/ 308371 w 686195"/>
                  <a:gd name="connsiteY15" fmla="*/ 630873 h 709978"/>
                  <a:gd name="connsiteX16" fmla="*/ 355996 w 686195"/>
                  <a:gd name="connsiteY16" fmla="*/ 554673 h 709978"/>
                  <a:gd name="connsiteX17" fmla="*/ 251221 w 686195"/>
                  <a:gd name="connsiteY17" fmla="*/ 688023 h 709978"/>
                  <a:gd name="connsiteX18" fmla="*/ 384571 w 686195"/>
                  <a:gd name="connsiteY18" fmla="*/ 697548 h 709978"/>
                  <a:gd name="connsiteX19" fmla="*/ 594121 w 686195"/>
                  <a:gd name="connsiteY19" fmla="*/ 564198 h 709978"/>
                  <a:gd name="connsiteX20" fmla="*/ 679846 w 686195"/>
                  <a:gd name="connsiteY20" fmla="*/ 373698 h 709978"/>
                  <a:gd name="connsiteX21" fmla="*/ 679846 w 686195"/>
                  <a:gd name="connsiteY21" fmla="*/ 278448 h 709978"/>
                  <a:gd name="connsiteX22" fmla="*/ 679846 w 686195"/>
                  <a:gd name="connsiteY22" fmla="*/ 221298 h 709978"/>
                  <a:gd name="connsiteX23" fmla="*/ 641746 w 686195"/>
                  <a:gd name="connsiteY23" fmla="*/ 230823 h 709978"/>
                  <a:gd name="connsiteX24" fmla="*/ 670321 w 686195"/>
                  <a:gd name="connsiteY24" fmla="*/ 87948 h 709978"/>
                  <a:gd name="connsiteX25" fmla="*/ 603646 w 686195"/>
                  <a:gd name="connsiteY25" fmla="*/ 40323 h 709978"/>
                  <a:gd name="connsiteX26" fmla="*/ 460771 w 686195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5913 w 674712"/>
                  <a:gd name="connsiteY13" fmla="*/ 621348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2125 w 674712"/>
                  <a:gd name="connsiteY15" fmla="*/ 61182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6375"/>
                  <a:gd name="connsiteX1" fmla="*/ 411188 w 674712"/>
                  <a:gd name="connsiteY1" fmla="*/ 106998 h 706375"/>
                  <a:gd name="connsiteX2" fmla="*/ 287363 w 674712"/>
                  <a:gd name="connsiteY2" fmla="*/ 30798 h 706375"/>
                  <a:gd name="connsiteX3" fmla="*/ 134963 w 674712"/>
                  <a:gd name="connsiteY3" fmla="*/ 135573 h 706375"/>
                  <a:gd name="connsiteX4" fmla="*/ 68288 w 674712"/>
                  <a:gd name="connsiteY4" fmla="*/ 226061 h 706375"/>
                  <a:gd name="connsiteX5" fmla="*/ 58763 w 674712"/>
                  <a:gd name="connsiteY5" fmla="*/ 307023 h 706375"/>
                  <a:gd name="connsiteX6" fmla="*/ 125438 w 674712"/>
                  <a:gd name="connsiteY6" fmla="*/ 335598 h 706375"/>
                  <a:gd name="connsiteX7" fmla="*/ 192113 w 674712"/>
                  <a:gd name="connsiteY7" fmla="*/ 240348 h 706375"/>
                  <a:gd name="connsiteX8" fmla="*/ 151450 w 674712"/>
                  <a:gd name="connsiteY8" fmla="*/ 303539 h 706375"/>
                  <a:gd name="connsiteX9" fmla="*/ 96863 w 674712"/>
                  <a:gd name="connsiteY9" fmla="*/ 326073 h 706375"/>
                  <a:gd name="connsiteX10" fmla="*/ 1613 w 674712"/>
                  <a:gd name="connsiteY10" fmla="*/ 392748 h 706375"/>
                  <a:gd name="connsiteX11" fmla="*/ 49238 w 674712"/>
                  <a:gd name="connsiteY11" fmla="*/ 521335 h 706375"/>
                  <a:gd name="connsiteX12" fmla="*/ 201638 w 674712"/>
                  <a:gd name="connsiteY12" fmla="*/ 459423 h 706375"/>
                  <a:gd name="connsiteX13" fmla="*/ 111150 w 674712"/>
                  <a:gd name="connsiteY13" fmla="*/ 554673 h 706375"/>
                  <a:gd name="connsiteX14" fmla="*/ 163538 w 674712"/>
                  <a:gd name="connsiteY14" fmla="*/ 640398 h 706375"/>
                  <a:gd name="connsiteX15" fmla="*/ 292125 w 674712"/>
                  <a:gd name="connsiteY15" fmla="*/ 611823 h 706375"/>
                  <a:gd name="connsiteX16" fmla="*/ 344513 w 674712"/>
                  <a:gd name="connsiteY16" fmla="*/ 554673 h 706375"/>
                  <a:gd name="connsiteX17" fmla="*/ 258788 w 674712"/>
                  <a:gd name="connsiteY17" fmla="*/ 678498 h 706375"/>
                  <a:gd name="connsiteX18" fmla="*/ 373088 w 674712"/>
                  <a:gd name="connsiteY18" fmla="*/ 697548 h 706375"/>
                  <a:gd name="connsiteX19" fmla="*/ 582638 w 674712"/>
                  <a:gd name="connsiteY19" fmla="*/ 564198 h 706375"/>
                  <a:gd name="connsiteX20" fmla="*/ 668363 w 674712"/>
                  <a:gd name="connsiteY20" fmla="*/ 373698 h 706375"/>
                  <a:gd name="connsiteX21" fmla="*/ 668363 w 674712"/>
                  <a:gd name="connsiteY21" fmla="*/ 278448 h 706375"/>
                  <a:gd name="connsiteX22" fmla="*/ 668363 w 674712"/>
                  <a:gd name="connsiteY22" fmla="*/ 221298 h 706375"/>
                  <a:gd name="connsiteX23" fmla="*/ 630263 w 674712"/>
                  <a:gd name="connsiteY23" fmla="*/ 230823 h 706375"/>
                  <a:gd name="connsiteX24" fmla="*/ 658838 w 674712"/>
                  <a:gd name="connsiteY24" fmla="*/ 87948 h 706375"/>
                  <a:gd name="connsiteX25" fmla="*/ 592163 w 674712"/>
                  <a:gd name="connsiteY25" fmla="*/ 40323 h 706375"/>
                  <a:gd name="connsiteX26" fmla="*/ 449288 w 674712"/>
                  <a:gd name="connsiteY26" fmla="*/ 2223 h 706375"/>
                  <a:gd name="connsiteX0" fmla="*/ 452467 w 677891"/>
                  <a:gd name="connsiteY0" fmla="*/ 2223 h 706375"/>
                  <a:gd name="connsiteX1" fmla="*/ 414367 w 677891"/>
                  <a:gd name="connsiteY1" fmla="*/ 106998 h 706375"/>
                  <a:gd name="connsiteX2" fmla="*/ 290542 w 677891"/>
                  <a:gd name="connsiteY2" fmla="*/ 30798 h 706375"/>
                  <a:gd name="connsiteX3" fmla="*/ 138142 w 677891"/>
                  <a:gd name="connsiteY3" fmla="*/ 135573 h 706375"/>
                  <a:gd name="connsiteX4" fmla="*/ 71467 w 677891"/>
                  <a:gd name="connsiteY4" fmla="*/ 226061 h 706375"/>
                  <a:gd name="connsiteX5" fmla="*/ 61942 w 677891"/>
                  <a:gd name="connsiteY5" fmla="*/ 307023 h 706375"/>
                  <a:gd name="connsiteX6" fmla="*/ 128617 w 677891"/>
                  <a:gd name="connsiteY6" fmla="*/ 335598 h 706375"/>
                  <a:gd name="connsiteX7" fmla="*/ 195292 w 677891"/>
                  <a:gd name="connsiteY7" fmla="*/ 240348 h 706375"/>
                  <a:gd name="connsiteX8" fmla="*/ 154629 w 677891"/>
                  <a:gd name="connsiteY8" fmla="*/ 303539 h 706375"/>
                  <a:gd name="connsiteX9" fmla="*/ 4792 w 677891"/>
                  <a:gd name="connsiteY9" fmla="*/ 392748 h 706375"/>
                  <a:gd name="connsiteX10" fmla="*/ 52417 w 677891"/>
                  <a:gd name="connsiteY10" fmla="*/ 521335 h 706375"/>
                  <a:gd name="connsiteX11" fmla="*/ 204817 w 677891"/>
                  <a:gd name="connsiteY11" fmla="*/ 459423 h 706375"/>
                  <a:gd name="connsiteX12" fmla="*/ 114329 w 677891"/>
                  <a:gd name="connsiteY12" fmla="*/ 554673 h 706375"/>
                  <a:gd name="connsiteX13" fmla="*/ 166717 w 677891"/>
                  <a:gd name="connsiteY13" fmla="*/ 640398 h 706375"/>
                  <a:gd name="connsiteX14" fmla="*/ 295304 w 677891"/>
                  <a:gd name="connsiteY14" fmla="*/ 611823 h 706375"/>
                  <a:gd name="connsiteX15" fmla="*/ 347692 w 677891"/>
                  <a:gd name="connsiteY15" fmla="*/ 554673 h 706375"/>
                  <a:gd name="connsiteX16" fmla="*/ 261967 w 677891"/>
                  <a:gd name="connsiteY16" fmla="*/ 678498 h 706375"/>
                  <a:gd name="connsiteX17" fmla="*/ 376267 w 677891"/>
                  <a:gd name="connsiteY17" fmla="*/ 697548 h 706375"/>
                  <a:gd name="connsiteX18" fmla="*/ 585817 w 677891"/>
                  <a:gd name="connsiteY18" fmla="*/ 564198 h 706375"/>
                  <a:gd name="connsiteX19" fmla="*/ 671542 w 677891"/>
                  <a:gd name="connsiteY19" fmla="*/ 373698 h 706375"/>
                  <a:gd name="connsiteX20" fmla="*/ 671542 w 677891"/>
                  <a:gd name="connsiteY20" fmla="*/ 278448 h 706375"/>
                  <a:gd name="connsiteX21" fmla="*/ 671542 w 677891"/>
                  <a:gd name="connsiteY21" fmla="*/ 221298 h 706375"/>
                  <a:gd name="connsiteX22" fmla="*/ 633442 w 677891"/>
                  <a:gd name="connsiteY22" fmla="*/ 230823 h 706375"/>
                  <a:gd name="connsiteX23" fmla="*/ 662017 w 677891"/>
                  <a:gd name="connsiteY23" fmla="*/ 87948 h 706375"/>
                  <a:gd name="connsiteX24" fmla="*/ 595342 w 677891"/>
                  <a:gd name="connsiteY24" fmla="*/ 40323 h 706375"/>
                  <a:gd name="connsiteX25" fmla="*/ 452467 w 677891"/>
                  <a:gd name="connsiteY25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70215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84502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12997 w 638421"/>
                  <a:gd name="connsiteY0" fmla="*/ 2223 h 706375"/>
                  <a:gd name="connsiteX1" fmla="*/ 374897 w 638421"/>
                  <a:gd name="connsiteY1" fmla="*/ 106998 h 706375"/>
                  <a:gd name="connsiteX2" fmla="*/ 251072 w 638421"/>
                  <a:gd name="connsiteY2" fmla="*/ 30798 h 706375"/>
                  <a:gd name="connsiteX3" fmla="*/ 98672 w 638421"/>
                  <a:gd name="connsiteY3" fmla="*/ 135573 h 706375"/>
                  <a:gd name="connsiteX4" fmla="*/ 31997 w 638421"/>
                  <a:gd name="connsiteY4" fmla="*/ 226061 h 706375"/>
                  <a:gd name="connsiteX5" fmla="*/ 22472 w 638421"/>
                  <a:gd name="connsiteY5" fmla="*/ 307023 h 706375"/>
                  <a:gd name="connsiteX6" fmla="*/ 89147 w 638421"/>
                  <a:gd name="connsiteY6" fmla="*/ 335598 h 706375"/>
                  <a:gd name="connsiteX7" fmla="*/ 155822 w 638421"/>
                  <a:gd name="connsiteY7" fmla="*/ 240348 h 706375"/>
                  <a:gd name="connsiteX8" fmla="*/ 115159 w 638421"/>
                  <a:gd name="connsiteY8" fmla="*/ 303539 h 706375"/>
                  <a:gd name="connsiteX9" fmla="*/ 19909 w 638421"/>
                  <a:gd name="connsiteY9" fmla="*/ 384502 h 706375"/>
                  <a:gd name="connsiteX10" fmla="*/ 12947 w 638421"/>
                  <a:gd name="connsiteY10" fmla="*/ 521335 h 706375"/>
                  <a:gd name="connsiteX11" fmla="*/ 165347 w 638421"/>
                  <a:gd name="connsiteY11" fmla="*/ 459423 h 706375"/>
                  <a:gd name="connsiteX12" fmla="*/ 74859 w 638421"/>
                  <a:gd name="connsiteY12" fmla="*/ 554673 h 706375"/>
                  <a:gd name="connsiteX13" fmla="*/ 127247 w 638421"/>
                  <a:gd name="connsiteY13" fmla="*/ 640398 h 706375"/>
                  <a:gd name="connsiteX14" fmla="*/ 255834 w 638421"/>
                  <a:gd name="connsiteY14" fmla="*/ 611823 h 706375"/>
                  <a:gd name="connsiteX15" fmla="*/ 308222 w 638421"/>
                  <a:gd name="connsiteY15" fmla="*/ 554673 h 706375"/>
                  <a:gd name="connsiteX16" fmla="*/ 222497 w 638421"/>
                  <a:gd name="connsiteY16" fmla="*/ 678498 h 706375"/>
                  <a:gd name="connsiteX17" fmla="*/ 336797 w 638421"/>
                  <a:gd name="connsiteY17" fmla="*/ 697548 h 706375"/>
                  <a:gd name="connsiteX18" fmla="*/ 546347 w 638421"/>
                  <a:gd name="connsiteY18" fmla="*/ 564198 h 706375"/>
                  <a:gd name="connsiteX19" fmla="*/ 632072 w 638421"/>
                  <a:gd name="connsiteY19" fmla="*/ 373698 h 706375"/>
                  <a:gd name="connsiteX20" fmla="*/ 632072 w 638421"/>
                  <a:gd name="connsiteY20" fmla="*/ 278448 h 706375"/>
                  <a:gd name="connsiteX21" fmla="*/ 632072 w 638421"/>
                  <a:gd name="connsiteY21" fmla="*/ 221298 h 706375"/>
                  <a:gd name="connsiteX22" fmla="*/ 593972 w 638421"/>
                  <a:gd name="connsiteY22" fmla="*/ 230823 h 706375"/>
                  <a:gd name="connsiteX23" fmla="*/ 622547 w 638421"/>
                  <a:gd name="connsiteY23" fmla="*/ 87948 h 706375"/>
                  <a:gd name="connsiteX24" fmla="*/ 555872 w 638421"/>
                  <a:gd name="connsiteY24" fmla="*/ 40323 h 706375"/>
                  <a:gd name="connsiteX25" fmla="*/ 412997 w 638421"/>
                  <a:gd name="connsiteY25" fmla="*/ 2223 h 706375"/>
                  <a:gd name="connsiteX0" fmla="*/ 415057 w 640481"/>
                  <a:gd name="connsiteY0" fmla="*/ 2223 h 706375"/>
                  <a:gd name="connsiteX1" fmla="*/ 376957 w 640481"/>
                  <a:gd name="connsiteY1" fmla="*/ 106998 h 706375"/>
                  <a:gd name="connsiteX2" fmla="*/ 253132 w 640481"/>
                  <a:gd name="connsiteY2" fmla="*/ 30798 h 706375"/>
                  <a:gd name="connsiteX3" fmla="*/ 100732 w 640481"/>
                  <a:gd name="connsiteY3" fmla="*/ 135573 h 706375"/>
                  <a:gd name="connsiteX4" fmla="*/ 34057 w 640481"/>
                  <a:gd name="connsiteY4" fmla="*/ 226061 h 706375"/>
                  <a:gd name="connsiteX5" fmla="*/ 24532 w 640481"/>
                  <a:gd name="connsiteY5" fmla="*/ 307023 h 706375"/>
                  <a:gd name="connsiteX6" fmla="*/ 91207 w 640481"/>
                  <a:gd name="connsiteY6" fmla="*/ 335598 h 706375"/>
                  <a:gd name="connsiteX7" fmla="*/ 157882 w 640481"/>
                  <a:gd name="connsiteY7" fmla="*/ 240348 h 706375"/>
                  <a:gd name="connsiteX8" fmla="*/ 117219 w 640481"/>
                  <a:gd name="connsiteY8" fmla="*/ 303539 h 706375"/>
                  <a:gd name="connsiteX9" fmla="*/ 17207 w 640481"/>
                  <a:gd name="connsiteY9" fmla="*/ 451177 h 706375"/>
                  <a:gd name="connsiteX10" fmla="*/ 15007 w 640481"/>
                  <a:gd name="connsiteY10" fmla="*/ 521335 h 706375"/>
                  <a:gd name="connsiteX11" fmla="*/ 167407 w 640481"/>
                  <a:gd name="connsiteY11" fmla="*/ 459423 h 706375"/>
                  <a:gd name="connsiteX12" fmla="*/ 76919 w 640481"/>
                  <a:gd name="connsiteY12" fmla="*/ 554673 h 706375"/>
                  <a:gd name="connsiteX13" fmla="*/ 129307 w 640481"/>
                  <a:gd name="connsiteY13" fmla="*/ 640398 h 706375"/>
                  <a:gd name="connsiteX14" fmla="*/ 257894 w 640481"/>
                  <a:gd name="connsiteY14" fmla="*/ 611823 h 706375"/>
                  <a:gd name="connsiteX15" fmla="*/ 310282 w 640481"/>
                  <a:gd name="connsiteY15" fmla="*/ 554673 h 706375"/>
                  <a:gd name="connsiteX16" fmla="*/ 224557 w 640481"/>
                  <a:gd name="connsiteY16" fmla="*/ 678498 h 706375"/>
                  <a:gd name="connsiteX17" fmla="*/ 338857 w 640481"/>
                  <a:gd name="connsiteY17" fmla="*/ 697548 h 706375"/>
                  <a:gd name="connsiteX18" fmla="*/ 548407 w 640481"/>
                  <a:gd name="connsiteY18" fmla="*/ 564198 h 706375"/>
                  <a:gd name="connsiteX19" fmla="*/ 634132 w 640481"/>
                  <a:gd name="connsiteY19" fmla="*/ 373698 h 706375"/>
                  <a:gd name="connsiteX20" fmla="*/ 634132 w 640481"/>
                  <a:gd name="connsiteY20" fmla="*/ 278448 h 706375"/>
                  <a:gd name="connsiteX21" fmla="*/ 634132 w 640481"/>
                  <a:gd name="connsiteY21" fmla="*/ 221298 h 706375"/>
                  <a:gd name="connsiteX22" fmla="*/ 596032 w 640481"/>
                  <a:gd name="connsiteY22" fmla="*/ 230823 h 706375"/>
                  <a:gd name="connsiteX23" fmla="*/ 624607 w 640481"/>
                  <a:gd name="connsiteY23" fmla="*/ 87948 h 706375"/>
                  <a:gd name="connsiteX24" fmla="*/ 557932 w 640481"/>
                  <a:gd name="connsiteY24" fmla="*/ 40323 h 706375"/>
                  <a:gd name="connsiteX25" fmla="*/ 415057 w 640481"/>
                  <a:gd name="connsiteY25" fmla="*/ 2223 h 706375"/>
                  <a:gd name="connsiteX0" fmla="*/ 423166 w 648590"/>
                  <a:gd name="connsiteY0" fmla="*/ 2223 h 706375"/>
                  <a:gd name="connsiteX1" fmla="*/ 385066 w 648590"/>
                  <a:gd name="connsiteY1" fmla="*/ 106998 h 706375"/>
                  <a:gd name="connsiteX2" fmla="*/ 261241 w 648590"/>
                  <a:gd name="connsiteY2" fmla="*/ 30798 h 706375"/>
                  <a:gd name="connsiteX3" fmla="*/ 108841 w 648590"/>
                  <a:gd name="connsiteY3" fmla="*/ 135573 h 706375"/>
                  <a:gd name="connsiteX4" fmla="*/ 42166 w 648590"/>
                  <a:gd name="connsiteY4" fmla="*/ 226061 h 706375"/>
                  <a:gd name="connsiteX5" fmla="*/ 32641 w 648590"/>
                  <a:gd name="connsiteY5" fmla="*/ 307023 h 706375"/>
                  <a:gd name="connsiteX6" fmla="*/ 99316 w 648590"/>
                  <a:gd name="connsiteY6" fmla="*/ 335598 h 706375"/>
                  <a:gd name="connsiteX7" fmla="*/ 165991 w 648590"/>
                  <a:gd name="connsiteY7" fmla="*/ 240348 h 706375"/>
                  <a:gd name="connsiteX8" fmla="*/ 125328 w 648590"/>
                  <a:gd name="connsiteY8" fmla="*/ 303539 h 706375"/>
                  <a:gd name="connsiteX9" fmla="*/ 11029 w 648590"/>
                  <a:gd name="connsiteY9" fmla="*/ 441652 h 706375"/>
                  <a:gd name="connsiteX10" fmla="*/ 23116 w 648590"/>
                  <a:gd name="connsiteY10" fmla="*/ 521335 h 706375"/>
                  <a:gd name="connsiteX11" fmla="*/ 175516 w 648590"/>
                  <a:gd name="connsiteY11" fmla="*/ 459423 h 706375"/>
                  <a:gd name="connsiteX12" fmla="*/ 85028 w 648590"/>
                  <a:gd name="connsiteY12" fmla="*/ 554673 h 706375"/>
                  <a:gd name="connsiteX13" fmla="*/ 137416 w 648590"/>
                  <a:gd name="connsiteY13" fmla="*/ 640398 h 706375"/>
                  <a:gd name="connsiteX14" fmla="*/ 266003 w 648590"/>
                  <a:gd name="connsiteY14" fmla="*/ 611823 h 706375"/>
                  <a:gd name="connsiteX15" fmla="*/ 318391 w 648590"/>
                  <a:gd name="connsiteY15" fmla="*/ 554673 h 706375"/>
                  <a:gd name="connsiteX16" fmla="*/ 232666 w 648590"/>
                  <a:gd name="connsiteY16" fmla="*/ 678498 h 706375"/>
                  <a:gd name="connsiteX17" fmla="*/ 346966 w 648590"/>
                  <a:gd name="connsiteY17" fmla="*/ 697548 h 706375"/>
                  <a:gd name="connsiteX18" fmla="*/ 556516 w 648590"/>
                  <a:gd name="connsiteY18" fmla="*/ 564198 h 706375"/>
                  <a:gd name="connsiteX19" fmla="*/ 642241 w 648590"/>
                  <a:gd name="connsiteY19" fmla="*/ 373698 h 706375"/>
                  <a:gd name="connsiteX20" fmla="*/ 642241 w 648590"/>
                  <a:gd name="connsiteY20" fmla="*/ 278448 h 706375"/>
                  <a:gd name="connsiteX21" fmla="*/ 642241 w 648590"/>
                  <a:gd name="connsiteY21" fmla="*/ 221298 h 706375"/>
                  <a:gd name="connsiteX22" fmla="*/ 604141 w 648590"/>
                  <a:gd name="connsiteY22" fmla="*/ 230823 h 706375"/>
                  <a:gd name="connsiteX23" fmla="*/ 632716 w 648590"/>
                  <a:gd name="connsiteY23" fmla="*/ 87948 h 706375"/>
                  <a:gd name="connsiteX24" fmla="*/ 566041 w 648590"/>
                  <a:gd name="connsiteY24" fmla="*/ 40323 h 706375"/>
                  <a:gd name="connsiteX25" fmla="*/ 423166 w 648590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597214 w 641663"/>
                  <a:gd name="connsiteY22" fmla="*/ 230823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618041 w 641663"/>
                  <a:gd name="connsiteY22" fmla="*/ 199422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905 h 705057"/>
                  <a:gd name="connsiteX1" fmla="*/ 367856 w 641663"/>
                  <a:gd name="connsiteY1" fmla="*/ 77087 h 705057"/>
                  <a:gd name="connsiteX2" fmla="*/ 254314 w 641663"/>
                  <a:gd name="connsiteY2" fmla="*/ 29480 h 705057"/>
                  <a:gd name="connsiteX3" fmla="*/ 101914 w 641663"/>
                  <a:gd name="connsiteY3" fmla="*/ 134255 h 705057"/>
                  <a:gd name="connsiteX4" fmla="*/ 35239 w 641663"/>
                  <a:gd name="connsiteY4" fmla="*/ 224743 h 705057"/>
                  <a:gd name="connsiteX5" fmla="*/ 25714 w 641663"/>
                  <a:gd name="connsiteY5" fmla="*/ 305705 h 705057"/>
                  <a:gd name="connsiteX6" fmla="*/ 92389 w 641663"/>
                  <a:gd name="connsiteY6" fmla="*/ 334280 h 705057"/>
                  <a:gd name="connsiteX7" fmla="*/ 159064 w 641663"/>
                  <a:gd name="connsiteY7" fmla="*/ 239030 h 705057"/>
                  <a:gd name="connsiteX8" fmla="*/ 118401 w 641663"/>
                  <a:gd name="connsiteY8" fmla="*/ 302221 h 705057"/>
                  <a:gd name="connsiteX9" fmla="*/ 4102 w 641663"/>
                  <a:gd name="connsiteY9" fmla="*/ 440334 h 705057"/>
                  <a:gd name="connsiteX10" fmla="*/ 54289 w 641663"/>
                  <a:gd name="connsiteY10" fmla="*/ 534304 h 705057"/>
                  <a:gd name="connsiteX11" fmla="*/ 168589 w 641663"/>
                  <a:gd name="connsiteY11" fmla="*/ 458105 h 705057"/>
                  <a:gd name="connsiteX12" fmla="*/ 78101 w 641663"/>
                  <a:gd name="connsiteY12" fmla="*/ 553355 h 705057"/>
                  <a:gd name="connsiteX13" fmla="*/ 130489 w 641663"/>
                  <a:gd name="connsiteY13" fmla="*/ 639080 h 705057"/>
                  <a:gd name="connsiteX14" fmla="*/ 259076 w 641663"/>
                  <a:gd name="connsiteY14" fmla="*/ 610505 h 705057"/>
                  <a:gd name="connsiteX15" fmla="*/ 311464 w 641663"/>
                  <a:gd name="connsiteY15" fmla="*/ 553355 h 705057"/>
                  <a:gd name="connsiteX16" fmla="*/ 225739 w 641663"/>
                  <a:gd name="connsiteY16" fmla="*/ 677180 h 705057"/>
                  <a:gd name="connsiteX17" fmla="*/ 340039 w 641663"/>
                  <a:gd name="connsiteY17" fmla="*/ 696230 h 705057"/>
                  <a:gd name="connsiteX18" fmla="*/ 549589 w 641663"/>
                  <a:gd name="connsiteY18" fmla="*/ 562880 h 705057"/>
                  <a:gd name="connsiteX19" fmla="*/ 635314 w 641663"/>
                  <a:gd name="connsiteY19" fmla="*/ 372380 h 705057"/>
                  <a:gd name="connsiteX20" fmla="*/ 635314 w 641663"/>
                  <a:gd name="connsiteY20" fmla="*/ 277130 h 705057"/>
                  <a:gd name="connsiteX21" fmla="*/ 635314 w 641663"/>
                  <a:gd name="connsiteY21" fmla="*/ 219980 h 705057"/>
                  <a:gd name="connsiteX22" fmla="*/ 618041 w 641663"/>
                  <a:gd name="connsiteY22" fmla="*/ 198104 h 705057"/>
                  <a:gd name="connsiteX23" fmla="*/ 625789 w 641663"/>
                  <a:gd name="connsiteY23" fmla="*/ 86630 h 705057"/>
                  <a:gd name="connsiteX24" fmla="*/ 559114 w 641663"/>
                  <a:gd name="connsiteY24" fmla="*/ 39005 h 705057"/>
                  <a:gd name="connsiteX25" fmla="*/ 416239 w 641663"/>
                  <a:gd name="connsiteY25" fmla="*/ 905 h 705057"/>
                  <a:gd name="connsiteX0" fmla="*/ 416239 w 641663"/>
                  <a:gd name="connsiteY0" fmla="*/ 65 h 704217"/>
                  <a:gd name="connsiteX1" fmla="*/ 365350 w 641663"/>
                  <a:gd name="connsiteY1" fmla="*/ 46949 h 704217"/>
                  <a:gd name="connsiteX2" fmla="*/ 254314 w 641663"/>
                  <a:gd name="connsiteY2" fmla="*/ 28640 h 704217"/>
                  <a:gd name="connsiteX3" fmla="*/ 101914 w 641663"/>
                  <a:gd name="connsiteY3" fmla="*/ 133415 h 704217"/>
                  <a:gd name="connsiteX4" fmla="*/ 35239 w 641663"/>
                  <a:gd name="connsiteY4" fmla="*/ 223903 h 704217"/>
                  <a:gd name="connsiteX5" fmla="*/ 25714 w 641663"/>
                  <a:gd name="connsiteY5" fmla="*/ 304865 h 704217"/>
                  <a:gd name="connsiteX6" fmla="*/ 92389 w 641663"/>
                  <a:gd name="connsiteY6" fmla="*/ 333440 h 704217"/>
                  <a:gd name="connsiteX7" fmla="*/ 159064 w 641663"/>
                  <a:gd name="connsiteY7" fmla="*/ 238190 h 704217"/>
                  <a:gd name="connsiteX8" fmla="*/ 118401 w 641663"/>
                  <a:gd name="connsiteY8" fmla="*/ 301381 h 704217"/>
                  <a:gd name="connsiteX9" fmla="*/ 4102 w 641663"/>
                  <a:gd name="connsiteY9" fmla="*/ 439494 h 704217"/>
                  <a:gd name="connsiteX10" fmla="*/ 54289 w 641663"/>
                  <a:gd name="connsiteY10" fmla="*/ 533464 h 704217"/>
                  <a:gd name="connsiteX11" fmla="*/ 168589 w 641663"/>
                  <a:gd name="connsiteY11" fmla="*/ 457265 h 704217"/>
                  <a:gd name="connsiteX12" fmla="*/ 78101 w 641663"/>
                  <a:gd name="connsiteY12" fmla="*/ 552515 h 704217"/>
                  <a:gd name="connsiteX13" fmla="*/ 130489 w 641663"/>
                  <a:gd name="connsiteY13" fmla="*/ 638240 h 704217"/>
                  <a:gd name="connsiteX14" fmla="*/ 259076 w 641663"/>
                  <a:gd name="connsiteY14" fmla="*/ 609665 h 704217"/>
                  <a:gd name="connsiteX15" fmla="*/ 311464 w 641663"/>
                  <a:gd name="connsiteY15" fmla="*/ 552515 h 704217"/>
                  <a:gd name="connsiteX16" fmla="*/ 225739 w 641663"/>
                  <a:gd name="connsiteY16" fmla="*/ 676340 h 704217"/>
                  <a:gd name="connsiteX17" fmla="*/ 340039 w 641663"/>
                  <a:gd name="connsiteY17" fmla="*/ 695390 h 704217"/>
                  <a:gd name="connsiteX18" fmla="*/ 549589 w 641663"/>
                  <a:gd name="connsiteY18" fmla="*/ 562040 h 704217"/>
                  <a:gd name="connsiteX19" fmla="*/ 635314 w 641663"/>
                  <a:gd name="connsiteY19" fmla="*/ 371540 h 704217"/>
                  <a:gd name="connsiteX20" fmla="*/ 635314 w 641663"/>
                  <a:gd name="connsiteY20" fmla="*/ 276290 h 704217"/>
                  <a:gd name="connsiteX21" fmla="*/ 635314 w 641663"/>
                  <a:gd name="connsiteY21" fmla="*/ 219140 h 704217"/>
                  <a:gd name="connsiteX22" fmla="*/ 618041 w 641663"/>
                  <a:gd name="connsiteY22" fmla="*/ 197264 h 704217"/>
                  <a:gd name="connsiteX23" fmla="*/ 625789 w 641663"/>
                  <a:gd name="connsiteY23" fmla="*/ 85790 h 704217"/>
                  <a:gd name="connsiteX24" fmla="*/ 559114 w 641663"/>
                  <a:gd name="connsiteY24" fmla="*/ 38165 h 704217"/>
                  <a:gd name="connsiteX25" fmla="*/ 416239 w 641663"/>
                  <a:gd name="connsiteY25" fmla="*/ 65 h 704217"/>
                  <a:gd name="connsiteX0" fmla="*/ 416239 w 641663"/>
                  <a:gd name="connsiteY0" fmla="*/ 152 h 704304"/>
                  <a:gd name="connsiteX1" fmla="*/ 371306 w 641663"/>
                  <a:gd name="connsiteY1" fmla="*/ 25028 h 704304"/>
                  <a:gd name="connsiteX2" fmla="*/ 254314 w 641663"/>
                  <a:gd name="connsiteY2" fmla="*/ 28727 h 704304"/>
                  <a:gd name="connsiteX3" fmla="*/ 101914 w 641663"/>
                  <a:gd name="connsiteY3" fmla="*/ 133502 h 704304"/>
                  <a:gd name="connsiteX4" fmla="*/ 35239 w 641663"/>
                  <a:gd name="connsiteY4" fmla="*/ 223990 h 704304"/>
                  <a:gd name="connsiteX5" fmla="*/ 25714 w 641663"/>
                  <a:gd name="connsiteY5" fmla="*/ 304952 h 704304"/>
                  <a:gd name="connsiteX6" fmla="*/ 92389 w 641663"/>
                  <a:gd name="connsiteY6" fmla="*/ 333527 h 704304"/>
                  <a:gd name="connsiteX7" fmla="*/ 159064 w 641663"/>
                  <a:gd name="connsiteY7" fmla="*/ 238277 h 704304"/>
                  <a:gd name="connsiteX8" fmla="*/ 118401 w 641663"/>
                  <a:gd name="connsiteY8" fmla="*/ 301468 h 704304"/>
                  <a:gd name="connsiteX9" fmla="*/ 4102 w 641663"/>
                  <a:gd name="connsiteY9" fmla="*/ 439581 h 704304"/>
                  <a:gd name="connsiteX10" fmla="*/ 54289 w 641663"/>
                  <a:gd name="connsiteY10" fmla="*/ 533551 h 704304"/>
                  <a:gd name="connsiteX11" fmla="*/ 168589 w 641663"/>
                  <a:gd name="connsiteY11" fmla="*/ 457352 h 704304"/>
                  <a:gd name="connsiteX12" fmla="*/ 78101 w 641663"/>
                  <a:gd name="connsiteY12" fmla="*/ 552602 h 704304"/>
                  <a:gd name="connsiteX13" fmla="*/ 130489 w 641663"/>
                  <a:gd name="connsiteY13" fmla="*/ 638327 h 704304"/>
                  <a:gd name="connsiteX14" fmla="*/ 259076 w 641663"/>
                  <a:gd name="connsiteY14" fmla="*/ 609752 h 704304"/>
                  <a:gd name="connsiteX15" fmla="*/ 311464 w 641663"/>
                  <a:gd name="connsiteY15" fmla="*/ 552602 h 704304"/>
                  <a:gd name="connsiteX16" fmla="*/ 225739 w 641663"/>
                  <a:gd name="connsiteY16" fmla="*/ 676427 h 704304"/>
                  <a:gd name="connsiteX17" fmla="*/ 340039 w 641663"/>
                  <a:gd name="connsiteY17" fmla="*/ 695477 h 704304"/>
                  <a:gd name="connsiteX18" fmla="*/ 549589 w 641663"/>
                  <a:gd name="connsiteY18" fmla="*/ 562127 h 704304"/>
                  <a:gd name="connsiteX19" fmla="*/ 635314 w 641663"/>
                  <a:gd name="connsiteY19" fmla="*/ 371627 h 704304"/>
                  <a:gd name="connsiteX20" fmla="*/ 635314 w 641663"/>
                  <a:gd name="connsiteY20" fmla="*/ 276377 h 704304"/>
                  <a:gd name="connsiteX21" fmla="*/ 635314 w 641663"/>
                  <a:gd name="connsiteY21" fmla="*/ 219227 h 704304"/>
                  <a:gd name="connsiteX22" fmla="*/ 618041 w 641663"/>
                  <a:gd name="connsiteY22" fmla="*/ 197351 h 704304"/>
                  <a:gd name="connsiteX23" fmla="*/ 625789 w 641663"/>
                  <a:gd name="connsiteY23" fmla="*/ 85877 h 704304"/>
                  <a:gd name="connsiteX24" fmla="*/ 559114 w 641663"/>
                  <a:gd name="connsiteY24" fmla="*/ 38252 h 704304"/>
                  <a:gd name="connsiteX25" fmla="*/ 416239 w 641663"/>
                  <a:gd name="connsiteY25" fmla="*/ 152 h 704304"/>
                  <a:gd name="connsiteX0" fmla="*/ 416239 w 641663"/>
                  <a:gd name="connsiteY0" fmla="*/ 489 h 704641"/>
                  <a:gd name="connsiteX1" fmla="*/ 336693 w 641663"/>
                  <a:gd name="connsiteY1" fmla="*/ 17754 h 704641"/>
                  <a:gd name="connsiteX2" fmla="*/ 254314 w 641663"/>
                  <a:gd name="connsiteY2" fmla="*/ 29064 h 704641"/>
                  <a:gd name="connsiteX3" fmla="*/ 101914 w 641663"/>
                  <a:gd name="connsiteY3" fmla="*/ 133839 h 704641"/>
                  <a:gd name="connsiteX4" fmla="*/ 35239 w 641663"/>
                  <a:gd name="connsiteY4" fmla="*/ 224327 h 704641"/>
                  <a:gd name="connsiteX5" fmla="*/ 25714 w 641663"/>
                  <a:gd name="connsiteY5" fmla="*/ 305289 h 704641"/>
                  <a:gd name="connsiteX6" fmla="*/ 92389 w 641663"/>
                  <a:gd name="connsiteY6" fmla="*/ 333864 h 704641"/>
                  <a:gd name="connsiteX7" fmla="*/ 159064 w 641663"/>
                  <a:gd name="connsiteY7" fmla="*/ 238614 h 704641"/>
                  <a:gd name="connsiteX8" fmla="*/ 118401 w 641663"/>
                  <a:gd name="connsiteY8" fmla="*/ 301805 h 704641"/>
                  <a:gd name="connsiteX9" fmla="*/ 4102 w 641663"/>
                  <a:gd name="connsiteY9" fmla="*/ 439918 h 704641"/>
                  <a:gd name="connsiteX10" fmla="*/ 54289 w 641663"/>
                  <a:gd name="connsiteY10" fmla="*/ 533888 h 704641"/>
                  <a:gd name="connsiteX11" fmla="*/ 168589 w 641663"/>
                  <a:gd name="connsiteY11" fmla="*/ 457689 h 704641"/>
                  <a:gd name="connsiteX12" fmla="*/ 78101 w 641663"/>
                  <a:gd name="connsiteY12" fmla="*/ 552939 h 704641"/>
                  <a:gd name="connsiteX13" fmla="*/ 130489 w 641663"/>
                  <a:gd name="connsiteY13" fmla="*/ 638664 h 704641"/>
                  <a:gd name="connsiteX14" fmla="*/ 259076 w 641663"/>
                  <a:gd name="connsiteY14" fmla="*/ 610089 h 704641"/>
                  <a:gd name="connsiteX15" fmla="*/ 311464 w 641663"/>
                  <a:gd name="connsiteY15" fmla="*/ 552939 h 704641"/>
                  <a:gd name="connsiteX16" fmla="*/ 225739 w 641663"/>
                  <a:gd name="connsiteY16" fmla="*/ 676764 h 704641"/>
                  <a:gd name="connsiteX17" fmla="*/ 340039 w 641663"/>
                  <a:gd name="connsiteY17" fmla="*/ 695814 h 704641"/>
                  <a:gd name="connsiteX18" fmla="*/ 549589 w 641663"/>
                  <a:gd name="connsiteY18" fmla="*/ 562464 h 704641"/>
                  <a:gd name="connsiteX19" fmla="*/ 635314 w 641663"/>
                  <a:gd name="connsiteY19" fmla="*/ 371964 h 704641"/>
                  <a:gd name="connsiteX20" fmla="*/ 635314 w 641663"/>
                  <a:gd name="connsiteY20" fmla="*/ 276714 h 704641"/>
                  <a:gd name="connsiteX21" fmla="*/ 635314 w 641663"/>
                  <a:gd name="connsiteY21" fmla="*/ 219564 h 704641"/>
                  <a:gd name="connsiteX22" fmla="*/ 618041 w 641663"/>
                  <a:gd name="connsiteY22" fmla="*/ 197688 h 704641"/>
                  <a:gd name="connsiteX23" fmla="*/ 625789 w 641663"/>
                  <a:gd name="connsiteY23" fmla="*/ 86214 h 704641"/>
                  <a:gd name="connsiteX24" fmla="*/ 559114 w 641663"/>
                  <a:gd name="connsiteY24" fmla="*/ 38589 h 704641"/>
                  <a:gd name="connsiteX25" fmla="*/ 416239 w 641663"/>
                  <a:gd name="connsiteY25" fmla="*/ 489 h 704641"/>
                  <a:gd name="connsiteX0" fmla="*/ 416239 w 641663"/>
                  <a:gd name="connsiteY0" fmla="*/ 1850 h 706002"/>
                  <a:gd name="connsiteX1" fmla="*/ 335783 w 641663"/>
                  <a:gd name="connsiteY1" fmla="*/ 8462 h 706002"/>
                  <a:gd name="connsiteX2" fmla="*/ 254314 w 641663"/>
                  <a:gd name="connsiteY2" fmla="*/ 30425 h 706002"/>
                  <a:gd name="connsiteX3" fmla="*/ 101914 w 641663"/>
                  <a:gd name="connsiteY3" fmla="*/ 135200 h 706002"/>
                  <a:gd name="connsiteX4" fmla="*/ 35239 w 641663"/>
                  <a:gd name="connsiteY4" fmla="*/ 225688 h 706002"/>
                  <a:gd name="connsiteX5" fmla="*/ 25714 w 641663"/>
                  <a:gd name="connsiteY5" fmla="*/ 306650 h 706002"/>
                  <a:gd name="connsiteX6" fmla="*/ 92389 w 641663"/>
                  <a:gd name="connsiteY6" fmla="*/ 335225 h 706002"/>
                  <a:gd name="connsiteX7" fmla="*/ 159064 w 641663"/>
                  <a:gd name="connsiteY7" fmla="*/ 239975 h 706002"/>
                  <a:gd name="connsiteX8" fmla="*/ 118401 w 641663"/>
                  <a:gd name="connsiteY8" fmla="*/ 303166 h 706002"/>
                  <a:gd name="connsiteX9" fmla="*/ 4102 w 641663"/>
                  <a:gd name="connsiteY9" fmla="*/ 441279 h 706002"/>
                  <a:gd name="connsiteX10" fmla="*/ 54289 w 641663"/>
                  <a:gd name="connsiteY10" fmla="*/ 535249 h 706002"/>
                  <a:gd name="connsiteX11" fmla="*/ 168589 w 641663"/>
                  <a:gd name="connsiteY11" fmla="*/ 459050 h 706002"/>
                  <a:gd name="connsiteX12" fmla="*/ 78101 w 641663"/>
                  <a:gd name="connsiteY12" fmla="*/ 554300 h 706002"/>
                  <a:gd name="connsiteX13" fmla="*/ 130489 w 641663"/>
                  <a:gd name="connsiteY13" fmla="*/ 640025 h 706002"/>
                  <a:gd name="connsiteX14" fmla="*/ 259076 w 641663"/>
                  <a:gd name="connsiteY14" fmla="*/ 611450 h 706002"/>
                  <a:gd name="connsiteX15" fmla="*/ 311464 w 641663"/>
                  <a:gd name="connsiteY15" fmla="*/ 554300 h 706002"/>
                  <a:gd name="connsiteX16" fmla="*/ 225739 w 641663"/>
                  <a:gd name="connsiteY16" fmla="*/ 678125 h 706002"/>
                  <a:gd name="connsiteX17" fmla="*/ 340039 w 641663"/>
                  <a:gd name="connsiteY17" fmla="*/ 697175 h 706002"/>
                  <a:gd name="connsiteX18" fmla="*/ 549589 w 641663"/>
                  <a:gd name="connsiteY18" fmla="*/ 563825 h 706002"/>
                  <a:gd name="connsiteX19" fmla="*/ 635314 w 641663"/>
                  <a:gd name="connsiteY19" fmla="*/ 373325 h 706002"/>
                  <a:gd name="connsiteX20" fmla="*/ 635314 w 641663"/>
                  <a:gd name="connsiteY20" fmla="*/ 278075 h 706002"/>
                  <a:gd name="connsiteX21" fmla="*/ 635314 w 641663"/>
                  <a:gd name="connsiteY21" fmla="*/ 220925 h 706002"/>
                  <a:gd name="connsiteX22" fmla="*/ 618041 w 641663"/>
                  <a:gd name="connsiteY22" fmla="*/ 199049 h 706002"/>
                  <a:gd name="connsiteX23" fmla="*/ 625789 w 641663"/>
                  <a:gd name="connsiteY23" fmla="*/ 87575 h 706002"/>
                  <a:gd name="connsiteX24" fmla="*/ 559114 w 641663"/>
                  <a:gd name="connsiteY24" fmla="*/ 39950 h 706002"/>
                  <a:gd name="connsiteX25" fmla="*/ 416239 w 641663"/>
                  <a:gd name="connsiteY25" fmla="*/ 1850 h 706002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18041 w 641663"/>
                  <a:gd name="connsiteY22" fmla="*/ 202317 h 709270"/>
                  <a:gd name="connsiteX23" fmla="*/ 625789 w 641663"/>
                  <a:gd name="connsiteY23" fmla="*/ 90843 h 709270"/>
                  <a:gd name="connsiteX24" fmla="*/ 559114 w 641663"/>
                  <a:gd name="connsiteY24" fmla="*/ 43218 h 709270"/>
                  <a:gd name="connsiteX25" fmla="*/ 486463 w 641663"/>
                  <a:gd name="connsiteY25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3947 w 641663"/>
                  <a:gd name="connsiteY21" fmla="*/ 208216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39618"/>
                  <a:gd name="connsiteY0" fmla="*/ 1463 h 709270"/>
                  <a:gd name="connsiteX1" fmla="*/ 335783 w 639618"/>
                  <a:gd name="connsiteY1" fmla="*/ 11730 h 709270"/>
                  <a:gd name="connsiteX2" fmla="*/ 254314 w 639618"/>
                  <a:gd name="connsiteY2" fmla="*/ 33693 h 709270"/>
                  <a:gd name="connsiteX3" fmla="*/ 101914 w 639618"/>
                  <a:gd name="connsiteY3" fmla="*/ 138468 h 709270"/>
                  <a:gd name="connsiteX4" fmla="*/ 35239 w 639618"/>
                  <a:gd name="connsiteY4" fmla="*/ 228956 h 709270"/>
                  <a:gd name="connsiteX5" fmla="*/ 25714 w 639618"/>
                  <a:gd name="connsiteY5" fmla="*/ 309918 h 709270"/>
                  <a:gd name="connsiteX6" fmla="*/ 92389 w 639618"/>
                  <a:gd name="connsiteY6" fmla="*/ 338493 h 709270"/>
                  <a:gd name="connsiteX7" fmla="*/ 159064 w 639618"/>
                  <a:gd name="connsiteY7" fmla="*/ 243243 h 709270"/>
                  <a:gd name="connsiteX8" fmla="*/ 118401 w 639618"/>
                  <a:gd name="connsiteY8" fmla="*/ 306434 h 709270"/>
                  <a:gd name="connsiteX9" fmla="*/ 4102 w 639618"/>
                  <a:gd name="connsiteY9" fmla="*/ 444547 h 709270"/>
                  <a:gd name="connsiteX10" fmla="*/ 54289 w 639618"/>
                  <a:gd name="connsiteY10" fmla="*/ 538517 h 709270"/>
                  <a:gd name="connsiteX11" fmla="*/ 168589 w 639618"/>
                  <a:gd name="connsiteY11" fmla="*/ 462318 h 709270"/>
                  <a:gd name="connsiteX12" fmla="*/ 78101 w 639618"/>
                  <a:gd name="connsiteY12" fmla="*/ 557568 h 709270"/>
                  <a:gd name="connsiteX13" fmla="*/ 130489 w 639618"/>
                  <a:gd name="connsiteY13" fmla="*/ 643293 h 709270"/>
                  <a:gd name="connsiteX14" fmla="*/ 259076 w 639618"/>
                  <a:gd name="connsiteY14" fmla="*/ 614718 h 709270"/>
                  <a:gd name="connsiteX15" fmla="*/ 311464 w 639618"/>
                  <a:gd name="connsiteY15" fmla="*/ 557568 h 709270"/>
                  <a:gd name="connsiteX16" fmla="*/ 225739 w 639618"/>
                  <a:gd name="connsiteY16" fmla="*/ 681393 h 709270"/>
                  <a:gd name="connsiteX17" fmla="*/ 340039 w 639618"/>
                  <a:gd name="connsiteY17" fmla="*/ 700443 h 709270"/>
                  <a:gd name="connsiteX18" fmla="*/ 549589 w 639618"/>
                  <a:gd name="connsiteY18" fmla="*/ 567093 h 709270"/>
                  <a:gd name="connsiteX19" fmla="*/ 635314 w 639618"/>
                  <a:gd name="connsiteY19" fmla="*/ 376593 h 709270"/>
                  <a:gd name="connsiteX20" fmla="*/ 627677 w 639618"/>
                  <a:gd name="connsiteY20" fmla="*/ 314238 h 709270"/>
                  <a:gd name="connsiteX21" fmla="*/ 633947 w 639618"/>
                  <a:gd name="connsiteY21" fmla="*/ 208216 h 709270"/>
                  <a:gd name="connsiteX22" fmla="*/ 625789 w 639618"/>
                  <a:gd name="connsiteY22" fmla="*/ 90843 h 709270"/>
                  <a:gd name="connsiteX23" fmla="*/ 559114 w 639618"/>
                  <a:gd name="connsiteY23" fmla="*/ 43218 h 709270"/>
                  <a:gd name="connsiteX24" fmla="*/ 486463 w 639618"/>
                  <a:gd name="connsiteY24" fmla="*/ 1463 h 709270"/>
                  <a:gd name="connsiteX0" fmla="*/ 486463 w 634072"/>
                  <a:gd name="connsiteY0" fmla="*/ 1463 h 709270"/>
                  <a:gd name="connsiteX1" fmla="*/ 335783 w 634072"/>
                  <a:gd name="connsiteY1" fmla="*/ 11730 h 709270"/>
                  <a:gd name="connsiteX2" fmla="*/ 254314 w 634072"/>
                  <a:gd name="connsiteY2" fmla="*/ 33693 h 709270"/>
                  <a:gd name="connsiteX3" fmla="*/ 101914 w 634072"/>
                  <a:gd name="connsiteY3" fmla="*/ 138468 h 709270"/>
                  <a:gd name="connsiteX4" fmla="*/ 35239 w 634072"/>
                  <a:gd name="connsiteY4" fmla="*/ 228956 h 709270"/>
                  <a:gd name="connsiteX5" fmla="*/ 25714 w 634072"/>
                  <a:gd name="connsiteY5" fmla="*/ 309918 h 709270"/>
                  <a:gd name="connsiteX6" fmla="*/ 92389 w 634072"/>
                  <a:gd name="connsiteY6" fmla="*/ 338493 h 709270"/>
                  <a:gd name="connsiteX7" fmla="*/ 159064 w 634072"/>
                  <a:gd name="connsiteY7" fmla="*/ 243243 h 709270"/>
                  <a:gd name="connsiteX8" fmla="*/ 118401 w 634072"/>
                  <a:gd name="connsiteY8" fmla="*/ 306434 h 709270"/>
                  <a:gd name="connsiteX9" fmla="*/ 4102 w 634072"/>
                  <a:gd name="connsiteY9" fmla="*/ 444547 h 709270"/>
                  <a:gd name="connsiteX10" fmla="*/ 54289 w 634072"/>
                  <a:gd name="connsiteY10" fmla="*/ 538517 h 709270"/>
                  <a:gd name="connsiteX11" fmla="*/ 168589 w 634072"/>
                  <a:gd name="connsiteY11" fmla="*/ 462318 h 709270"/>
                  <a:gd name="connsiteX12" fmla="*/ 78101 w 634072"/>
                  <a:gd name="connsiteY12" fmla="*/ 557568 h 709270"/>
                  <a:gd name="connsiteX13" fmla="*/ 130489 w 634072"/>
                  <a:gd name="connsiteY13" fmla="*/ 643293 h 709270"/>
                  <a:gd name="connsiteX14" fmla="*/ 259076 w 634072"/>
                  <a:gd name="connsiteY14" fmla="*/ 614718 h 709270"/>
                  <a:gd name="connsiteX15" fmla="*/ 311464 w 634072"/>
                  <a:gd name="connsiteY15" fmla="*/ 557568 h 709270"/>
                  <a:gd name="connsiteX16" fmla="*/ 225739 w 634072"/>
                  <a:gd name="connsiteY16" fmla="*/ 681393 h 709270"/>
                  <a:gd name="connsiteX17" fmla="*/ 340039 w 634072"/>
                  <a:gd name="connsiteY17" fmla="*/ 700443 h 709270"/>
                  <a:gd name="connsiteX18" fmla="*/ 549589 w 634072"/>
                  <a:gd name="connsiteY18" fmla="*/ 567093 h 709270"/>
                  <a:gd name="connsiteX19" fmla="*/ 619759 w 634072"/>
                  <a:gd name="connsiteY19" fmla="*/ 377997 h 709270"/>
                  <a:gd name="connsiteX20" fmla="*/ 627677 w 634072"/>
                  <a:gd name="connsiteY20" fmla="*/ 314238 h 709270"/>
                  <a:gd name="connsiteX21" fmla="*/ 633947 w 634072"/>
                  <a:gd name="connsiteY21" fmla="*/ 208216 h 709270"/>
                  <a:gd name="connsiteX22" fmla="*/ 625789 w 634072"/>
                  <a:gd name="connsiteY22" fmla="*/ 90843 h 709270"/>
                  <a:gd name="connsiteX23" fmla="*/ 559114 w 634072"/>
                  <a:gd name="connsiteY23" fmla="*/ 43218 h 709270"/>
                  <a:gd name="connsiteX24" fmla="*/ 486463 w 634072"/>
                  <a:gd name="connsiteY24" fmla="*/ 1463 h 709270"/>
                  <a:gd name="connsiteX0" fmla="*/ 486463 w 634072"/>
                  <a:gd name="connsiteY0" fmla="*/ 3196 h 711003"/>
                  <a:gd name="connsiteX1" fmla="*/ 353475 w 634072"/>
                  <a:gd name="connsiteY1" fmla="*/ 6498 h 711003"/>
                  <a:gd name="connsiteX2" fmla="*/ 254314 w 634072"/>
                  <a:gd name="connsiteY2" fmla="*/ 35426 h 711003"/>
                  <a:gd name="connsiteX3" fmla="*/ 101914 w 634072"/>
                  <a:gd name="connsiteY3" fmla="*/ 140201 h 711003"/>
                  <a:gd name="connsiteX4" fmla="*/ 35239 w 634072"/>
                  <a:gd name="connsiteY4" fmla="*/ 230689 h 711003"/>
                  <a:gd name="connsiteX5" fmla="*/ 25714 w 634072"/>
                  <a:gd name="connsiteY5" fmla="*/ 311651 h 711003"/>
                  <a:gd name="connsiteX6" fmla="*/ 92389 w 634072"/>
                  <a:gd name="connsiteY6" fmla="*/ 340226 h 711003"/>
                  <a:gd name="connsiteX7" fmla="*/ 159064 w 634072"/>
                  <a:gd name="connsiteY7" fmla="*/ 244976 h 711003"/>
                  <a:gd name="connsiteX8" fmla="*/ 118401 w 634072"/>
                  <a:gd name="connsiteY8" fmla="*/ 308167 h 711003"/>
                  <a:gd name="connsiteX9" fmla="*/ 4102 w 634072"/>
                  <a:gd name="connsiteY9" fmla="*/ 446280 h 711003"/>
                  <a:gd name="connsiteX10" fmla="*/ 54289 w 634072"/>
                  <a:gd name="connsiteY10" fmla="*/ 540250 h 711003"/>
                  <a:gd name="connsiteX11" fmla="*/ 168589 w 634072"/>
                  <a:gd name="connsiteY11" fmla="*/ 464051 h 711003"/>
                  <a:gd name="connsiteX12" fmla="*/ 78101 w 634072"/>
                  <a:gd name="connsiteY12" fmla="*/ 559301 h 711003"/>
                  <a:gd name="connsiteX13" fmla="*/ 130489 w 634072"/>
                  <a:gd name="connsiteY13" fmla="*/ 645026 h 711003"/>
                  <a:gd name="connsiteX14" fmla="*/ 259076 w 634072"/>
                  <a:gd name="connsiteY14" fmla="*/ 616451 h 711003"/>
                  <a:gd name="connsiteX15" fmla="*/ 311464 w 634072"/>
                  <a:gd name="connsiteY15" fmla="*/ 559301 h 711003"/>
                  <a:gd name="connsiteX16" fmla="*/ 225739 w 634072"/>
                  <a:gd name="connsiteY16" fmla="*/ 683126 h 711003"/>
                  <a:gd name="connsiteX17" fmla="*/ 340039 w 634072"/>
                  <a:gd name="connsiteY17" fmla="*/ 702176 h 711003"/>
                  <a:gd name="connsiteX18" fmla="*/ 549589 w 634072"/>
                  <a:gd name="connsiteY18" fmla="*/ 568826 h 711003"/>
                  <a:gd name="connsiteX19" fmla="*/ 619759 w 634072"/>
                  <a:gd name="connsiteY19" fmla="*/ 379730 h 711003"/>
                  <a:gd name="connsiteX20" fmla="*/ 627677 w 634072"/>
                  <a:gd name="connsiteY20" fmla="*/ 315971 h 711003"/>
                  <a:gd name="connsiteX21" fmla="*/ 633947 w 634072"/>
                  <a:gd name="connsiteY21" fmla="*/ 209949 h 711003"/>
                  <a:gd name="connsiteX22" fmla="*/ 625789 w 634072"/>
                  <a:gd name="connsiteY22" fmla="*/ 92576 h 711003"/>
                  <a:gd name="connsiteX23" fmla="*/ 559114 w 634072"/>
                  <a:gd name="connsiteY23" fmla="*/ 44951 h 711003"/>
                  <a:gd name="connsiteX24" fmla="*/ 486463 w 634072"/>
                  <a:gd name="connsiteY24" fmla="*/ 3196 h 711003"/>
                  <a:gd name="connsiteX0" fmla="*/ 486463 w 634072"/>
                  <a:gd name="connsiteY0" fmla="*/ 10201 h 718008"/>
                  <a:gd name="connsiteX1" fmla="*/ 353475 w 634072"/>
                  <a:gd name="connsiteY1" fmla="*/ 13503 h 718008"/>
                  <a:gd name="connsiteX2" fmla="*/ 254314 w 634072"/>
                  <a:gd name="connsiteY2" fmla="*/ 42431 h 718008"/>
                  <a:gd name="connsiteX3" fmla="*/ 101914 w 634072"/>
                  <a:gd name="connsiteY3" fmla="*/ 147206 h 718008"/>
                  <a:gd name="connsiteX4" fmla="*/ 35239 w 634072"/>
                  <a:gd name="connsiteY4" fmla="*/ 237694 h 718008"/>
                  <a:gd name="connsiteX5" fmla="*/ 25714 w 634072"/>
                  <a:gd name="connsiteY5" fmla="*/ 318656 h 718008"/>
                  <a:gd name="connsiteX6" fmla="*/ 92389 w 634072"/>
                  <a:gd name="connsiteY6" fmla="*/ 347231 h 718008"/>
                  <a:gd name="connsiteX7" fmla="*/ 159064 w 634072"/>
                  <a:gd name="connsiteY7" fmla="*/ 251981 h 718008"/>
                  <a:gd name="connsiteX8" fmla="*/ 118401 w 634072"/>
                  <a:gd name="connsiteY8" fmla="*/ 315172 h 718008"/>
                  <a:gd name="connsiteX9" fmla="*/ 4102 w 634072"/>
                  <a:gd name="connsiteY9" fmla="*/ 453285 h 718008"/>
                  <a:gd name="connsiteX10" fmla="*/ 54289 w 634072"/>
                  <a:gd name="connsiteY10" fmla="*/ 547255 h 718008"/>
                  <a:gd name="connsiteX11" fmla="*/ 168589 w 634072"/>
                  <a:gd name="connsiteY11" fmla="*/ 471056 h 718008"/>
                  <a:gd name="connsiteX12" fmla="*/ 78101 w 634072"/>
                  <a:gd name="connsiteY12" fmla="*/ 566306 h 718008"/>
                  <a:gd name="connsiteX13" fmla="*/ 130489 w 634072"/>
                  <a:gd name="connsiteY13" fmla="*/ 652031 h 718008"/>
                  <a:gd name="connsiteX14" fmla="*/ 259076 w 634072"/>
                  <a:gd name="connsiteY14" fmla="*/ 623456 h 718008"/>
                  <a:gd name="connsiteX15" fmla="*/ 311464 w 634072"/>
                  <a:gd name="connsiteY15" fmla="*/ 566306 h 718008"/>
                  <a:gd name="connsiteX16" fmla="*/ 225739 w 634072"/>
                  <a:gd name="connsiteY16" fmla="*/ 690131 h 718008"/>
                  <a:gd name="connsiteX17" fmla="*/ 340039 w 634072"/>
                  <a:gd name="connsiteY17" fmla="*/ 709181 h 718008"/>
                  <a:gd name="connsiteX18" fmla="*/ 549589 w 634072"/>
                  <a:gd name="connsiteY18" fmla="*/ 575831 h 718008"/>
                  <a:gd name="connsiteX19" fmla="*/ 619759 w 634072"/>
                  <a:gd name="connsiteY19" fmla="*/ 386735 h 718008"/>
                  <a:gd name="connsiteX20" fmla="*/ 627677 w 634072"/>
                  <a:gd name="connsiteY20" fmla="*/ 322976 h 718008"/>
                  <a:gd name="connsiteX21" fmla="*/ 633947 w 634072"/>
                  <a:gd name="connsiteY21" fmla="*/ 216954 h 718008"/>
                  <a:gd name="connsiteX22" fmla="*/ 625789 w 634072"/>
                  <a:gd name="connsiteY22" fmla="*/ 99581 h 718008"/>
                  <a:gd name="connsiteX23" fmla="*/ 559114 w 634072"/>
                  <a:gd name="connsiteY23" fmla="*/ 51956 h 718008"/>
                  <a:gd name="connsiteX24" fmla="*/ 486463 w 634072"/>
                  <a:gd name="connsiteY24" fmla="*/ 10201 h 718008"/>
                  <a:gd name="connsiteX0" fmla="*/ 486463 w 634072"/>
                  <a:gd name="connsiteY0" fmla="*/ 3374 h 711181"/>
                  <a:gd name="connsiteX1" fmla="*/ 353475 w 634072"/>
                  <a:gd name="connsiteY1" fmla="*/ 6676 h 711181"/>
                  <a:gd name="connsiteX2" fmla="*/ 254314 w 634072"/>
                  <a:gd name="connsiteY2" fmla="*/ 35604 h 711181"/>
                  <a:gd name="connsiteX3" fmla="*/ 101914 w 634072"/>
                  <a:gd name="connsiteY3" fmla="*/ 140379 h 711181"/>
                  <a:gd name="connsiteX4" fmla="*/ 35239 w 634072"/>
                  <a:gd name="connsiteY4" fmla="*/ 230867 h 711181"/>
                  <a:gd name="connsiteX5" fmla="*/ 25714 w 634072"/>
                  <a:gd name="connsiteY5" fmla="*/ 311829 h 711181"/>
                  <a:gd name="connsiteX6" fmla="*/ 92389 w 634072"/>
                  <a:gd name="connsiteY6" fmla="*/ 340404 h 711181"/>
                  <a:gd name="connsiteX7" fmla="*/ 159064 w 634072"/>
                  <a:gd name="connsiteY7" fmla="*/ 245154 h 711181"/>
                  <a:gd name="connsiteX8" fmla="*/ 118401 w 634072"/>
                  <a:gd name="connsiteY8" fmla="*/ 308345 h 711181"/>
                  <a:gd name="connsiteX9" fmla="*/ 4102 w 634072"/>
                  <a:gd name="connsiteY9" fmla="*/ 446458 h 711181"/>
                  <a:gd name="connsiteX10" fmla="*/ 54289 w 634072"/>
                  <a:gd name="connsiteY10" fmla="*/ 540428 h 711181"/>
                  <a:gd name="connsiteX11" fmla="*/ 168589 w 634072"/>
                  <a:gd name="connsiteY11" fmla="*/ 464229 h 711181"/>
                  <a:gd name="connsiteX12" fmla="*/ 78101 w 634072"/>
                  <a:gd name="connsiteY12" fmla="*/ 559479 h 711181"/>
                  <a:gd name="connsiteX13" fmla="*/ 130489 w 634072"/>
                  <a:gd name="connsiteY13" fmla="*/ 645204 h 711181"/>
                  <a:gd name="connsiteX14" fmla="*/ 259076 w 634072"/>
                  <a:gd name="connsiteY14" fmla="*/ 616629 h 711181"/>
                  <a:gd name="connsiteX15" fmla="*/ 311464 w 634072"/>
                  <a:gd name="connsiteY15" fmla="*/ 559479 h 711181"/>
                  <a:gd name="connsiteX16" fmla="*/ 225739 w 634072"/>
                  <a:gd name="connsiteY16" fmla="*/ 683304 h 711181"/>
                  <a:gd name="connsiteX17" fmla="*/ 340039 w 634072"/>
                  <a:gd name="connsiteY17" fmla="*/ 702354 h 711181"/>
                  <a:gd name="connsiteX18" fmla="*/ 549589 w 634072"/>
                  <a:gd name="connsiteY18" fmla="*/ 569004 h 711181"/>
                  <a:gd name="connsiteX19" fmla="*/ 619759 w 634072"/>
                  <a:gd name="connsiteY19" fmla="*/ 379908 h 711181"/>
                  <a:gd name="connsiteX20" fmla="*/ 627677 w 634072"/>
                  <a:gd name="connsiteY20" fmla="*/ 316149 h 711181"/>
                  <a:gd name="connsiteX21" fmla="*/ 633947 w 634072"/>
                  <a:gd name="connsiteY21" fmla="*/ 210127 h 711181"/>
                  <a:gd name="connsiteX22" fmla="*/ 625789 w 634072"/>
                  <a:gd name="connsiteY22" fmla="*/ 92754 h 711181"/>
                  <a:gd name="connsiteX23" fmla="*/ 559114 w 634072"/>
                  <a:gd name="connsiteY23" fmla="*/ 45129 h 711181"/>
                  <a:gd name="connsiteX24" fmla="*/ 486463 w 634072"/>
                  <a:gd name="connsiteY24" fmla="*/ 3374 h 711181"/>
                  <a:gd name="connsiteX0" fmla="*/ 486463 w 634072"/>
                  <a:gd name="connsiteY0" fmla="*/ 5125 h 712932"/>
                  <a:gd name="connsiteX1" fmla="*/ 353475 w 634072"/>
                  <a:gd name="connsiteY1" fmla="*/ 8427 h 712932"/>
                  <a:gd name="connsiteX2" fmla="*/ 254314 w 634072"/>
                  <a:gd name="connsiteY2" fmla="*/ 37355 h 712932"/>
                  <a:gd name="connsiteX3" fmla="*/ 101914 w 634072"/>
                  <a:gd name="connsiteY3" fmla="*/ 142130 h 712932"/>
                  <a:gd name="connsiteX4" fmla="*/ 35239 w 634072"/>
                  <a:gd name="connsiteY4" fmla="*/ 232618 h 712932"/>
                  <a:gd name="connsiteX5" fmla="*/ 25714 w 634072"/>
                  <a:gd name="connsiteY5" fmla="*/ 313580 h 712932"/>
                  <a:gd name="connsiteX6" fmla="*/ 92389 w 634072"/>
                  <a:gd name="connsiteY6" fmla="*/ 342155 h 712932"/>
                  <a:gd name="connsiteX7" fmla="*/ 159064 w 634072"/>
                  <a:gd name="connsiteY7" fmla="*/ 246905 h 712932"/>
                  <a:gd name="connsiteX8" fmla="*/ 118401 w 634072"/>
                  <a:gd name="connsiteY8" fmla="*/ 310096 h 712932"/>
                  <a:gd name="connsiteX9" fmla="*/ 4102 w 634072"/>
                  <a:gd name="connsiteY9" fmla="*/ 448209 h 712932"/>
                  <a:gd name="connsiteX10" fmla="*/ 54289 w 634072"/>
                  <a:gd name="connsiteY10" fmla="*/ 542179 h 712932"/>
                  <a:gd name="connsiteX11" fmla="*/ 168589 w 634072"/>
                  <a:gd name="connsiteY11" fmla="*/ 465980 h 712932"/>
                  <a:gd name="connsiteX12" fmla="*/ 78101 w 634072"/>
                  <a:gd name="connsiteY12" fmla="*/ 561230 h 712932"/>
                  <a:gd name="connsiteX13" fmla="*/ 130489 w 634072"/>
                  <a:gd name="connsiteY13" fmla="*/ 646955 h 712932"/>
                  <a:gd name="connsiteX14" fmla="*/ 259076 w 634072"/>
                  <a:gd name="connsiteY14" fmla="*/ 618380 h 712932"/>
                  <a:gd name="connsiteX15" fmla="*/ 311464 w 634072"/>
                  <a:gd name="connsiteY15" fmla="*/ 561230 h 712932"/>
                  <a:gd name="connsiteX16" fmla="*/ 225739 w 634072"/>
                  <a:gd name="connsiteY16" fmla="*/ 685055 h 712932"/>
                  <a:gd name="connsiteX17" fmla="*/ 340039 w 634072"/>
                  <a:gd name="connsiteY17" fmla="*/ 704105 h 712932"/>
                  <a:gd name="connsiteX18" fmla="*/ 549589 w 634072"/>
                  <a:gd name="connsiteY18" fmla="*/ 570755 h 712932"/>
                  <a:gd name="connsiteX19" fmla="*/ 619759 w 634072"/>
                  <a:gd name="connsiteY19" fmla="*/ 381659 h 712932"/>
                  <a:gd name="connsiteX20" fmla="*/ 627677 w 634072"/>
                  <a:gd name="connsiteY20" fmla="*/ 317900 h 712932"/>
                  <a:gd name="connsiteX21" fmla="*/ 633947 w 634072"/>
                  <a:gd name="connsiteY21" fmla="*/ 211878 h 712932"/>
                  <a:gd name="connsiteX22" fmla="*/ 625789 w 634072"/>
                  <a:gd name="connsiteY22" fmla="*/ 94505 h 712932"/>
                  <a:gd name="connsiteX23" fmla="*/ 559114 w 634072"/>
                  <a:gd name="connsiteY23" fmla="*/ 46880 h 712932"/>
                  <a:gd name="connsiteX24" fmla="*/ 486463 w 634072"/>
                  <a:gd name="connsiteY24" fmla="*/ 5125 h 71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4072" h="712932">
                    <a:moveTo>
                      <a:pt x="486463" y="5125"/>
                    </a:moveTo>
                    <a:cubicBezTo>
                      <a:pt x="452190" y="-1284"/>
                      <a:pt x="402079" y="-3208"/>
                      <a:pt x="353475" y="8427"/>
                    </a:cubicBezTo>
                    <a:cubicBezTo>
                      <a:pt x="304871" y="20062"/>
                      <a:pt x="296241" y="15071"/>
                      <a:pt x="254314" y="37355"/>
                    </a:cubicBezTo>
                    <a:cubicBezTo>
                      <a:pt x="212387" y="59639"/>
                      <a:pt x="138426" y="109586"/>
                      <a:pt x="101914" y="142130"/>
                    </a:cubicBezTo>
                    <a:cubicBezTo>
                      <a:pt x="65402" y="174674"/>
                      <a:pt x="47939" y="204043"/>
                      <a:pt x="35239" y="232618"/>
                    </a:cubicBezTo>
                    <a:cubicBezTo>
                      <a:pt x="22539" y="261193"/>
                      <a:pt x="16189" y="295324"/>
                      <a:pt x="25714" y="313580"/>
                    </a:cubicBezTo>
                    <a:cubicBezTo>
                      <a:pt x="35239" y="331836"/>
                      <a:pt x="70164" y="353267"/>
                      <a:pt x="92389" y="342155"/>
                    </a:cubicBezTo>
                    <a:cubicBezTo>
                      <a:pt x="114614" y="331043"/>
                      <a:pt x="154729" y="252248"/>
                      <a:pt x="159064" y="246905"/>
                    </a:cubicBezTo>
                    <a:cubicBezTo>
                      <a:pt x="163399" y="241562"/>
                      <a:pt x="142641" y="291627"/>
                      <a:pt x="118401" y="310096"/>
                    </a:cubicBezTo>
                    <a:cubicBezTo>
                      <a:pt x="94161" y="328566"/>
                      <a:pt x="21137" y="411910"/>
                      <a:pt x="4102" y="448209"/>
                    </a:cubicBezTo>
                    <a:cubicBezTo>
                      <a:pt x="-12933" y="484508"/>
                      <a:pt x="26874" y="539217"/>
                      <a:pt x="54289" y="542179"/>
                    </a:cubicBezTo>
                    <a:cubicBezTo>
                      <a:pt x="81704" y="545141"/>
                      <a:pt x="164620" y="462805"/>
                      <a:pt x="168589" y="465980"/>
                    </a:cubicBezTo>
                    <a:cubicBezTo>
                      <a:pt x="172558" y="469155"/>
                      <a:pt x="84451" y="531068"/>
                      <a:pt x="78101" y="561230"/>
                    </a:cubicBezTo>
                    <a:cubicBezTo>
                      <a:pt x="71751" y="591392"/>
                      <a:pt x="100327" y="637430"/>
                      <a:pt x="130489" y="646955"/>
                    </a:cubicBezTo>
                    <a:cubicBezTo>
                      <a:pt x="160651" y="656480"/>
                      <a:pt x="228914" y="632667"/>
                      <a:pt x="259076" y="618380"/>
                    </a:cubicBezTo>
                    <a:cubicBezTo>
                      <a:pt x="289238" y="604093"/>
                      <a:pt x="317020" y="550118"/>
                      <a:pt x="311464" y="561230"/>
                    </a:cubicBezTo>
                    <a:cubicBezTo>
                      <a:pt x="305908" y="572343"/>
                      <a:pt x="220977" y="661243"/>
                      <a:pt x="225739" y="685055"/>
                    </a:cubicBezTo>
                    <a:cubicBezTo>
                      <a:pt x="230501" y="708867"/>
                      <a:pt x="286064" y="723155"/>
                      <a:pt x="340039" y="704105"/>
                    </a:cubicBezTo>
                    <a:cubicBezTo>
                      <a:pt x="394014" y="685055"/>
                      <a:pt x="502969" y="624496"/>
                      <a:pt x="549589" y="570755"/>
                    </a:cubicBezTo>
                    <a:cubicBezTo>
                      <a:pt x="596209" y="517014"/>
                      <a:pt x="606744" y="423802"/>
                      <a:pt x="619759" y="381659"/>
                    </a:cubicBezTo>
                    <a:cubicBezTo>
                      <a:pt x="632774" y="339517"/>
                      <a:pt x="627677" y="317900"/>
                      <a:pt x="627677" y="317900"/>
                    </a:cubicBezTo>
                    <a:cubicBezTo>
                      <a:pt x="627221" y="293524"/>
                      <a:pt x="634403" y="236254"/>
                      <a:pt x="633947" y="211878"/>
                    </a:cubicBezTo>
                    <a:cubicBezTo>
                      <a:pt x="632359" y="180128"/>
                      <a:pt x="638489" y="124668"/>
                      <a:pt x="625789" y="94505"/>
                    </a:cubicBezTo>
                    <a:cubicBezTo>
                      <a:pt x="613089" y="64343"/>
                      <a:pt x="582335" y="61777"/>
                      <a:pt x="559114" y="46880"/>
                    </a:cubicBezTo>
                    <a:cubicBezTo>
                      <a:pt x="535893" y="31983"/>
                      <a:pt x="520736" y="11534"/>
                      <a:pt x="486463" y="5125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FC09A77-4A53-92DE-716E-16302A866A2F}"/>
                </a:ext>
              </a:extLst>
            </p:cNvPr>
            <p:cNvSpPr/>
            <p:nvPr/>
          </p:nvSpPr>
          <p:spPr>
            <a:xfrm>
              <a:off x="6446341" y="4443435"/>
              <a:ext cx="80098" cy="45719"/>
            </a:xfrm>
            <a:custGeom>
              <a:avLst/>
              <a:gdLst>
                <a:gd name="connsiteX0" fmla="*/ 0 w 142875"/>
                <a:gd name="connsiteY0" fmla="*/ 0 h 61946"/>
                <a:gd name="connsiteX1" fmla="*/ 71437 w 142875"/>
                <a:gd name="connsiteY1" fmla="*/ 61912 h 61946"/>
                <a:gd name="connsiteX2" fmla="*/ 142875 w 142875"/>
                <a:gd name="connsiteY2" fmla="*/ 9525 h 61946"/>
                <a:gd name="connsiteX3" fmla="*/ 142875 w 142875"/>
                <a:gd name="connsiteY3" fmla="*/ 9525 h 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61946">
                  <a:moveTo>
                    <a:pt x="0" y="0"/>
                  </a:moveTo>
                  <a:cubicBezTo>
                    <a:pt x="23812" y="30162"/>
                    <a:pt x="47624" y="60324"/>
                    <a:pt x="71437" y="61912"/>
                  </a:cubicBezTo>
                  <a:cubicBezTo>
                    <a:pt x="95250" y="63500"/>
                    <a:pt x="142875" y="9525"/>
                    <a:pt x="142875" y="9525"/>
                  </a:cubicBezTo>
                  <a:lnTo>
                    <a:pt x="142875" y="95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E3E6535-3B3C-4D05-8F60-05DE301C6F63}"/>
              </a:ext>
            </a:extLst>
          </p:cNvPr>
          <p:cNvGrpSpPr/>
          <p:nvPr/>
        </p:nvGrpSpPr>
        <p:grpSpPr>
          <a:xfrm>
            <a:off x="4701465" y="3792567"/>
            <a:ext cx="1287142" cy="2980562"/>
            <a:chOff x="4701465" y="3792567"/>
            <a:chExt cx="1287142" cy="298056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5080543-9A61-4EAE-8A5A-C58BBB11520F}"/>
                </a:ext>
              </a:extLst>
            </p:cNvPr>
            <p:cNvGrpSpPr/>
            <p:nvPr/>
          </p:nvGrpSpPr>
          <p:grpSpPr>
            <a:xfrm>
              <a:off x="4701465" y="3792567"/>
              <a:ext cx="1287142" cy="2980562"/>
              <a:chOff x="4701465" y="3792567"/>
              <a:chExt cx="1287142" cy="2980562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C7B527B2-AA90-4C11-A12F-43E5E913EF76}"/>
                  </a:ext>
                </a:extLst>
              </p:cNvPr>
              <p:cNvGrpSpPr/>
              <p:nvPr/>
            </p:nvGrpSpPr>
            <p:grpSpPr>
              <a:xfrm>
                <a:off x="4701465" y="3792567"/>
                <a:ext cx="1287142" cy="2980562"/>
                <a:chOff x="4160834" y="3315093"/>
                <a:chExt cx="1561127" cy="3406869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231CF04-7A55-4DF0-8FF8-0B060401C4B2}"/>
                    </a:ext>
                  </a:extLst>
                </p:cNvPr>
                <p:cNvGrpSpPr/>
                <p:nvPr/>
              </p:nvGrpSpPr>
              <p:grpSpPr>
                <a:xfrm>
                  <a:off x="4175192" y="3315093"/>
                  <a:ext cx="1534956" cy="3406869"/>
                  <a:chOff x="4249028" y="1982325"/>
                  <a:chExt cx="2137690" cy="4744654"/>
                </a:xfrm>
              </p:grpSpPr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DD06CC1A-526C-4B11-8D4A-217DCA3E1C3C}"/>
                      </a:ext>
                    </a:extLst>
                  </p:cNvPr>
                  <p:cNvSpPr/>
                  <p:nvPr/>
                </p:nvSpPr>
                <p:spPr>
                  <a:xfrm>
                    <a:off x="4787164" y="5634539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" name="Rectangle: Rounded Corners 67">
                    <a:extLst>
                      <a:ext uri="{FF2B5EF4-FFF2-40B4-BE49-F238E27FC236}">
                        <a16:creationId xmlns:a16="http://schemas.microsoft.com/office/drawing/2014/main" id="{63027352-CF52-49A4-9E20-CD34A2DD8883}"/>
                      </a:ext>
                    </a:extLst>
                  </p:cNvPr>
                  <p:cNvSpPr/>
                  <p:nvPr/>
                </p:nvSpPr>
                <p:spPr>
                  <a:xfrm>
                    <a:off x="5637670" y="5666003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95AE43DC-5A9C-4EC0-9968-A0C3ED1BB766}"/>
                      </a:ext>
                    </a:extLst>
                  </p:cNvPr>
                  <p:cNvGrpSpPr/>
                  <p:nvPr/>
                </p:nvGrpSpPr>
                <p:grpSpPr>
                  <a:xfrm>
                    <a:off x="4249028" y="1982325"/>
                    <a:ext cx="2137690" cy="1985965"/>
                    <a:chOff x="2433554" y="1553551"/>
                    <a:chExt cx="1329516" cy="1235151"/>
                  </a:xfrm>
                </p:grpSpPr>
                <p:sp>
                  <p:nvSpPr>
                    <p:cNvPr id="100" name="Oval 99">
                      <a:extLst>
                        <a:ext uri="{FF2B5EF4-FFF2-40B4-BE49-F238E27FC236}">
                          <a16:creationId xmlns:a16="http://schemas.microsoft.com/office/drawing/2014/main" id="{2394AD42-3E47-48E7-B2C0-93569B19D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3554" y="1978171"/>
                      <a:ext cx="281034" cy="26779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1" name="Oval 100">
                      <a:extLst>
                        <a:ext uri="{FF2B5EF4-FFF2-40B4-BE49-F238E27FC236}">
                          <a16:creationId xmlns:a16="http://schemas.microsoft.com/office/drawing/2014/main" id="{D4876148-3861-4BE5-824A-E0341EA74D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2036" y="1965110"/>
                      <a:ext cx="281034" cy="26779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2" name="Oval 101">
                      <a:extLst>
                        <a:ext uri="{FF2B5EF4-FFF2-40B4-BE49-F238E27FC236}">
                          <a16:creationId xmlns:a16="http://schemas.microsoft.com/office/drawing/2014/main" id="{F3A0CD44-3158-4B07-BB0F-C8198A458A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762" y="1569502"/>
                      <a:ext cx="1181100" cy="121920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6" name="Oval 105">
                      <a:extLst>
                        <a:ext uri="{FF2B5EF4-FFF2-40B4-BE49-F238E27FC236}">
                          <a16:creationId xmlns:a16="http://schemas.microsoft.com/office/drawing/2014/main" id="{1D601A23-52D9-4F08-A9BD-371E043DB6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7977" y="1823483"/>
                      <a:ext cx="165237" cy="189843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493F8A43-CEBC-43C6-9157-93941F07CD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3952" y="1903168"/>
                      <a:ext cx="165238" cy="100548"/>
                    </a:xfrm>
                    <a:custGeom>
                      <a:avLst/>
                      <a:gdLst>
                        <a:gd name="connsiteX0" fmla="*/ 82619 w 165238"/>
                        <a:gd name="connsiteY0" fmla="*/ 0 h 100548"/>
                        <a:gd name="connsiteX1" fmla="*/ 165238 w 165238"/>
                        <a:gd name="connsiteY1" fmla="*/ 94922 h 100548"/>
                        <a:gd name="connsiteX2" fmla="*/ 164249 w 165238"/>
                        <a:gd name="connsiteY2" fmla="*/ 100548 h 100548"/>
                        <a:gd name="connsiteX3" fmla="*/ 989 w 165238"/>
                        <a:gd name="connsiteY3" fmla="*/ 100548 h 100548"/>
                        <a:gd name="connsiteX4" fmla="*/ 0 w 165238"/>
                        <a:gd name="connsiteY4" fmla="*/ 94922 h 100548"/>
                        <a:gd name="connsiteX5" fmla="*/ 82619 w 165238"/>
                        <a:gd name="connsiteY5" fmla="*/ 0 h 100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38" h="100548">
                          <a:moveTo>
                            <a:pt x="82619" y="0"/>
                          </a:moveTo>
                          <a:cubicBezTo>
                            <a:pt x="128248" y="0"/>
                            <a:pt x="165238" y="42498"/>
                            <a:pt x="165238" y="94922"/>
                          </a:cubicBezTo>
                          <a:lnTo>
                            <a:pt x="164249" y="100548"/>
                          </a:lnTo>
                          <a:lnTo>
                            <a:pt x="989" y="100548"/>
                          </a:lnTo>
                          <a:lnTo>
                            <a:pt x="0" y="94922"/>
                          </a:lnTo>
                          <a:cubicBezTo>
                            <a:pt x="0" y="42498"/>
                            <a:pt x="36990" y="0"/>
                            <a:pt x="82619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8" name="Oval 107">
                      <a:extLst>
                        <a:ext uri="{FF2B5EF4-FFF2-40B4-BE49-F238E27FC236}">
                          <a16:creationId xmlns:a16="http://schemas.microsoft.com/office/drawing/2014/main" id="{066FC2FE-EEC9-494C-8618-7A71632CDC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25101" y="2053527"/>
                      <a:ext cx="155664" cy="19891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9" name="Oval 108">
                      <a:extLst>
                        <a:ext uri="{FF2B5EF4-FFF2-40B4-BE49-F238E27FC236}">
                          <a16:creationId xmlns:a16="http://schemas.microsoft.com/office/drawing/2014/main" id="{D6EE7D2A-3802-45C9-B290-D831C44A1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6309" y="2105397"/>
                      <a:ext cx="94404" cy="10332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1" name="Freeform: Shape 110">
                      <a:extLst>
                        <a:ext uri="{FF2B5EF4-FFF2-40B4-BE49-F238E27FC236}">
                          <a16:creationId xmlns:a16="http://schemas.microsoft.com/office/drawing/2014/main" id="{91EF0C2C-68D0-4382-86EF-AADB7B983E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2495" y="1900962"/>
                      <a:ext cx="165238" cy="100548"/>
                    </a:xfrm>
                    <a:custGeom>
                      <a:avLst/>
                      <a:gdLst>
                        <a:gd name="connsiteX0" fmla="*/ 82619 w 165238"/>
                        <a:gd name="connsiteY0" fmla="*/ 0 h 100548"/>
                        <a:gd name="connsiteX1" fmla="*/ 165238 w 165238"/>
                        <a:gd name="connsiteY1" fmla="*/ 94922 h 100548"/>
                        <a:gd name="connsiteX2" fmla="*/ 164249 w 165238"/>
                        <a:gd name="connsiteY2" fmla="*/ 100548 h 100548"/>
                        <a:gd name="connsiteX3" fmla="*/ 989 w 165238"/>
                        <a:gd name="connsiteY3" fmla="*/ 100548 h 100548"/>
                        <a:gd name="connsiteX4" fmla="*/ 0 w 165238"/>
                        <a:gd name="connsiteY4" fmla="*/ 94922 h 100548"/>
                        <a:gd name="connsiteX5" fmla="*/ 82619 w 165238"/>
                        <a:gd name="connsiteY5" fmla="*/ 0 h 100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38" h="100548">
                          <a:moveTo>
                            <a:pt x="82619" y="0"/>
                          </a:moveTo>
                          <a:cubicBezTo>
                            <a:pt x="128248" y="0"/>
                            <a:pt x="165238" y="42498"/>
                            <a:pt x="165238" y="94922"/>
                          </a:cubicBezTo>
                          <a:lnTo>
                            <a:pt x="164249" y="100548"/>
                          </a:lnTo>
                          <a:lnTo>
                            <a:pt x="989" y="100548"/>
                          </a:lnTo>
                          <a:lnTo>
                            <a:pt x="0" y="94922"/>
                          </a:lnTo>
                          <a:cubicBezTo>
                            <a:pt x="0" y="42498"/>
                            <a:pt x="36990" y="0"/>
                            <a:pt x="82619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2" name="Freeform: Shape 111">
                      <a:extLst>
                        <a:ext uri="{FF2B5EF4-FFF2-40B4-BE49-F238E27FC236}">
                          <a16:creationId xmlns:a16="http://schemas.microsoft.com/office/drawing/2014/main" id="{8366982B-6A39-4B74-8775-1E3E281B5F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9528" y="2243491"/>
                      <a:ext cx="163260" cy="89296"/>
                    </a:xfrm>
                    <a:custGeom>
                      <a:avLst/>
                      <a:gdLst>
                        <a:gd name="connsiteX0" fmla="*/ 0 w 163260"/>
                        <a:gd name="connsiteY0" fmla="*/ 0 h 89296"/>
                        <a:gd name="connsiteX1" fmla="*/ 163260 w 163260"/>
                        <a:gd name="connsiteY1" fmla="*/ 0 h 89296"/>
                        <a:gd name="connsiteX2" fmla="*/ 157756 w 163260"/>
                        <a:gd name="connsiteY2" fmla="*/ 31322 h 89296"/>
                        <a:gd name="connsiteX3" fmla="*/ 81630 w 163260"/>
                        <a:gd name="connsiteY3" fmla="*/ 89296 h 89296"/>
                        <a:gd name="connsiteX4" fmla="*/ 5504 w 163260"/>
                        <a:gd name="connsiteY4" fmla="*/ 31322 h 89296"/>
                        <a:gd name="connsiteX5" fmla="*/ 0 w 163260"/>
                        <a:gd name="connsiteY5" fmla="*/ 0 h 89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3260" h="89296">
                          <a:moveTo>
                            <a:pt x="0" y="0"/>
                          </a:moveTo>
                          <a:lnTo>
                            <a:pt x="163260" y="0"/>
                          </a:lnTo>
                          <a:lnTo>
                            <a:pt x="157756" y="31322"/>
                          </a:lnTo>
                          <a:cubicBezTo>
                            <a:pt x="145214" y="65391"/>
                            <a:pt x="115852" y="89296"/>
                            <a:pt x="81630" y="89296"/>
                          </a:cubicBezTo>
                          <a:cubicBezTo>
                            <a:pt x="47408" y="89296"/>
                            <a:pt x="18046" y="65391"/>
                            <a:pt x="5504" y="31322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5" name="Freeform: Shape 114">
                      <a:extLst>
                        <a:ext uri="{FF2B5EF4-FFF2-40B4-BE49-F238E27FC236}">
                          <a16:creationId xmlns:a16="http://schemas.microsoft.com/office/drawing/2014/main" id="{2C50031A-7271-4EE2-B453-DD03775861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2578" y="2242812"/>
                      <a:ext cx="163260" cy="89296"/>
                    </a:xfrm>
                    <a:custGeom>
                      <a:avLst/>
                      <a:gdLst>
                        <a:gd name="connsiteX0" fmla="*/ 0 w 163260"/>
                        <a:gd name="connsiteY0" fmla="*/ 0 h 89296"/>
                        <a:gd name="connsiteX1" fmla="*/ 163260 w 163260"/>
                        <a:gd name="connsiteY1" fmla="*/ 0 h 89296"/>
                        <a:gd name="connsiteX2" fmla="*/ 157756 w 163260"/>
                        <a:gd name="connsiteY2" fmla="*/ 31322 h 89296"/>
                        <a:gd name="connsiteX3" fmla="*/ 81630 w 163260"/>
                        <a:gd name="connsiteY3" fmla="*/ 89296 h 89296"/>
                        <a:gd name="connsiteX4" fmla="*/ 5504 w 163260"/>
                        <a:gd name="connsiteY4" fmla="*/ 31322 h 89296"/>
                        <a:gd name="connsiteX5" fmla="*/ 0 w 163260"/>
                        <a:gd name="connsiteY5" fmla="*/ 0 h 89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3260" h="89296">
                          <a:moveTo>
                            <a:pt x="0" y="0"/>
                          </a:moveTo>
                          <a:lnTo>
                            <a:pt x="163260" y="0"/>
                          </a:lnTo>
                          <a:lnTo>
                            <a:pt x="157756" y="31322"/>
                          </a:lnTo>
                          <a:cubicBezTo>
                            <a:pt x="145214" y="65391"/>
                            <a:pt x="115852" y="89296"/>
                            <a:pt x="81630" y="89296"/>
                          </a:cubicBezTo>
                          <a:cubicBezTo>
                            <a:pt x="47408" y="89296"/>
                            <a:pt x="18046" y="65391"/>
                            <a:pt x="5504" y="31322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6" name="Freeform: Shape 115">
                      <a:extLst>
                        <a:ext uri="{FF2B5EF4-FFF2-40B4-BE49-F238E27FC236}">
                          <a16:creationId xmlns:a16="http://schemas.microsoft.com/office/drawing/2014/main" id="{4A10253F-F004-4EE3-8516-81DC0A17391A}"/>
                        </a:ext>
                      </a:extLst>
                    </p:cNvPr>
                    <p:cNvSpPr/>
                    <p:nvPr/>
                  </p:nvSpPr>
                  <p:spPr>
                    <a:xfrm rot="21269661">
                      <a:off x="3052777" y="2351419"/>
                      <a:ext cx="142875" cy="61946"/>
                    </a:xfrm>
                    <a:custGeom>
                      <a:avLst/>
                      <a:gdLst>
                        <a:gd name="connsiteX0" fmla="*/ 0 w 142875"/>
                        <a:gd name="connsiteY0" fmla="*/ 0 h 61946"/>
                        <a:gd name="connsiteX1" fmla="*/ 71437 w 142875"/>
                        <a:gd name="connsiteY1" fmla="*/ 61912 h 61946"/>
                        <a:gd name="connsiteX2" fmla="*/ 142875 w 142875"/>
                        <a:gd name="connsiteY2" fmla="*/ 9525 h 61946"/>
                        <a:gd name="connsiteX3" fmla="*/ 142875 w 142875"/>
                        <a:gd name="connsiteY3" fmla="*/ 9525 h 61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2875" h="61946">
                          <a:moveTo>
                            <a:pt x="0" y="0"/>
                          </a:moveTo>
                          <a:cubicBezTo>
                            <a:pt x="23812" y="30162"/>
                            <a:pt x="47624" y="60324"/>
                            <a:pt x="71437" y="61912"/>
                          </a:cubicBezTo>
                          <a:cubicBezTo>
                            <a:pt x="95250" y="63500"/>
                            <a:pt x="142875" y="9525"/>
                            <a:pt x="142875" y="9525"/>
                          </a:cubicBezTo>
                          <a:lnTo>
                            <a:pt x="142875" y="9525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7" name="Freeform: Shape 116">
                      <a:extLst>
                        <a:ext uri="{FF2B5EF4-FFF2-40B4-BE49-F238E27FC236}">
                          <a16:creationId xmlns:a16="http://schemas.microsoft.com/office/drawing/2014/main" id="{22DDC21D-A1C3-4BCD-83DC-CE73BEDBA9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25052" y="1553551"/>
                      <a:ext cx="1163809" cy="393320"/>
                    </a:xfrm>
                    <a:custGeom>
                      <a:avLst/>
                      <a:gdLst>
                        <a:gd name="connsiteX0" fmla="*/ 452394 w 904788"/>
                        <a:gd name="connsiteY0" fmla="*/ 0 h 222102"/>
                        <a:gd name="connsiteX1" fmla="*/ 869976 w 904788"/>
                        <a:gd name="connsiteY1" fmla="*/ 178548 h 222102"/>
                        <a:gd name="connsiteX2" fmla="*/ 904788 w 904788"/>
                        <a:gd name="connsiteY2" fmla="*/ 222102 h 222102"/>
                        <a:gd name="connsiteX3" fmla="*/ 0 w 904788"/>
                        <a:gd name="connsiteY3" fmla="*/ 222102 h 222102"/>
                        <a:gd name="connsiteX4" fmla="*/ 34812 w 904788"/>
                        <a:gd name="connsiteY4" fmla="*/ 178548 h 222102"/>
                        <a:gd name="connsiteX5" fmla="*/ 452394 w 904788"/>
                        <a:gd name="connsiteY5" fmla="*/ 0 h 2221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04788" h="222102">
                          <a:moveTo>
                            <a:pt x="452394" y="0"/>
                          </a:moveTo>
                          <a:cubicBezTo>
                            <a:pt x="615470" y="0"/>
                            <a:pt x="763108" y="68232"/>
                            <a:pt x="869976" y="178548"/>
                          </a:cubicBezTo>
                          <a:lnTo>
                            <a:pt x="904788" y="222102"/>
                          </a:lnTo>
                          <a:lnTo>
                            <a:pt x="0" y="222102"/>
                          </a:lnTo>
                          <a:lnTo>
                            <a:pt x="34812" y="178548"/>
                          </a:lnTo>
                          <a:cubicBezTo>
                            <a:pt x="141681" y="68232"/>
                            <a:pt x="289318" y="0"/>
                            <a:pt x="452394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8" name="Oval 117">
                      <a:extLst>
                        <a:ext uri="{FF2B5EF4-FFF2-40B4-BE49-F238E27FC236}">
                          <a16:creationId xmlns:a16="http://schemas.microsoft.com/office/drawing/2014/main" id="{D3F5F51B-BF09-4AC6-8D30-506A318F8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49218" y="2058450"/>
                      <a:ext cx="165237" cy="18984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9" name="Oval 118">
                      <a:extLst>
                        <a:ext uri="{FF2B5EF4-FFF2-40B4-BE49-F238E27FC236}">
                          <a16:creationId xmlns:a16="http://schemas.microsoft.com/office/drawing/2014/main" id="{1D797374-4FBE-44FD-8063-E06DBBF724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1790" y="2112066"/>
                      <a:ext cx="94404" cy="10332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71" name="Rectangle: Rounded Corners 70">
                    <a:extLst>
                      <a:ext uri="{FF2B5EF4-FFF2-40B4-BE49-F238E27FC236}">
                        <a16:creationId xmlns:a16="http://schemas.microsoft.com/office/drawing/2014/main" id="{F3632658-977E-4ACC-B8C2-E128B67CC1FB}"/>
                      </a:ext>
                    </a:extLst>
                  </p:cNvPr>
                  <p:cNvSpPr/>
                  <p:nvPr/>
                </p:nvSpPr>
                <p:spPr>
                  <a:xfrm>
                    <a:off x="4493696" y="4095599"/>
                    <a:ext cx="1644819" cy="1589649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ctangle: Rounded Corners 71">
                    <a:extLst>
                      <a:ext uri="{FF2B5EF4-FFF2-40B4-BE49-F238E27FC236}">
                        <a16:creationId xmlns:a16="http://schemas.microsoft.com/office/drawing/2014/main" id="{20C67C4D-2750-49A0-A5C5-C10EC6E4F7C2}"/>
                      </a:ext>
                    </a:extLst>
                  </p:cNvPr>
                  <p:cNvSpPr/>
                  <p:nvPr/>
                </p:nvSpPr>
                <p:spPr>
                  <a:xfrm>
                    <a:off x="5867957" y="4118273"/>
                    <a:ext cx="326010" cy="51580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ctangle: Rounded Corners 73">
                    <a:extLst>
                      <a:ext uri="{FF2B5EF4-FFF2-40B4-BE49-F238E27FC236}">
                        <a16:creationId xmlns:a16="http://schemas.microsoft.com/office/drawing/2014/main" id="{69A2F8D7-F992-4EED-938B-E71CF5A3C4CB}"/>
                      </a:ext>
                    </a:extLst>
                  </p:cNvPr>
                  <p:cNvSpPr/>
                  <p:nvPr/>
                </p:nvSpPr>
                <p:spPr>
                  <a:xfrm>
                    <a:off x="5296043" y="3890631"/>
                    <a:ext cx="211915" cy="362567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1BF4ACF7-375F-49CF-9474-67E6232362E6}"/>
                      </a:ext>
                    </a:extLst>
                  </p:cNvPr>
                  <p:cNvSpPr/>
                  <p:nvPr/>
                </p:nvSpPr>
                <p:spPr>
                  <a:xfrm>
                    <a:off x="4624275" y="6443308"/>
                    <a:ext cx="518715" cy="18549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E54CE0C4-5B39-47EE-A087-C0E141B1C780}"/>
                      </a:ext>
                    </a:extLst>
                  </p:cNvPr>
                  <p:cNvSpPr/>
                  <p:nvPr/>
                </p:nvSpPr>
                <p:spPr>
                  <a:xfrm>
                    <a:off x="5464408" y="6541485"/>
                    <a:ext cx="518715" cy="18549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62DD9DC3-CCFF-419C-AB03-414A9375BBEB}"/>
                      </a:ext>
                    </a:extLst>
                  </p:cNvPr>
                  <p:cNvGrpSpPr/>
                  <p:nvPr/>
                </p:nvGrpSpPr>
                <p:grpSpPr>
                  <a:xfrm rot="21192860" flipH="1">
                    <a:off x="4443640" y="4036868"/>
                    <a:ext cx="1713752" cy="1098186"/>
                    <a:chOff x="-379404" y="2876076"/>
                    <a:chExt cx="1713752" cy="1098186"/>
                  </a:xfrm>
                </p:grpSpPr>
                <p:sp>
                  <p:nvSpPr>
                    <p:cNvPr id="98" name="Rectangle: Rounded Corners 97">
                      <a:extLst>
                        <a:ext uri="{FF2B5EF4-FFF2-40B4-BE49-F238E27FC236}">
                          <a16:creationId xmlns:a16="http://schemas.microsoft.com/office/drawing/2014/main" id="{DF5843FF-E09C-462B-9EF5-F766E2145E49}"/>
                        </a:ext>
                      </a:extLst>
                    </p:cNvPr>
                    <p:cNvSpPr/>
                    <p:nvPr/>
                  </p:nvSpPr>
                  <p:spPr>
                    <a:xfrm rot="20877890">
                      <a:off x="970923" y="2876076"/>
                      <a:ext cx="307239" cy="5473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9" name="Rectangle: Rounded Corners 98">
                      <a:extLst>
                        <a:ext uri="{FF2B5EF4-FFF2-40B4-BE49-F238E27FC236}">
                          <a16:creationId xmlns:a16="http://schemas.microsoft.com/office/drawing/2014/main" id="{214361EC-00FE-462A-99C3-6CF4DC2E9B30}"/>
                        </a:ext>
                      </a:extLst>
                    </p:cNvPr>
                    <p:cNvSpPr/>
                    <p:nvPr/>
                  </p:nvSpPr>
                  <p:spPr>
                    <a:xfrm rot="21192860">
                      <a:off x="1136553" y="3209752"/>
                      <a:ext cx="197795" cy="647738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7" name="Rectangle: Rounded Corners 126">
                      <a:extLst>
                        <a:ext uri="{FF2B5EF4-FFF2-40B4-BE49-F238E27FC236}">
                          <a16:creationId xmlns:a16="http://schemas.microsoft.com/office/drawing/2014/main" id="{8052C156-E0AA-4A3E-A84E-C33063F5CFAC}"/>
                        </a:ext>
                      </a:extLst>
                    </p:cNvPr>
                    <p:cNvSpPr/>
                    <p:nvPr/>
                  </p:nvSpPr>
                  <p:spPr>
                    <a:xfrm rot="21192860">
                      <a:off x="-379404" y="3326524"/>
                      <a:ext cx="197795" cy="647738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C0B31D89-D790-4DDA-A586-252EBF12BE2E}"/>
                    </a:ext>
                  </a:extLst>
                </p:cNvPr>
                <p:cNvSpPr/>
                <p:nvPr/>
              </p:nvSpPr>
              <p:spPr>
                <a:xfrm>
                  <a:off x="4160834" y="3715015"/>
                  <a:ext cx="1561127" cy="84673"/>
                </a:xfrm>
                <a:custGeom>
                  <a:avLst/>
                  <a:gdLst>
                    <a:gd name="connsiteX0" fmla="*/ 887055 w 1774110"/>
                    <a:gd name="connsiteY0" fmla="*/ 0 h 632889"/>
                    <a:gd name="connsiteX1" fmla="*/ 1761965 w 1774110"/>
                    <a:gd name="connsiteY1" fmla="*/ 598637 h 632889"/>
                    <a:gd name="connsiteX2" fmla="*/ 1774110 w 1774110"/>
                    <a:gd name="connsiteY2" fmla="*/ 632889 h 632889"/>
                    <a:gd name="connsiteX3" fmla="*/ 0 w 1774110"/>
                    <a:gd name="connsiteY3" fmla="*/ 632889 h 632889"/>
                    <a:gd name="connsiteX4" fmla="*/ 12145 w 1774110"/>
                    <a:gd name="connsiteY4" fmla="*/ 598637 h 632889"/>
                    <a:gd name="connsiteX5" fmla="*/ 887055 w 1774110"/>
                    <a:gd name="connsiteY5" fmla="*/ 0 h 632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74110" h="632889">
                      <a:moveTo>
                        <a:pt x="887055" y="0"/>
                      </a:moveTo>
                      <a:cubicBezTo>
                        <a:pt x="1280363" y="0"/>
                        <a:pt x="1617819" y="246843"/>
                        <a:pt x="1761965" y="598637"/>
                      </a:cubicBezTo>
                      <a:lnTo>
                        <a:pt x="1774110" y="632889"/>
                      </a:lnTo>
                      <a:lnTo>
                        <a:pt x="0" y="632889"/>
                      </a:lnTo>
                      <a:lnTo>
                        <a:pt x="12145" y="598637"/>
                      </a:lnTo>
                      <a:cubicBezTo>
                        <a:pt x="156291" y="246843"/>
                        <a:pt x="493748" y="0"/>
                        <a:pt x="887055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4E709787-0019-4552-B360-3DC5BF821D2D}"/>
                  </a:ext>
                </a:extLst>
              </p:cNvPr>
              <p:cNvSpPr/>
              <p:nvPr/>
            </p:nvSpPr>
            <p:spPr>
              <a:xfrm rot="2278390" flipH="1">
                <a:off x="4809070" y="5687135"/>
                <a:ext cx="169694" cy="231080"/>
              </a:xfrm>
              <a:custGeom>
                <a:avLst/>
                <a:gdLst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03557 w 681406"/>
                  <a:gd name="connsiteY8" fmla="*/ 326073 h 709978"/>
                  <a:gd name="connsiteX9" fmla="*/ 8307 w 681406"/>
                  <a:gd name="connsiteY9" fmla="*/ 392748 h 709978"/>
                  <a:gd name="connsiteX10" fmla="*/ 17832 w 681406"/>
                  <a:gd name="connsiteY10" fmla="*/ 516573 h 709978"/>
                  <a:gd name="connsiteX11" fmla="*/ 122607 w 681406"/>
                  <a:gd name="connsiteY11" fmla="*/ 535623 h 709978"/>
                  <a:gd name="connsiteX12" fmla="*/ 227382 w 681406"/>
                  <a:gd name="connsiteY12" fmla="*/ 497523 h 709978"/>
                  <a:gd name="connsiteX13" fmla="*/ 122607 w 681406"/>
                  <a:gd name="connsiteY13" fmla="*/ 621348 h 709978"/>
                  <a:gd name="connsiteX14" fmla="*/ 170232 w 681406"/>
                  <a:gd name="connsiteY14" fmla="*/ 640398 h 709978"/>
                  <a:gd name="connsiteX15" fmla="*/ 303582 w 681406"/>
                  <a:gd name="connsiteY15" fmla="*/ 630873 h 709978"/>
                  <a:gd name="connsiteX16" fmla="*/ 351207 w 681406"/>
                  <a:gd name="connsiteY16" fmla="*/ 554673 h 709978"/>
                  <a:gd name="connsiteX17" fmla="*/ 246432 w 681406"/>
                  <a:gd name="connsiteY17" fmla="*/ 688023 h 709978"/>
                  <a:gd name="connsiteX18" fmla="*/ 379782 w 681406"/>
                  <a:gd name="connsiteY18" fmla="*/ 697548 h 709978"/>
                  <a:gd name="connsiteX19" fmla="*/ 589332 w 681406"/>
                  <a:gd name="connsiteY19" fmla="*/ 564198 h 709978"/>
                  <a:gd name="connsiteX20" fmla="*/ 675057 w 681406"/>
                  <a:gd name="connsiteY20" fmla="*/ 373698 h 709978"/>
                  <a:gd name="connsiteX21" fmla="*/ 675057 w 681406"/>
                  <a:gd name="connsiteY21" fmla="*/ 278448 h 709978"/>
                  <a:gd name="connsiteX22" fmla="*/ 675057 w 681406"/>
                  <a:gd name="connsiteY22" fmla="*/ 221298 h 709978"/>
                  <a:gd name="connsiteX23" fmla="*/ 636957 w 681406"/>
                  <a:gd name="connsiteY23" fmla="*/ 230823 h 709978"/>
                  <a:gd name="connsiteX24" fmla="*/ 665532 w 681406"/>
                  <a:gd name="connsiteY24" fmla="*/ 87948 h 709978"/>
                  <a:gd name="connsiteX25" fmla="*/ 598857 w 681406"/>
                  <a:gd name="connsiteY25" fmla="*/ 40323 h 709978"/>
                  <a:gd name="connsiteX26" fmla="*/ 455982 w 681406"/>
                  <a:gd name="connsiteY26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08332 w 681406"/>
                  <a:gd name="connsiteY13" fmla="*/ 4594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4558 w 679982"/>
                  <a:gd name="connsiteY0" fmla="*/ 2223 h 709978"/>
                  <a:gd name="connsiteX1" fmla="*/ 416458 w 679982"/>
                  <a:gd name="connsiteY1" fmla="*/ 106998 h 709978"/>
                  <a:gd name="connsiteX2" fmla="*/ 292633 w 679982"/>
                  <a:gd name="connsiteY2" fmla="*/ 30798 h 709978"/>
                  <a:gd name="connsiteX3" fmla="*/ 140233 w 679982"/>
                  <a:gd name="connsiteY3" fmla="*/ 135573 h 709978"/>
                  <a:gd name="connsiteX4" fmla="*/ 73558 w 679982"/>
                  <a:gd name="connsiteY4" fmla="*/ 226061 h 709978"/>
                  <a:gd name="connsiteX5" fmla="*/ 64033 w 679982"/>
                  <a:gd name="connsiteY5" fmla="*/ 307023 h 709978"/>
                  <a:gd name="connsiteX6" fmla="*/ 130708 w 679982"/>
                  <a:gd name="connsiteY6" fmla="*/ 335598 h 709978"/>
                  <a:gd name="connsiteX7" fmla="*/ 197383 w 679982"/>
                  <a:gd name="connsiteY7" fmla="*/ 240348 h 709978"/>
                  <a:gd name="connsiteX8" fmla="*/ 156720 w 679982"/>
                  <a:gd name="connsiteY8" fmla="*/ 303539 h 709978"/>
                  <a:gd name="connsiteX9" fmla="*/ 102133 w 679982"/>
                  <a:gd name="connsiteY9" fmla="*/ 326073 h 709978"/>
                  <a:gd name="connsiteX10" fmla="*/ 6883 w 679982"/>
                  <a:gd name="connsiteY10" fmla="*/ 392748 h 709978"/>
                  <a:gd name="connsiteX11" fmla="*/ 16408 w 679982"/>
                  <a:gd name="connsiteY11" fmla="*/ 516573 h 709978"/>
                  <a:gd name="connsiteX12" fmla="*/ 87845 w 679982"/>
                  <a:gd name="connsiteY12" fmla="*/ 516573 h 709978"/>
                  <a:gd name="connsiteX13" fmla="*/ 206908 w 679982"/>
                  <a:gd name="connsiteY13" fmla="*/ 459423 h 709978"/>
                  <a:gd name="connsiteX14" fmla="*/ 121183 w 679982"/>
                  <a:gd name="connsiteY14" fmla="*/ 621348 h 709978"/>
                  <a:gd name="connsiteX15" fmla="*/ 168808 w 679982"/>
                  <a:gd name="connsiteY15" fmla="*/ 640398 h 709978"/>
                  <a:gd name="connsiteX16" fmla="*/ 302158 w 679982"/>
                  <a:gd name="connsiteY16" fmla="*/ 630873 h 709978"/>
                  <a:gd name="connsiteX17" fmla="*/ 349783 w 679982"/>
                  <a:gd name="connsiteY17" fmla="*/ 554673 h 709978"/>
                  <a:gd name="connsiteX18" fmla="*/ 245008 w 679982"/>
                  <a:gd name="connsiteY18" fmla="*/ 688023 h 709978"/>
                  <a:gd name="connsiteX19" fmla="*/ 378358 w 679982"/>
                  <a:gd name="connsiteY19" fmla="*/ 697548 h 709978"/>
                  <a:gd name="connsiteX20" fmla="*/ 587908 w 679982"/>
                  <a:gd name="connsiteY20" fmla="*/ 564198 h 709978"/>
                  <a:gd name="connsiteX21" fmla="*/ 673633 w 679982"/>
                  <a:gd name="connsiteY21" fmla="*/ 373698 h 709978"/>
                  <a:gd name="connsiteX22" fmla="*/ 673633 w 679982"/>
                  <a:gd name="connsiteY22" fmla="*/ 278448 h 709978"/>
                  <a:gd name="connsiteX23" fmla="*/ 673633 w 679982"/>
                  <a:gd name="connsiteY23" fmla="*/ 221298 h 709978"/>
                  <a:gd name="connsiteX24" fmla="*/ 635533 w 679982"/>
                  <a:gd name="connsiteY24" fmla="*/ 230823 h 709978"/>
                  <a:gd name="connsiteX25" fmla="*/ 664108 w 679982"/>
                  <a:gd name="connsiteY25" fmla="*/ 87948 h 709978"/>
                  <a:gd name="connsiteX26" fmla="*/ 597433 w 679982"/>
                  <a:gd name="connsiteY26" fmla="*/ 40323 h 709978"/>
                  <a:gd name="connsiteX27" fmla="*/ 454558 w 679982"/>
                  <a:gd name="connsiteY27" fmla="*/ 2223 h 709978"/>
                  <a:gd name="connsiteX0" fmla="*/ 455545 w 680969"/>
                  <a:gd name="connsiteY0" fmla="*/ 2223 h 709978"/>
                  <a:gd name="connsiteX1" fmla="*/ 417445 w 680969"/>
                  <a:gd name="connsiteY1" fmla="*/ 106998 h 709978"/>
                  <a:gd name="connsiteX2" fmla="*/ 293620 w 680969"/>
                  <a:gd name="connsiteY2" fmla="*/ 30798 h 709978"/>
                  <a:gd name="connsiteX3" fmla="*/ 141220 w 680969"/>
                  <a:gd name="connsiteY3" fmla="*/ 135573 h 709978"/>
                  <a:gd name="connsiteX4" fmla="*/ 74545 w 680969"/>
                  <a:gd name="connsiteY4" fmla="*/ 226061 h 709978"/>
                  <a:gd name="connsiteX5" fmla="*/ 65020 w 680969"/>
                  <a:gd name="connsiteY5" fmla="*/ 307023 h 709978"/>
                  <a:gd name="connsiteX6" fmla="*/ 131695 w 680969"/>
                  <a:gd name="connsiteY6" fmla="*/ 335598 h 709978"/>
                  <a:gd name="connsiteX7" fmla="*/ 198370 w 680969"/>
                  <a:gd name="connsiteY7" fmla="*/ 240348 h 709978"/>
                  <a:gd name="connsiteX8" fmla="*/ 157707 w 680969"/>
                  <a:gd name="connsiteY8" fmla="*/ 303539 h 709978"/>
                  <a:gd name="connsiteX9" fmla="*/ 103120 w 680969"/>
                  <a:gd name="connsiteY9" fmla="*/ 326073 h 709978"/>
                  <a:gd name="connsiteX10" fmla="*/ 7870 w 680969"/>
                  <a:gd name="connsiteY10" fmla="*/ 392748 h 709978"/>
                  <a:gd name="connsiteX11" fmla="*/ 17395 w 680969"/>
                  <a:gd name="connsiteY11" fmla="*/ 516573 h 709978"/>
                  <a:gd name="connsiteX12" fmla="*/ 112645 w 680969"/>
                  <a:gd name="connsiteY12" fmla="*/ 516573 h 709978"/>
                  <a:gd name="connsiteX13" fmla="*/ 207895 w 680969"/>
                  <a:gd name="connsiteY13" fmla="*/ 459423 h 709978"/>
                  <a:gd name="connsiteX14" fmla="*/ 122170 w 680969"/>
                  <a:gd name="connsiteY14" fmla="*/ 621348 h 709978"/>
                  <a:gd name="connsiteX15" fmla="*/ 169795 w 680969"/>
                  <a:gd name="connsiteY15" fmla="*/ 640398 h 709978"/>
                  <a:gd name="connsiteX16" fmla="*/ 303145 w 680969"/>
                  <a:gd name="connsiteY16" fmla="*/ 630873 h 709978"/>
                  <a:gd name="connsiteX17" fmla="*/ 350770 w 680969"/>
                  <a:gd name="connsiteY17" fmla="*/ 554673 h 709978"/>
                  <a:gd name="connsiteX18" fmla="*/ 245995 w 680969"/>
                  <a:gd name="connsiteY18" fmla="*/ 688023 h 709978"/>
                  <a:gd name="connsiteX19" fmla="*/ 379345 w 680969"/>
                  <a:gd name="connsiteY19" fmla="*/ 697548 h 709978"/>
                  <a:gd name="connsiteX20" fmla="*/ 588895 w 680969"/>
                  <a:gd name="connsiteY20" fmla="*/ 564198 h 709978"/>
                  <a:gd name="connsiteX21" fmla="*/ 674620 w 680969"/>
                  <a:gd name="connsiteY21" fmla="*/ 373698 h 709978"/>
                  <a:gd name="connsiteX22" fmla="*/ 674620 w 680969"/>
                  <a:gd name="connsiteY22" fmla="*/ 278448 h 709978"/>
                  <a:gd name="connsiteX23" fmla="*/ 674620 w 680969"/>
                  <a:gd name="connsiteY23" fmla="*/ 221298 h 709978"/>
                  <a:gd name="connsiteX24" fmla="*/ 636520 w 680969"/>
                  <a:gd name="connsiteY24" fmla="*/ 230823 h 709978"/>
                  <a:gd name="connsiteX25" fmla="*/ 665095 w 680969"/>
                  <a:gd name="connsiteY25" fmla="*/ 87948 h 709978"/>
                  <a:gd name="connsiteX26" fmla="*/ 598420 w 680969"/>
                  <a:gd name="connsiteY26" fmla="*/ 40323 h 709978"/>
                  <a:gd name="connsiteX27" fmla="*/ 455545 w 680969"/>
                  <a:gd name="connsiteY27" fmla="*/ 2223 h 709978"/>
                  <a:gd name="connsiteX0" fmla="*/ 460771 w 686195"/>
                  <a:gd name="connsiteY0" fmla="*/ 2223 h 709978"/>
                  <a:gd name="connsiteX1" fmla="*/ 422671 w 686195"/>
                  <a:gd name="connsiteY1" fmla="*/ 106998 h 709978"/>
                  <a:gd name="connsiteX2" fmla="*/ 298846 w 686195"/>
                  <a:gd name="connsiteY2" fmla="*/ 30798 h 709978"/>
                  <a:gd name="connsiteX3" fmla="*/ 146446 w 686195"/>
                  <a:gd name="connsiteY3" fmla="*/ 135573 h 709978"/>
                  <a:gd name="connsiteX4" fmla="*/ 79771 w 686195"/>
                  <a:gd name="connsiteY4" fmla="*/ 226061 h 709978"/>
                  <a:gd name="connsiteX5" fmla="*/ 70246 w 686195"/>
                  <a:gd name="connsiteY5" fmla="*/ 307023 h 709978"/>
                  <a:gd name="connsiteX6" fmla="*/ 136921 w 686195"/>
                  <a:gd name="connsiteY6" fmla="*/ 335598 h 709978"/>
                  <a:gd name="connsiteX7" fmla="*/ 203596 w 686195"/>
                  <a:gd name="connsiteY7" fmla="*/ 240348 h 709978"/>
                  <a:gd name="connsiteX8" fmla="*/ 162933 w 686195"/>
                  <a:gd name="connsiteY8" fmla="*/ 303539 h 709978"/>
                  <a:gd name="connsiteX9" fmla="*/ 108346 w 686195"/>
                  <a:gd name="connsiteY9" fmla="*/ 326073 h 709978"/>
                  <a:gd name="connsiteX10" fmla="*/ 13096 w 686195"/>
                  <a:gd name="connsiteY10" fmla="*/ 392748 h 709978"/>
                  <a:gd name="connsiteX11" fmla="*/ 22621 w 686195"/>
                  <a:gd name="connsiteY11" fmla="*/ 516573 h 709978"/>
                  <a:gd name="connsiteX12" fmla="*/ 213121 w 686195"/>
                  <a:gd name="connsiteY12" fmla="*/ 459423 h 709978"/>
                  <a:gd name="connsiteX13" fmla="*/ 127396 w 686195"/>
                  <a:gd name="connsiteY13" fmla="*/ 621348 h 709978"/>
                  <a:gd name="connsiteX14" fmla="*/ 175021 w 686195"/>
                  <a:gd name="connsiteY14" fmla="*/ 640398 h 709978"/>
                  <a:gd name="connsiteX15" fmla="*/ 308371 w 686195"/>
                  <a:gd name="connsiteY15" fmla="*/ 630873 h 709978"/>
                  <a:gd name="connsiteX16" fmla="*/ 355996 w 686195"/>
                  <a:gd name="connsiteY16" fmla="*/ 554673 h 709978"/>
                  <a:gd name="connsiteX17" fmla="*/ 251221 w 686195"/>
                  <a:gd name="connsiteY17" fmla="*/ 688023 h 709978"/>
                  <a:gd name="connsiteX18" fmla="*/ 384571 w 686195"/>
                  <a:gd name="connsiteY18" fmla="*/ 697548 h 709978"/>
                  <a:gd name="connsiteX19" fmla="*/ 594121 w 686195"/>
                  <a:gd name="connsiteY19" fmla="*/ 564198 h 709978"/>
                  <a:gd name="connsiteX20" fmla="*/ 679846 w 686195"/>
                  <a:gd name="connsiteY20" fmla="*/ 373698 h 709978"/>
                  <a:gd name="connsiteX21" fmla="*/ 679846 w 686195"/>
                  <a:gd name="connsiteY21" fmla="*/ 278448 h 709978"/>
                  <a:gd name="connsiteX22" fmla="*/ 679846 w 686195"/>
                  <a:gd name="connsiteY22" fmla="*/ 221298 h 709978"/>
                  <a:gd name="connsiteX23" fmla="*/ 641746 w 686195"/>
                  <a:gd name="connsiteY23" fmla="*/ 230823 h 709978"/>
                  <a:gd name="connsiteX24" fmla="*/ 670321 w 686195"/>
                  <a:gd name="connsiteY24" fmla="*/ 87948 h 709978"/>
                  <a:gd name="connsiteX25" fmla="*/ 603646 w 686195"/>
                  <a:gd name="connsiteY25" fmla="*/ 40323 h 709978"/>
                  <a:gd name="connsiteX26" fmla="*/ 460771 w 686195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5913 w 674712"/>
                  <a:gd name="connsiteY13" fmla="*/ 621348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2125 w 674712"/>
                  <a:gd name="connsiteY15" fmla="*/ 61182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6375"/>
                  <a:gd name="connsiteX1" fmla="*/ 411188 w 674712"/>
                  <a:gd name="connsiteY1" fmla="*/ 106998 h 706375"/>
                  <a:gd name="connsiteX2" fmla="*/ 287363 w 674712"/>
                  <a:gd name="connsiteY2" fmla="*/ 30798 h 706375"/>
                  <a:gd name="connsiteX3" fmla="*/ 134963 w 674712"/>
                  <a:gd name="connsiteY3" fmla="*/ 135573 h 706375"/>
                  <a:gd name="connsiteX4" fmla="*/ 68288 w 674712"/>
                  <a:gd name="connsiteY4" fmla="*/ 226061 h 706375"/>
                  <a:gd name="connsiteX5" fmla="*/ 58763 w 674712"/>
                  <a:gd name="connsiteY5" fmla="*/ 307023 h 706375"/>
                  <a:gd name="connsiteX6" fmla="*/ 125438 w 674712"/>
                  <a:gd name="connsiteY6" fmla="*/ 335598 h 706375"/>
                  <a:gd name="connsiteX7" fmla="*/ 192113 w 674712"/>
                  <a:gd name="connsiteY7" fmla="*/ 240348 h 706375"/>
                  <a:gd name="connsiteX8" fmla="*/ 151450 w 674712"/>
                  <a:gd name="connsiteY8" fmla="*/ 303539 h 706375"/>
                  <a:gd name="connsiteX9" fmla="*/ 96863 w 674712"/>
                  <a:gd name="connsiteY9" fmla="*/ 326073 h 706375"/>
                  <a:gd name="connsiteX10" fmla="*/ 1613 w 674712"/>
                  <a:gd name="connsiteY10" fmla="*/ 392748 h 706375"/>
                  <a:gd name="connsiteX11" fmla="*/ 49238 w 674712"/>
                  <a:gd name="connsiteY11" fmla="*/ 521335 h 706375"/>
                  <a:gd name="connsiteX12" fmla="*/ 201638 w 674712"/>
                  <a:gd name="connsiteY12" fmla="*/ 459423 h 706375"/>
                  <a:gd name="connsiteX13" fmla="*/ 111150 w 674712"/>
                  <a:gd name="connsiteY13" fmla="*/ 554673 h 706375"/>
                  <a:gd name="connsiteX14" fmla="*/ 163538 w 674712"/>
                  <a:gd name="connsiteY14" fmla="*/ 640398 h 706375"/>
                  <a:gd name="connsiteX15" fmla="*/ 292125 w 674712"/>
                  <a:gd name="connsiteY15" fmla="*/ 611823 h 706375"/>
                  <a:gd name="connsiteX16" fmla="*/ 344513 w 674712"/>
                  <a:gd name="connsiteY16" fmla="*/ 554673 h 706375"/>
                  <a:gd name="connsiteX17" fmla="*/ 258788 w 674712"/>
                  <a:gd name="connsiteY17" fmla="*/ 678498 h 706375"/>
                  <a:gd name="connsiteX18" fmla="*/ 373088 w 674712"/>
                  <a:gd name="connsiteY18" fmla="*/ 697548 h 706375"/>
                  <a:gd name="connsiteX19" fmla="*/ 582638 w 674712"/>
                  <a:gd name="connsiteY19" fmla="*/ 564198 h 706375"/>
                  <a:gd name="connsiteX20" fmla="*/ 668363 w 674712"/>
                  <a:gd name="connsiteY20" fmla="*/ 373698 h 706375"/>
                  <a:gd name="connsiteX21" fmla="*/ 668363 w 674712"/>
                  <a:gd name="connsiteY21" fmla="*/ 278448 h 706375"/>
                  <a:gd name="connsiteX22" fmla="*/ 668363 w 674712"/>
                  <a:gd name="connsiteY22" fmla="*/ 221298 h 706375"/>
                  <a:gd name="connsiteX23" fmla="*/ 630263 w 674712"/>
                  <a:gd name="connsiteY23" fmla="*/ 230823 h 706375"/>
                  <a:gd name="connsiteX24" fmla="*/ 658838 w 674712"/>
                  <a:gd name="connsiteY24" fmla="*/ 87948 h 706375"/>
                  <a:gd name="connsiteX25" fmla="*/ 592163 w 674712"/>
                  <a:gd name="connsiteY25" fmla="*/ 40323 h 706375"/>
                  <a:gd name="connsiteX26" fmla="*/ 449288 w 674712"/>
                  <a:gd name="connsiteY26" fmla="*/ 2223 h 706375"/>
                  <a:gd name="connsiteX0" fmla="*/ 452467 w 677891"/>
                  <a:gd name="connsiteY0" fmla="*/ 2223 h 706375"/>
                  <a:gd name="connsiteX1" fmla="*/ 414367 w 677891"/>
                  <a:gd name="connsiteY1" fmla="*/ 106998 h 706375"/>
                  <a:gd name="connsiteX2" fmla="*/ 290542 w 677891"/>
                  <a:gd name="connsiteY2" fmla="*/ 30798 h 706375"/>
                  <a:gd name="connsiteX3" fmla="*/ 138142 w 677891"/>
                  <a:gd name="connsiteY3" fmla="*/ 135573 h 706375"/>
                  <a:gd name="connsiteX4" fmla="*/ 71467 w 677891"/>
                  <a:gd name="connsiteY4" fmla="*/ 226061 h 706375"/>
                  <a:gd name="connsiteX5" fmla="*/ 61942 w 677891"/>
                  <a:gd name="connsiteY5" fmla="*/ 307023 h 706375"/>
                  <a:gd name="connsiteX6" fmla="*/ 128617 w 677891"/>
                  <a:gd name="connsiteY6" fmla="*/ 335598 h 706375"/>
                  <a:gd name="connsiteX7" fmla="*/ 195292 w 677891"/>
                  <a:gd name="connsiteY7" fmla="*/ 240348 h 706375"/>
                  <a:gd name="connsiteX8" fmla="*/ 154629 w 677891"/>
                  <a:gd name="connsiteY8" fmla="*/ 303539 h 706375"/>
                  <a:gd name="connsiteX9" fmla="*/ 4792 w 677891"/>
                  <a:gd name="connsiteY9" fmla="*/ 392748 h 706375"/>
                  <a:gd name="connsiteX10" fmla="*/ 52417 w 677891"/>
                  <a:gd name="connsiteY10" fmla="*/ 521335 h 706375"/>
                  <a:gd name="connsiteX11" fmla="*/ 204817 w 677891"/>
                  <a:gd name="connsiteY11" fmla="*/ 459423 h 706375"/>
                  <a:gd name="connsiteX12" fmla="*/ 114329 w 677891"/>
                  <a:gd name="connsiteY12" fmla="*/ 554673 h 706375"/>
                  <a:gd name="connsiteX13" fmla="*/ 166717 w 677891"/>
                  <a:gd name="connsiteY13" fmla="*/ 640398 h 706375"/>
                  <a:gd name="connsiteX14" fmla="*/ 295304 w 677891"/>
                  <a:gd name="connsiteY14" fmla="*/ 611823 h 706375"/>
                  <a:gd name="connsiteX15" fmla="*/ 347692 w 677891"/>
                  <a:gd name="connsiteY15" fmla="*/ 554673 h 706375"/>
                  <a:gd name="connsiteX16" fmla="*/ 261967 w 677891"/>
                  <a:gd name="connsiteY16" fmla="*/ 678498 h 706375"/>
                  <a:gd name="connsiteX17" fmla="*/ 376267 w 677891"/>
                  <a:gd name="connsiteY17" fmla="*/ 697548 h 706375"/>
                  <a:gd name="connsiteX18" fmla="*/ 585817 w 677891"/>
                  <a:gd name="connsiteY18" fmla="*/ 564198 h 706375"/>
                  <a:gd name="connsiteX19" fmla="*/ 671542 w 677891"/>
                  <a:gd name="connsiteY19" fmla="*/ 373698 h 706375"/>
                  <a:gd name="connsiteX20" fmla="*/ 671542 w 677891"/>
                  <a:gd name="connsiteY20" fmla="*/ 278448 h 706375"/>
                  <a:gd name="connsiteX21" fmla="*/ 671542 w 677891"/>
                  <a:gd name="connsiteY21" fmla="*/ 221298 h 706375"/>
                  <a:gd name="connsiteX22" fmla="*/ 633442 w 677891"/>
                  <a:gd name="connsiteY22" fmla="*/ 230823 h 706375"/>
                  <a:gd name="connsiteX23" fmla="*/ 662017 w 677891"/>
                  <a:gd name="connsiteY23" fmla="*/ 87948 h 706375"/>
                  <a:gd name="connsiteX24" fmla="*/ 595342 w 677891"/>
                  <a:gd name="connsiteY24" fmla="*/ 40323 h 706375"/>
                  <a:gd name="connsiteX25" fmla="*/ 452467 w 677891"/>
                  <a:gd name="connsiteY25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70215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84502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12997 w 638421"/>
                  <a:gd name="connsiteY0" fmla="*/ 2223 h 706375"/>
                  <a:gd name="connsiteX1" fmla="*/ 374897 w 638421"/>
                  <a:gd name="connsiteY1" fmla="*/ 106998 h 706375"/>
                  <a:gd name="connsiteX2" fmla="*/ 251072 w 638421"/>
                  <a:gd name="connsiteY2" fmla="*/ 30798 h 706375"/>
                  <a:gd name="connsiteX3" fmla="*/ 98672 w 638421"/>
                  <a:gd name="connsiteY3" fmla="*/ 135573 h 706375"/>
                  <a:gd name="connsiteX4" fmla="*/ 31997 w 638421"/>
                  <a:gd name="connsiteY4" fmla="*/ 226061 h 706375"/>
                  <a:gd name="connsiteX5" fmla="*/ 22472 w 638421"/>
                  <a:gd name="connsiteY5" fmla="*/ 307023 h 706375"/>
                  <a:gd name="connsiteX6" fmla="*/ 89147 w 638421"/>
                  <a:gd name="connsiteY6" fmla="*/ 335598 h 706375"/>
                  <a:gd name="connsiteX7" fmla="*/ 155822 w 638421"/>
                  <a:gd name="connsiteY7" fmla="*/ 240348 h 706375"/>
                  <a:gd name="connsiteX8" fmla="*/ 115159 w 638421"/>
                  <a:gd name="connsiteY8" fmla="*/ 303539 h 706375"/>
                  <a:gd name="connsiteX9" fmla="*/ 19909 w 638421"/>
                  <a:gd name="connsiteY9" fmla="*/ 384502 h 706375"/>
                  <a:gd name="connsiteX10" fmla="*/ 12947 w 638421"/>
                  <a:gd name="connsiteY10" fmla="*/ 521335 h 706375"/>
                  <a:gd name="connsiteX11" fmla="*/ 165347 w 638421"/>
                  <a:gd name="connsiteY11" fmla="*/ 459423 h 706375"/>
                  <a:gd name="connsiteX12" fmla="*/ 74859 w 638421"/>
                  <a:gd name="connsiteY12" fmla="*/ 554673 h 706375"/>
                  <a:gd name="connsiteX13" fmla="*/ 127247 w 638421"/>
                  <a:gd name="connsiteY13" fmla="*/ 640398 h 706375"/>
                  <a:gd name="connsiteX14" fmla="*/ 255834 w 638421"/>
                  <a:gd name="connsiteY14" fmla="*/ 611823 h 706375"/>
                  <a:gd name="connsiteX15" fmla="*/ 308222 w 638421"/>
                  <a:gd name="connsiteY15" fmla="*/ 554673 h 706375"/>
                  <a:gd name="connsiteX16" fmla="*/ 222497 w 638421"/>
                  <a:gd name="connsiteY16" fmla="*/ 678498 h 706375"/>
                  <a:gd name="connsiteX17" fmla="*/ 336797 w 638421"/>
                  <a:gd name="connsiteY17" fmla="*/ 697548 h 706375"/>
                  <a:gd name="connsiteX18" fmla="*/ 546347 w 638421"/>
                  <a:gd name="connsiteY18" fmla="*/ 564198 h 706375"/>
                  <a:gd name="connsiteX19" fmla="*/ 632072 w 638421"/>
                  <a:gd name="connsiteY19" fmla="*/ 373698 h 706375"/>
                  <a:gd name="connsiteX20" fmla="*/ 632072 w 638421"/>
                  <a:gd name="connsiteY20" fmla="*/ 278448 h 706375"/>
                  <a:gd name="connsiteX21" fmla="*/ 632072 w 638421"/>
                  <a:gd name="connsiteY21" fmla="*/ 221298 h 706375"/>
                  <a:gd name="connsiteX22" fmla="*/ 593972 w 638421"/>
                  <a:gd name="connsiteY22" fmla="*/ 230823 h 706375"/>
                  <a:gd name="connsiteX23" fmla="*/ 622547 w 638421"/>
                  <a:gd name="connsiteY23" fmla="*/ 87948 h 706375"/>
                  <a:gd name="connsiteX24" fmla="*/ 555872 w 638421"/>
                  <a:gd name="connsiteY24" fmla="*/ 40323 h 706375"/>
                  <a:gd name="connsiteX25" fmla="*/ 412997 w 638421"/>
                  <a:gd name="connsiteY25" fmla="*/ 2223 h 706375"/>
                  <a:gd name="connsiteX0" fmla="*/ 415057 w 640481"/>
                  <a:gd name="connsiteY0" fmla="*/ 2223 h 706375"/>
                  <a:gd name="connsiteX1" fmla="*/ 376957 w 640481"/>
                  <a:gd name="connsiteY1" fmla="*/ 106998 h 706375"/>
                  <a:gd name="connsiteX2" fmla="*/ 253132 w 640481"/>
                  <a:gd name="connsiteY2" fmla="*/ 30798 h 706375"/>
                  <a:gd name="connsiteX3" fmla="*/ 100732 w 640481"/>
                  <a:gd name="connsiteY3" fmla="*/ 135573 h 706375"/>
                  <a:gd name="connsiteX4" fmla="*/ 34057 w 640481"/>
                  <a:gd name="connsiteY4" fmla="*/ 226061 h 706375"/>
                  <a:gd name="connsiteX5" fmla="*/ 24532 w 640481"/>
                  <a:gd name="connsiteY5" fmla="*/ 307023 h 706375"/>
                  <a:gd name="connsiteX6" fmla="*/ 91207 w 640481"/>
                  <a:gd name="connsiteY6" fmla="*/ 335598 h 706375"/>
                  <a:gd name="connsiteX7" fmla="*/ 157882 w 640481"/>
                  <a:gd name="connsiteY7" fmla="*/ 240348 h 706375"/>
                  <a:gd name="connsiteX8" fmla="*/ 117219 w 640481"/>
                  <a:gd name="connsiteY8" fmla="*/ 303539 h 706375"/>
                  <a:gd name="connsiteX9" fmla="*/ 17207 w 640481"/>
                  <a:gd name="connsiteY9" fmla="*/ 451177 h 706375"/>
                  <a:gd name="connsiteX10" fmla="*/ 15007 w 640481"/>
                  <a:gd name="connsiteY10" fmla="*/ 521335 h 706375"/>
                  <a:gd name="connsiteX11" fmla="*/ 167407 w 640481"/>
                  <a:gd name="connsiteY11" fmla="*/ 459423 h 706375"/>
                  <a:gd name="connsiteX12" fmla="*/ 76919 w 640481"/>
                  <a:gd name="connsiteY12" fmla="*/ 554673 h 706375"/>
                  <a:gd name="connsiteX13" fmla="*/ 129307 w 640481"/>
                  <a:gd name="connsiteY13" fmla="*/ 640398 h 706375"/>
                  <a:gd name="connsiteX14" fmla="*/ 257894 w 640481"/>
                  <a:gd name="connsiteY14" fmla="*/ 611823 h 706375"/>
                  <a:gd name="connsiteX15" fmla="*/ 310282 w 640481"/>
                  <a:gd name="connsiteY15" fmla="*/ 554673 h 706375"/>
                  <a:gd name="connsiteX16" fmla="*/ 224557 w 640481"/>
                  <a:gd name="connsiteY16" fmla="*/ 678498 h 706375"/>
                  <a:gd name="connsiteX17" fmla="*/ 338857 w 640481"/>
                  <a:gd name="connsiteY17" fmla="*/ 697548 h 706375"/>
                  <a:gd name="connsiteX18" fmla="*/ 548407 w 640481"/>
                  <a:gd name="connsiteY18" fmla="*/ 564198 h 706375"/>
                  <a:gd name="connsiteX19" fmla="*/ 634132 w 640481"/>
                  <a:gd name="connsiteY19" fmla="*/ 373698 h 706375"/>
                  <a:gd name="connsiteX20" fmla="*/ 634132 w 640481"/>
                  <a:gd name="connsiteY20" fmla="*/ 278448 h 706375"/>
                  <a:gd name="connsiteX21" fmla="*/ 634132 w 640481"/>
                  <a:gd name="connsiteY21" fmla="*/ 221298 h 706375"/>
                  <a:gd name="connsiteX22" fmla="*/ 596032 w 640481"/>
                  <a:gd name="connsiteY22" fmla="*/ 230823 h 706375"/>
                  <a:gd name="connsiteX23" fmla="*/ 624607 w 640481"/>
                  <a:gd name="connsiteY23" fmla="*/ 87948 h 706375"/>
                  <a:gd name="connsiteX24" fmla="*/ 557932 w 640481"/>
                  <a:gd name="connsiteY24" fmla="*/ 40323 h 706375"/>
                  <a:gd name="connsiteX25" fmla="*/ 415057 w 640481"/>
                  <a:gd name="connsiteY25" fmla="*/ 2223 h 706375"/>
                  <a:gd name="connsiteX0" fmla="*/ 423166 w 648590"/>
                  <a:gd name="connsiteY0" fmla="*/ 2223 h 706375"/>
                  <a:gd name="connsiteX1" fmla="*/ 385066 w 648590"/>
                  <a:gd name="connsiteY1" fmla="*/ 106998 h 706375"/>
                  <a:gd name="connsiteX2" fmla="*/ 261241 w 648590"/>
                  <a:gd name="connsiteY2" fmla="*/ 30798 h 706375"/>
                  <a:gd name="connsiteX3" fmla="*/ 108841 w 648590"/>
                  <a:gd name="connsiteY3" fmla="*/ 135573 h 706375"/>
                  <a:gd name="connsiteX4" fmla="*/ 42166 w 648590"/>
                  <a:gd name="connsiteY4" fmla="*/ 226061 h 706375"/>
                  <a:gd name="connsiteX5" fmla="*/ 32641 w 648590"/>
                  <a:gd name="connsiteY5" fmla="*/ 307023 h 706375"/>
                  <a:gd name="connsiteX6" fmla="*/ 99316 w 648590"/>
                  <a:gd name="connsiteY6" fmla="*/ 335598 h 706375"/>
                  <a:gd name="connsiteX7" fmla="*/ 165991 w 648590"/>
                  <a:gd name="connsiteY7" fmla="*/ 240348 h 706375"/>
                  <a:gd name="connsiteX8" fmla="*/ 125328 w 648590"/>
                  <a:gd name="connsiteY8" fmla="*/ 303539 h 706375"/>
                  <a:gd name="connsiteX9" fmla="*/ 11029 w 648590"/>
                  <a:gd name="connsiteY9" fmla="*/ 441652 h 706375"/>
                  <a:gd name="connsiteX10" fmla="*/ 23116 w 648590"/>
                  <a:gd name="connsiteY10" fmla="*/ 521335 h 706375"/>
                  <a:gd name="connsiteX11" fmla="*/ 175516 w 648590"/>
                  <a:gd name="connsiteY11" fmla="*/ 459423 h 706375"/>
                  <a:gd name="connsiteX12" fmla="*/ 85028 w 648590"/>
                  <a:gd name="connsiteY12" fmla="*/ 554673 h 706375"/>
                  <a:gd name="connsiteX13" fmla="*/ 137416 w 648590"/>
                  <a:gd name="connsiteY13" fmla="*/ 640398 h 706375"/>
                  <a:gd name="connsiteX14" fmla="*/ 266003 w 648590"/>
                  <a:gd name="connsiteY14" fmla="*/ 611823 h 706375"/>
                  <a:gd name="connsiteX15" fmla="*/ 318391 w 648590"/>
                  <a:gd name="connsiteY15" fmla="*/ 554673 h 706375"/>
                  <a:gd name="connsiteX16" fmla="*/ 232666 w 648590"/>
                  <a:gd name="connsiteY16" fmla="*/ 678498 h 706375"/>
                  <a:gd name="connsiteX17" fmla="*/ 346966 w 648590"/>
                  <a:gd name="connsiteY17" fmla="*/ 697548 h 706375"/>
                  <a:gd name="connsiteX18" fmla="*/ 556516 w 648590"/>
                  <a:gd name="connsiteY18" fmla="*/ 564198 h 706375"/>
                  <a:gd name="connsiteX19" fmla="*/ 642241 w 648590"/>
                  <a:gd name="connsiteY19" fmla="*/ 373698 h 706375"/>
                  <a:gd name="connsiteX20" fmla="*/ 642241 w 648590"/>
                  <a:gd name="connsiteY20" fmla="*/ 278448 h 706375"/>
                  <a:gd name="connsiteX21" fmla="*/ 642241 w 648590"/>
                  <a:gd name="connsiteY21" fmla="*/ 221298 h 706375"/>
                  <a:gd name="connsiteX22" fmla="*/ 604141 w 648590"/>
                  <a:gd name="connsiteY22" fmla="*/ 230823 h 706375"/>
                  <a:gd name="connsiteX23" fmla="*/ 632716 w 648590"/>
                  <a:gd name="connsiteY23" fmla="*/ 87948 h 706375"/>
                  <a:gd name="connsiteX24" fmla="*/ 566041 w 648590"/>
                  <a:gd name="connsiteY24" fmla="*/ 40323 h 706375"/>
                  <a:gd name="connsiteX25" fmla="*/ 423166 w 648590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597214 w 641663"/>
                  <a:gd name="connsiteY22" fmla="*/ 230823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618041 w 641663"/>
                  <a:gd name="connsiteY22" fmla="*/ 199422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905 h 705057"/>
                  <a:gd name="connsiteX1" fmla="*/ 367856 w 641663"/>
                  <a:gd name="connsiteY1" fmla="*/ 77087 h 705057"/>
                  <a:gd name="connsiteX2" fmla="*/ 254314 w 641663"/>
                  <a:gd name="connsiteY2" fmla="*/ 29480 h 705057"/>
                  <a:gd name="connsiteX3" fmla="*/ 101914 w 641663"/>
                  <a:gd name="connsiteY3" fmla="*/ 134255 h 705057"/>
                  <a:gd name="connsiteX4" fmla="*/ 35239 w 641663"/>
                  <a:gd name="connsiteY4" fmla="*/ 224743 h 705057"/>
                  <a:gd name="connsiteX5" fmla="*/ 25714 w 641663"/>
                  <a:gd name="connsiteY5" fmla="*/ 305705 h 705057"/>
                  <a:gd name="connsiteX6" fmla="*/ 92389 w 641663"/>
                  <a:gd name="connsiteY6" fmla="*/ 334280 h 705057"/>
                  <a:gd name="connsiteX7" fmla="*/ 159064 w 641663"/>
                  <a:gd name="connsiteY7" fmla="*/ 239030 h 705057"/>
                  <a:gd name="connsiteX8" fmla="*/ 118401 w 641663"/>
                  <a:gd name="connsiteY8" fmla="*/ 302221 h 705057"/>
                  <a:gd name="connsiteX9" fmla="*/ 4102 w 641663"/>
                  <a:gd name="connsiteY9" fmla="*/ 440334 h 705057"/>
                  <a:gd name="connsiteX10" fmla="*/ 54289 w 641663"/>
                  <a:gd name="connsiteY10" fmla="*/ 534304 h 705057"/>
                  <a:gd name="connsiteX11" fmla="*/ 168589 w 641663"/>
                  <a:gd name="connsiteY11" fmla="*/ 458105 h 705057"/>
                  <a:gd name="connsiteX12" fmla="*/ 78101 w 641663"/>
                  <a:gd name="connsiteY12" fmla="*/ 553355 h 705057"/>
                  <a:gd name="connsiteX13" fmla="*/ 130489 w 641663"/>
                  <a:gd name="connsiteY13" fmla="*/ 639080 h 705057"/>
                  <a:gd name="connsiteX14" fmla="*/ 259076 w 641663"/>
                  <a:gd name="connsiteY14" fmla="*/ 610505 h 705057"/>
                  <a:gd name="connsiteX15" fmla="*/ 311464 w 641663"/>
                  <a:gd name="connsiteY15" fmla="*/ 553355 h 705057"/>
                  <a:gd name="connsiteX16" fmla="*/ 225739 w 641663"/>
                  <a:gd name="connsiteY16" fmla="*/ 677180 h 705057"/>
                  <a:gd name="connsiteX17" fmla="*/ 340039 w 641663"/>
                  <a:gd name="connsiteY17" fmla="*/ 696230 h 705057"/>
                  <a:gd name="connsiteX18" fmla="*/ 549589 w 641663"/>
                  <a:gd name="connsiteY18" fmla="*/ 562880 h 705057"/>
                  <a:gd name="connsiteX19" fmla="*/ 635314 w 641663"/>
                  <a:gd name="connsiteY19" fmla="*/ 372380 h 705057"/>
                  <a:gd name="connsiteX20" fmla="*/ 635314 w 641663"/>
                  <a:gd name="connsiteY20" fmla="*/ 277130 h 705057"/>
                  <a:gd name="connsiteX21" fmla="*/ 635314 w 641663"/>
                  <a:gd name="connsiteY21" fmla="*/ 219980 h 705057"/>
                  <a:gd name="connsiteX22" fmla="*/ 618041 w 641663"/>
                  <a:gd name="connsiteY22" fmla="*/ 198104 h 705057"/>
                  <a:gd name="connsiteX23" fmla="*/ 625789 w 641663"/>
                  <a:gd name="connsiteY23" fmla="*/ 86630 h 705057"/>
                  <a:gd name="connsiteX24" fmla="*/ 559114 w 641663"/>
                  <a:gd name="connsiteY24" fmla="*/ 39005 h 705057"/>
                  <a:gd name="connsiteX25" fmla="*/ 416239 w 641663"/>
                  <a:gd name="connsiteY25" fmla="*/ 905 h 705057"/>
                  <a:gd name="connsiteX0" fmla="*/ 416239 w 641663"/>
                  <a:gd name="connsiteY0" fmla="*/ 65 h 704217"/>
                  <a:gd name="connsiteX1" fmla="*/ 365350 w 641663"/>
                  <a:gd name="connsiteY1" fmla="*/ 46949 h 704217"/>
                  <a:gd name="connsiteX2" fmla="*/ 254314 w 641663"/>
                  <a:gd name="connsiteY2" fmla="*/ 28640 h 704217"/>
                  <a:gd name="connsiteX3" fmla="*/ 101914 w 641663"/>
                  <a:gd name="connsiteY3" fmla="*/ 133415 h 704217"/>
                  <a:gd name="connsiteX4" fmla="*/ 35239 w 641663"/>
                  <a:gd name="connsiteY4" fmla="*/ 223903 h 704217"/>
                  <a:gd name="connsiteX5" fmla="*/ 25714 w 641663"/>
                  <a:gd name="connsiteY5" fmla="*/ 304865 h 704217"/>
                  <a:gd name="connsiteX6" fmla="*/ 92389 w 641663"/>
                  <a:gd name="connsiteY6" fmla="*/ 333440 h 704217"/>
                  <a:gd name="connsiteX7" fmla="*/ 159064 w 641663"/>
                  <a:gd name="connsiteY7" fmla="*/ 238190 h 704217"/>
                  <a:gd name="connsiteX8" fmla="*/ 118401 w 641663"/>
                  <a:gd name="connsiteY8" fmla="*/ 301381 h 704217"/>
                  <a:gd name="connsiteX9" fmla="*/ 4102 w 641663"/>
                  <a:gd name="connsiteY9" fmla="*/ 439494 h 704217"/>
                  <a:gd name="connsiteX10" fmla="*/ 54289 w 641663"/>
                  <a:gd name="connsiteY10" fmla="*/ 533464 h 704217"/>
                  <a:gd name="connsiteX11" fmla="*/ 168589 w 641663"/>
                  <a:gd name="connsiteY11" fmla="*/ 457265 h 704217"/>
                  <a:gd name="connsiteX12" fmla="*/ 78101 w 641663"/>
                  <a:gd name="connsiteY12" fmla="*/ 552515 h 704217"/>
                  <a:gd name="connsiteX13" fmla="*/ 130489 w 641663"/>
                  <a:gd name="connsiteY13" fmla="*/ 638240 h 704217"/>
                  <a:gd name="connsiteX14" fmla="*/ 259076 w 641663"/>
                  <a:gd name="connsiteY14" fmla="*/ 609665 h 704217"/>
                  <a:gd name="connsiteX15" fmla="*/ 311464 w 641663"/>
                  <a:gd name="connsiteY15" fmla="*/ 552515 h 704217"/>
                  <a:gd name="connsiteX16" fmla="*/ 225739 w 641663"/>
                  <a:gd name="connsiteY16" fmla="*/ 676340 h 704217"/>
                  <a:gd name="connsiteX17" fmla="*/ 340039 w 641663"/>
                  <a:gd name="connsiteY17" fmla="*/ 695390 h 704217"/>
                  <a:gd name="connsiteX18" fmla="*/ 549589 w 641663"/>
                  <a:gd name="connsiteY18" fmla="*/ 562040 h 704217"/>
                  <a:gd name="connsiteX19" fmla="*/ 635314 w 641663"/>
                  <a:gd name="connsiteY19" fmla="*/ 371540 h 704217"/>
                  <a:gd name="connsiteX20" fmla="*/ 635314 w 641663"/>
                  <a:gd name="connsiteY20" fmla="*/ 276290 h 704217"/>
                  <a:gd name="connsiteX21" fmla="*/ 635314 w 641663"/>
                  <a:gd name="connsiteY21" fmla="*/ 219140 h 704217"/>
                  <a:gd name="connsiteX22" fmla="*/ 618041 w 641663"/>
                  <a:gd name="connsiteY22" fmla="*/ 197264 h 704217"/>
                  <a:gd name="connsiteX23" fmla="*/ 625789 w 641663"/>
                  <a:gd name="connsiteY23" fmla="*/ 85790 h 704217"/>
                  <a:gd name="connsiteX24" fmla="*/ 559114 w 641663"/>
                  <a:gd name="connsiteY24" fmla="*/ 38165 h 704217"/>
                  <a:gd name="connsiteX25" fmla="*/ 416239 w 641663"/>
                  <a:gd name="connsiteY25" fmla="*/ 65 h 704217"/>
                  <a:gd name="connsiteX0" fmla="*/ 416239 w 641663"/>
                  <a:gd name="connsiteY0" fmla="*/ 152 h 704304"/>
                  <a:gd name="connsiteX1" fmla="*/ 371306 w 641663"/>
                  <a:gd name="connsiteY1" fmla="*/ 25028 h 704304"/>
                  <a:gd name="connsiteX2" fmla="*/ 254314 w 641663"/>
                  <a:gd name="connsiteY2" fmla="*/ 28727 h 704304"/>
                  <a:gd name="connsiteX3" fmla="*/ 101914 w 641663"/>
                  <a:gd name="connsiteY3" fmla="*/ 133502 h 704304"/>
                  <a:gd name="connsiteX4" fmla="*/ 35239 w 641663"/>
                  <a:gd name="connsiteY4" fmla="*/ 223990 h 704304"/>
                  <a:gd name="connsiteX5" fmla="*/ 25714 w 641663"/>
                  <a:gd name="connsiteY5" fmla="*/ 304952 h 704304"/>
                  <a:gd name="connsiteX6" fmla="*/ 92389 w 641663"/>
                  <a:gd name="connsiteY6" fmla="*/ 333527 h 704304"/>
                  <a:gd name="connsiteX7" fmla="*/ 159064 w 641663"/>
                  <a:gd name="connsiteY7" fmla="*/ 238277 h 704304"/>
                  <a:gd name="connsiteX8" fmla="*/ 118401 w 641663"/>
                  <a:gd name="connsiteY8" fmla="*/ 301468 h 704304"/>
                  <a:gd name="connsiteX9" fmla="*/ 4102 w 641663"/>
                  <a:gd name="connsiteY9" fmla="*/ 439581 h 704304"/>
                  <a:gd name="connsiteX10" fmla="*/ 54289 w 641663"/>
                  <a:gd name="connsiteY10" fmla="*/ 533551 h 704304"/>
                  <a:gd name="connsiteX11" fmla="*/ 168589 w 641663"/>
                  <a:gd name="connsiteY11" fmla="*/ 457352 h 704304"/>
                  <a:gd name="connsiteX12" fmla="*/ 78101 w 641663"/>
                  <a:gd name="connsiteY12" fmla="*/ 552602 h 704304"/>
                  <a:gd name="connsiteX13" fmla="*/ 130489 w 641663"/>
                  <a:gd name="connsiteY13" fmla="*/ 638327 h 704304"/>
                  <a:gd name="connsiteX14" fmla="*/ 259076 w 641663"/>
                  <a:gd name="connsiteY14" fmla="*/ 609752 h 704304"/>
                  <a:gd name="connsiteX15" fmla="*/ 311464 w 641663"/>
                  <a:gd name="connsiteY15" fmla="*/ 552602 h 704304"/>
                  <a:gd name="connsiteX16" fmla="*/ 225739 w 641663"/>
                  <a:gd name="connsiteY16" fmla="*/ 676427 h 704304"/>
                  <a:gd name="connsiteX17" fmla="*/ 340039 w 641663"/>
                  <a:gd name="connsiteY17" fmla="*/ 695477 h 704304"/>
                  <a:gd name="connsiteX18" fmla="*/ 549589 w 641663"/>
                  <a:gd name="connsiteY18" fmla="*/ 562127 h 704304"/>
                  <a:gd name="connsiteX19" fmla="*/ 635314 w 641663"/>
                  <a:gd name="connsiteY19" fmla="*/ 371627 h 704304"/>
                  <a:gd name="connsiteX20" fmla="*/ 635314 w 641663"/>
                  <a:gd name="connsiteY20" fmla="*/ 276377 h 704304"/>
                  <a:gd name="connsiteX21" fmla="*/ 635314 w 641663"/>
                  <a:gd name="connsiteY21" fmla="*/ 219227 h 704304"/>
                  <a:gd name="connsiteX22" fmla="*/ 618041 w 641663"/>
                  <a:gd name="connsiteY22" fmla="*/ 197351 h 704304"/>
                  <a:gd name="connsiteX23" fmla="*/ 625789 w 641663"/>
                  <a:gd name="connsiteY23" fmla="*/ 85877 h 704304"/>
                  <a:gd name="connsiteX24" fmla="*/ 559114 w 641663"/>
                  <a:gd name="connsiteY24" fmla="*/ 38252 h 704304"/>
                  <a:gd name="connsiteX25" fmla="*/ 416239 w 641663"/>
                  <a:gd name="connsiteY25" fmla="*/ 152 h 704304"/>
                  <a:gd name="connsiteX0" fmla="*/ 416239 w 641663"/>
                  <a:gd name="connsiteY0" fmla="*/ 489 h 704641"/>
                  <a:gd name="connsiteX1" fmla="*/ 336693 w 641663"/>
                  <a:gd name="connsiteY1" fmla="*/ 17754 h 704641"/>
                  <a:gd name="connsiteX2" fmla="*/ 254314 w 641663"/>
                  <a:gd name="connsiteY2" fmla="*/ 29064 h 704641"/>
                  <a:gd name="connsiteX3" fmla="*/ 101914 w 641663"/>
                  <a:gd name="connsiteY3" fmla="*/ 133839 h 704641"/>
                  <a:gd name="connsiteX4" fmla="*/ 35239 w 641663"/>
                  <a:gd name="connsiteY4" fmla="*/ 224327 h 704641"/>
                  <a:gd name="connsiteX5" fmla="*/ 25714 w 641663"/>
                  <a:gd name="connsiteY5" fmla="*/ 305289 h 704641"/>
                  <a:gd name="connsiteX6" fmla="*/ 92389 w 641663"/>
                  <a:gd name="connsiteY6" fmla="*/ 333864 h 704641"/>
                  <a:gd name="connsiteX7" fmla="*/ 159064 w 641663"/>
                  <a:gd name="connsiteY7" fmla="*/ 238614 h 704641"/>
                  <a:gd name="connsiteX8" fmla="*/ 118401 w 641663"/>
                  <a:gd name="connsiteY8" fmla="*/ 301805 h 704641"/>
                  <a:gd name="connsiteX9" fmla="*/ 4102 w 641663"/>
                  <a:gd name="connsiteY9" fmla="*/ 439918 h 704641"/>
                  <a:gd name="connsiteX10" fmla="*/ 54289 w 641663"/>
                  <a:gd name="connsiteY10" fmla="*/ 533888 h 704641"/>
                  <a:gd name="connsiteX11" fmla="*/ 168589 w 641663"/>
                  <a:gd name="connsiteY11" fmla="*/ 457689 h 704641"/>
                  <a:gd name="connsiteX12" fmla="*/ 78101 w 641663"/>
                  <a:gd name="connsiteY12" fmla="*/ 552939 h 704641"/>
                  <a:gd name="connsiteX13" fmla="*/ 130489 w 641663"/>
                  <a:gd name="connsiteY13" fmla="*/ 638664 h 704641"/>
                  <a:gd name="connsiteX14" fmla="*/ 259076 w 641663"/>
                  <a:gd name="connsiteY14" fmla="*/ 610089 h 704641"/>
                  <a:gd name="connsiteX15" fmla="*/ 311464 w 641663"/>
                  <a:gd name="connsiteY15" fmla="*/ 552939 h 704641"/>
                  <a:gd name="connsiteX16" fmla="*/ 225739 w 641663"/>
                  <a:gd name="connsiteY16" fmla="*/ 676764 h 704641"/>
                  <a:gd name="connsiteX17" fmla="*/ 340039 w 641663"/>
                  <a:gd name="connsiteY17" fmla="*/ 695814 h 704641"/>
                  <a:gd name="connsiteX18" fmla="*/ 549589 w 641663"/>
                  <a:gd name="connsiteY18" fmla="*/ 562464 h 704641"/>
                  <a:gd name="connsiteX19" fmla="*/ 635314 w 641663"/>
                  <a:gd name="connsiteY19" fmla="*/ 371964 h 704641"/>
                  <a:gd name="connsiteX20" fmla="*/ 635314 w 641663"/>
                  <a:gd name="connsiteY20" fmla="*/ 276714 h 704641"/>
                  <a:gd name="connsiteX21" fmla="*/ 635314 w 641663"/>
                  <a:gd name="connsiteY21" fmla="*/ 219564 h 704641"/>
                  <a:gd name="connsiteX22" fmla="*/ 618041 w 641663"/>
                  <a:gd name="connsiteY22" fmla="*/ 197688 h 704641"/>
                  <a:gd name="connsiteX23" fmla="*/ 625789 w 641663"/>
                  <a:gd name="connsiteY23" fmla="*/ 86214 h 704641"/>
                  <a:gd name="connsiteX24" fmla="*/ 559114 w 641663"/>
                  <a:gd name="connsiteY24" fmla="*/ 38589 h 704641"/>
                  <a:gd name="connsiteX25" fmla="*/ 416239 w 641663"/>
                  <a:gd name="connsiteY25" fmla="*/ 489 h 704641"/>
                  <a:gd name="connsiteX0" fmla="*/ 416239 w 641663"/>
                  <a:gd name="connsiteY0" fmla="*/ 1850 h 706002"/>
                  <a:gd name="connsiteX1" fmla="*/ 335783 w 641663"/>
                  <a:gd name="connsiteY1" fmla="*/ 8462 h 706002"/>
                  <a:gd name="connsiteX2" fmla="*/ 254314 w 641663"/>
                  <a:gd name="connsiteY2" fmla="*/ 30425 h 706002"/>
                  <a:gd name="connsiteX3" fmla="*/ 101914 w 641663"/>
                  <a:gd name="connsiteY3" fmla="*/ 135200 h 706002"/>
                  <a:gd name="connsiteX4" fmla="*/ 35239 w 641663"/>
                  <a:gd name="connsiteY4" fmla="*/ 225688 h 706002"/>
                  <a:gd name="connsiteX5" fmla="*/ 25714 w 641663"/>
                  <a:gd name="connsiteY5" fmla="*/ 306650 h 706002"/>
                  <a:gd name="connsiteX6" fmla="*/ 92389 w 641663"/>
                  <a:gd name="connsiteY6" fmla="*/ 335225 h 706002"/>
                  <a:gd name="connsiteX7" fmla="*/ 159064 w 641663"/>
                  <a:gd name="connsiteY7" fmla="*/ 239975 h 706002"/>
                  <a:gd name="connsiteX8" fmla="*/ 118401 w 641663"/>
                  <a:gd name="connsiteY8" fmla="*/ 303166 h 706002"/>
                  <a:gd name="connsiteX9" fmla="*/ 4102 w 641663"/>
                  <a:gd name="connsiteY9" fmla="*/ 441279 h 706002"/>
                  <a:gd name="connsiteX10" fmla="*/ 54289 w 641663"/>
                  <a:gd name="connsiteY10" fmla="*/ 535249 h 706002"/>
                  <a:gd name="connsiteX11" fmla="*/ 168589 w 641663"/>
                  <a:gd name="connsiteY11" fmla="*/ 459050 h 706002"/>
                  <a:gd name="connsiteX12" fmla="*/ 78101 w 641663"/>
                  <a:gd name="connsiteY12" fmla="*/ 554300 h 706002"/>
                  <a:gd name="connsiteX13" fmla="*/ 130489 w 641663"/>
                  <a:gd name="connsiteY13" fmla="*/ 640025 h 706002"/>
                  <a:gd name="connsiteX14" fmla="*/ 259076 w 641663"/>
                  <a:gd name="connsiteY14" fmla="*/ 611450 h 706002"/>
                  <a:gd name="connsiteX15" fmla="*/ 311464 w 641663"/>
                  <a:gd name="connsiteY15" fmla="*/ 554300 h 706002"/>
                  <a:gd name="connsiteX16" fmla="*/ 225739 w 641663"/>
                  <a:gd name="connsiteY16" fmla="*/ 678125 h 706002"/>
                  <a:gd name="connsiteX17" fmla="*/ 340039 w 641663"/>
                  <a:gd name="connsiteY17" fmla="*/ 697175 h 706002"/>
                  <a:gd name="connsiteX18" fmla="*/ 549589 w 641663"/>
                  <a:gd name="connsiteY18" fmla="*/ 563825 h 706002"/>
                  <a:gd name="connsiteX19" fmla="*/ 635314 w 641663"/>
                  <a:gd name="connsiteY19" fmla="*/ 373325 h 706002"/>
                  <a:gd name="connsiteX20" fmla="*/ 635314 w 641663"/>
                  <a:gd name="connsiteY20" fmla="*/ 278075 h 706002"/>
                  <a:gd name="connsiteX21" fmla="*/ 635314 w 641663"/>
                  <a:gd name="connsiteY21" fmla="*/ 220925 h 706002"/>
                  <a:gd name="connsiteX22" fmla="*/ 618041 w 641663"/>
                  <a:gd name="connsiteY22" fmla="*/ 199049 h 706002"/>
                  <a:gd name="connsiteX23" fmla="*/ 625789 w 641663"/>
                  <a:gd name="connsiteY23" fmla="*/ 87575 h 706002"/>
                  <a:gd name="connsiteX24" fmla="*/ 559114 w 641663"/>
                  <a:gd name="connsiteY24" fmla="*/ 39950 h 706002"/>
                  <a:gd name="connsiteX25" fmla="*/ 416239 w 641663"/>
                  <a:gd name="connsiteY25" fmla="*/ 1850 h 706002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18041 w 641663"/>
                  <a:gd name="connsiteY22" fmla="*/ 202317 h 709270"/>
                  <a:gd name="connsiteX23" fmla="*/ 625789 w 641663"/>
                  <a:gd name="connsiteY23" fmla="*/ 90843 h 709270"/>
                  <a:gd name="connsiteX24" fmla="*/ 559114 w 641663"/>
                  <a:gd name="connsiteY24" fmla="*/ 43218 h 709270"/>
                  <a:gd name="connsiteX25" fmla="*/ 486463 w 641663"/>
                  <a:gd name="connsiteY25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3947 w 641663"/>
                  <a:gd name="connsiteY21" fmla="*/ 208216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39618"/>
                  <a:gd name="connsiteY0" fmla="*/ 1463 h 709270"/>
                  <a:gd name="connsiteX1" fmla="*/ 335783 w 639618"/>
                  <a:gd name="connsiteY1" fmla="*/ 11730 h 709270"/>
                  <a:gd name="connsiteX2" fmla="*/ 254314 w 639618"/>
                  <a:gd name="connsiteY2" fmla="*/ 33693 h 709270"/>
                  <a:gd name="connsiteX3" fmla="*/ 101914 w 639618"/>
                  <a:gd name="connsiteY3" fmla="*/ 138468 h 709270"/>
                  <a:gd name="connsiteX4" fmla="*/ 35239 w 639618"/>
                  <a:gd name="connsiteY4" fmla="*/ 228956 h 709270"/>
                  <a:gd name="connsiteX5" fmla="*/ 25714 w 639618"/>
                  <a:gd name="connsiteY5" fmla="*/ 309918 h 709270"/>
                  <a:gd name="connsiteX6" fmla="*/ 92389 w 639618"/>
                  <a:gd name="connsiteY6" fmla="*/ 338493 h 709270"/>
                  <a:gd name="connsiteX7" fmla="*/ 159064 w 639618"/>
                  <a:gd name="connsiteY7" fmla="*/ 243243 h 709270"/>
                  <a:gd name="connsiteX8" fmla="*/ 118401 w 639618"/>
                  <a:gd name="connsiteY8" fmla="*/ 306434 h 709270"/>
                  <a:gd name="connsiteX9" fmla="*/ 4102 w 639618"/>
                  <a:gd name="connsiteY9" fmla="*/ 444547 h 709270"/>
                  <a:gd name="connsiteX10" fmla="*/ 54289 w 639618"/>
                  <a:gd name="connsiteY10" fmla="*/ 538517 h 709270"/>
                  <a:gd name="connsiteX11" fmla="*/ 168589 w 639618"/>
                  <a:gd name="connsiteY11" fmla="*/ 462318 h 709270"/>
                  <a:gd name="connsiteX12" fmla="*/ 78101 w 639618"/>
                  <a:gd name="connsiteY12" fmla="*/ 557568 h 709270"/>
                  <a:gd name="connsiteX13" fmla="*/ 130489 w 639618"/>
                  <a:gd name="connsiteY13" fmla="*/ 643293 h 709270"/>
                  <a:gd name="connsiteX14" fmla="*/ 259076 w 639618"/>
                  <a:gd name="connsiteY14" fmla="*/ 614718 h 709270"/>
                  <a:gd name="connsiteX15" fmla="*/ 311464 w 639618"/>
                  <a:gd name="connsiteY15" fmla="*/ 557568 h 709270"/>
                  <a:gd name="connsiteX16" fmla="*/ 225739 w 639618"/>
                  <a:gd name="connsiteY16" fmla="*/ 681393 h 709270"/>
                  <a:gd name="connsiteX17" fmla="*/ 340039 w 639618"/>
                  <a:gd name="connsiteY17" fmla="*/ 700443 h 709270"/>
                  <a:gd name="connsiteX18" fmla="*/ 549589 w 639618"/>
                  <a:gd name="connsiteY18" fmla="*/ 567093 h 709270"/>
                  <a:gd name="connsiteX19" fmla="*/ 635314 w 639618"/>
                  <a:gd name="connsiteY19" fmla="*/ 376593 h 709270"/>
                  <a:gd name="connsiteX20" fmla="*/ 627677 w 639618"/>
                  <a:gd name="connsiteY20" fmla="*/ 314238 h 709270"/>
                  <a:gd name="connsiteX21" fmla="*/ 633947 w 639618"/>
                  <a:gd name="connsiteY21" fmla="*/ 208216 h 709270"/>
                  <a:gd name="connsiteX22" fmla="*/ 625789 w 639618"/>
                  <a:gd name="connsiteY22" fmla="*/ 90843 h 709270"/>
                  <a:gd name="connsiteX23" fmla="*/ 559114 w 639618"/>
                  <a:gd name="connsiteY23" fmla="*/ 43218 h 709270"/>
                  <a:gd name="connsiteX24" fmla="*/ 486463 w 639618"/>
                  <a:gd name="connsiteY24" fmla="*/ 1463 h 709270"/>
                  <a:gd name="connsiteX0" fmla="*/ 486463 w 634072"/>
                  <a:gd name="connsiteY0" fmla="*/ 1463 h 709270"/>
                  <a:gd name="connsiteX1" fmla="*/ 335783 w 634072"/>
                  <a:gd name="connsiteY1" fmla="*/ 11730 h 709270"/>
                  <a:gd name="connsiteX2" fmla="*/ 254314 w 634072"/>
                  <a:gd name="connsiteY2" fmla="*/ 33693 h 709270"/>
                  <a:gd name="connsiteX3" fmla="*/ 101914 w 634072"/>
                  <a:gd name="connsiteY3" fmla="*/ 138468 h 709270"/>
                  <a:gd name="connsiteX4" fmla="*/ 35239 w 634072"/>
                  <a:gd name="connsiteY4" fmla="*/ 228956 h 709270"/>
                  <a:gd name="connsiteX5" fmla="*/ 25714 w 634072"/>
                  <a:gd name="connsiteY5" fmla="*/ 309918 h 709270"/>
                  <a:gd name="connsiteX6" fmla="*/ 92389 w 634072"/>
                  <a:gd name="connsiteY6" fmla="*/ 338493 h 709270"/>
                  <a:gd name="connsiteX7" fmla="*/ 159064 w 634072"/>
                  <a:gd name="connsiteY7" fmla="*/ 243243 h 709270"/>
                  <a:gd name="connsiteX8" fmla="*/ 118401 w 634072"/>
                  <a:gd name="connsiteY8" fmla="*/ 306434 h 709270"/>
                  <a:gd name="connsiteX9" fmla="*/ 4102 w 634072"/>
                  <a:gd name="connsiteY9" fmla="*/ 444547 h 709270"/>
                  <a:gd name="connsiteX10" fmla="*/ 54289 w 634072"/>
                  <a:gd name="connsiteY10" fmla="*/ 538517 h 709270"/>
                  <a:gd name="connsiteX11" fmla="*/ 168589 w 634072"/>
                  <a:gd name="connsiteY11" fmla="*/ 462318 h 709270"/>
                  <a:gd name="connsiteX12" fmla="*/ 78101 w 634072"/>
                  <a:gd name="connsiteY12" fmla="*/ 557568 h 709270"/>
                  <a:gd name="connsiteX13" fmla="*/ 130489 w 634072"/>
                  <a:gd name="connsiteY13" fmla="*/ 643293 h 709270"/>
                  <a:gd name="connsiteX14" fmla="*/ 259076 w 634072"/>
                  <a:gd name="connsiteY14" fmla="*/ 614718 h 709270"/>
                  <a:gd name="connsiteX15" fmla="*/ 311464 w 634072"/>
                  <a:gd name="connsiteY15" fmla="*/ 557568 h 709270"/>
                  <a:gd name="connsiteX16" fmla="*/ 225739 w 634072"/>
                  <a:gd name="connsiteY16" fmla="*/ 681393 h 709270"/>
                  <a:gd name="connsiteX17" fmla="*/ 340039 w 634072"/>
                  <a:gd name="connsiteY17" fmla="*/ 700443 h 709270"/>
                  <a:gd name="connsiteX18" fmla="*/ 549589 w 634072"/>
                  <a:gd name="connsiteY18" fmla="*/ 567093 h 709270"/>
                  <a:gd name="connsiteX19" fmla="*/ 619759 w 634072"/>
                  <a:gd name="connsiteY19" fmla="*/ 377997 h 709270"/>
                  <a:gd name="connsiteX20" fmla="*/ 627677 w 634072"/>
                  <a:gd name="connsiteY20" fmla="*/ 314238 h 709270"/>
                  <a:gd name="connsiteX21" fmla="*/ 633947 w 634072"/>
                  <a:gd name="connsiteY21" fmla="*/ 208216 h 709270"/>
                  <a:gd name="connsiteX22" fmla="*/ 625789 w 634072"/>
                  <a:gd name="connsiteY22" fmla="*/ 90843 h 709270"/>
                  <a:gd name="connsiteX23" fmla="*/ 559114 w 634072"/>
                  <a:gd name="connsiteY23" fmla="*/ 43218 h 709270"/>
                  <a:gd name="connsiteX24" fmla="*/ 486463 w 634072"/>
                  <a:gd name="connsiteY24" fmla="*/ 1463 h 709270"/>
                  <a:gd name="connsiteX0" fmla="*/ 486463 w 634072"/>
                  <a:gd name="connsiteY0" fmla="*/ 3196 h 711003"/>
                  <a:gd name="connsiteX1" fmla="*/ 353475 w 634072"/>
                  <a:gd name="connsiteY1" fmla="*/ 6498 h 711003"/>
                  <a:gd name="connsiteX2" fmla="*/ 254314 w 634072"/>
                  <a:gd name="connsiteY2" fmla="*/ 35426 h 711003"/>
                  <a:gd name="connsiteX3" fmla="*/ 101914 w 634072"/>
                  <a:gd name="connsiteY3" fmla="*/ 140201 h 711003"/>
                  <a:gd name="connsiteX4" fmla="*/ 35239 w 634072"/>
                  <a:gd name="connsiteY4" fmla="*/ 230689 h 711003"/>
                  <a:gd name="connsiteX5" fmla="*/ 25714 w 634072"/>
                  <a:gd name="connsiteY5" fmla="*/ 311651 h 711003"/>
                  <a:gd name="connsiteX6" fmla="*/ 92389 w 634072"/>
                  <a:gd name="connsiteY6" fmla="*/ 340226 h 711003"/>
                  <a:gd name="connsiteX7" fmla="*/ 159064 w 634072"/>
                  <a:gd name="connsiteY7" fmla="*/ 244976 h 711003"/>
                  <a:gd name="connsiteX8" fmla="*/ 118401 w 634072"/>
                  <a:gd name="connsiteY8" fmla="*/ 308167 h 711003"/>
                  <a:gd name="connsiteX9" fmla="*/ 4102 w 634072"/>
                  <a:gd name="connsiteY9" fmla="*/ 446280 h 711003"/>
                  <a:gd name="connsiteX10" fmla="*/ 54289 w 634072"/>
                  <a:gd name="connsiteY10" fmla="*/ 540250 h 711003"/>
                  <a:gd name="connsiteX11" fmla="*/ 168589 w 634072"/>
                  <a:gd name="connsiteY11" fmla="*/ 464051 h 711003"/>
                  <a:gd name="connsiteX12" fmla="*/ 78101 w 634072"/>
                  <a:gd name="connsiteY12" fmla="*/ 559301 h 711003"/>
                  <a:gd name="connsiteX13" fmla="*/ 130489 w 634072"/>
                  <a:gd name="connsiteY13" fmla="*/ 645026 h 711003"/>
                  <a:gd name="connsiteX14" fmla="*/ 259076 w 634072"/>
                  <a:gd name="connsiteY14" fmla="*/ 616451 h 711003"/>
                  <a:gd name="connsiteX15" fmla="*/ 311464 w 634072"/>
                  <a:gd name="connsiteY15" fmla="*/ 559301 h 711003"/>
                  <a:gd name="connsiteX16" fmla="*/ 225739 w 634072"/>
                  <a:gd name="connsiteY16" fmla="*/ 683126 h 711003"/>
                  <a:gd name="connsiteX17" fmla="*/ 340039 w 634072"/>
                  <a:gd name="connsiteY17" fmla="*/ 702176 h 711003"/>
                  <a:gd name="connsiteX18" fmla="*/ 549589 w 634072"/>
                  <a:gd name="connsiteY18" fmla="*/ 568826 h 711003"/>
                  <a:gd name="connsiteX19" fmla="*/ 619759 w 634072"/>
                  <a:gd name="connsiteY19" fmla="*/ 379730 h 711003"/>
                  <a:gd name="connsiteX20" fmla="*/ 627677 w 634072"/>
                  <a:gd name="connsiteY20" fmla="*/ 315971 h 711003"/>
                  <a:gd name="connsiteX21" fmla="*/ 633947 w 634072"/>
                  <a:gd name="connsiteY21" fmla="*/ 209949 h 711003"/>
                  <a:gd name="connsiteX22" fmla="*/ 625789 w 634072"/>
                  <a:gd name="connsiteY22" fmla="*/ 92576 h 711003"/>
                  <a:gd name="connsiteX23" fmla="*/ 559114 w 634072"/>
                  <a:gd name="connsiteY23" fmla="*/ 44951 h 711003"/>
                  <a:gd name="connsiteX24" fmla="*/ 486463 w 634072"/>
                  <a:gd name="connsiteY24" fmla="*/ 3196 h 711003"/>
                  <a:gd name="connsiteX0" fmla="*/ 486463 w 634072"/>
                  <a:gd name="connsiteY0" fmla="*/ 10201 h 718008"/>
                  <a:gd name="connsiteX1" fmla="*/ 353475 w 634072"/>
                  <a:gd name="connsiteY1" fmla="*/ 13503 h 718008"/>
                  <a:gd name="connsiteX2" fmla="*/ 254314 w 634072"/>
                  <a:gd name="connsiteY2" fmla="*/ 42431 h 718008"/>
                  <a:gd name="connsiteX3" fmla="*/ 101914 w 634072"/>
                  <a:gd name="connsiteY3" fmla="*/ 147206 h 718008"/>
                  <a:gd name="connsiteX4" fmla="*/ 35239 w 634072"/>
                  <a:gd name="connsiteY4" fmla="*/ 237694 h 718008"/>
                  <a:gd name="connsiteX5" fmla="*/ 25714 w 634072"/>
                  <a:gd name="connsiteY5" fmla="*/ 318656 h 718008"/>
                  <a:gd name="connsiteX6" fmla="*/ 92389 w 634072"/>
                  <a:gd name="connsiteY6" fmla="*/ 347231 h 718008"/>
                  <a:gd name="connsiteX7" fmla="*/ 159064 w 634072"/>
                  <a:gd name="connsiteY7" fmla="*/ 251981 h 718008"/>
                  <a:gd name="connsiteX8" fmla="*/ 118401 w 634072"/>
                  <a:gd name="connsiteY8" fmla="*/ 315172 h 718008"/>
                  <a:gd name="connsiteX9" fmla="*/ 4102 w 634072"/>
                  <a:gd name="connsiteY9" fmla="*/ 453285 h 718008"/>
                  <a:gd name="connsiteX10" fmla="*/ 54289 w 634072"/>
                  <a:gd name="connsiteY10" fmla="*/ 547255 h 718008"/>
                  <a:gd name="connsiteX11" fmla="*/ 168589 w 634072"/>
                  <a:gd name="connsiteY11" fmla="*/ 471056 h 718008"/>
                  <a:gd name="connsiteX12" fmla="*/ 78101 w 634072"/>
                  <a:gd name="connsiteY12" fmla="*/ 566306 h 718008"/>
                  <a:gd name="connsiteX13" fmla="*/ 130489 w 634072"/>
                  <a:gd name="connsiteY13" fmla="*/ 652031 h 718008"/>
                  <a:gd name="connsiteX14" fmla="*/ 259076 w 634072"/>
                  <a:gd name="connsiteY14" fmla="*/ 623456 h 718008"/>
                  <a:gd name="connsiteX15" fmla="*/ 311464 w 634072"/>
                  <a:gd name="connsiteY15" fmla="*/ 566306 h 718008"/>
                  <a:gd name="connsiteX16" fmla="*/ 225739 w 634072"/>
                  <a:gd name="connsiteY16" fmla="*/ 690131 h 718008"/>
                  <a:gd name="connsiteX17" fmla="*/ 340039 w 634072"/>
                  <a:gd name="connsiteY17" fmla="*/ 709181 h 718008"/>
                  <a:gd name="connsiteX18" fmla="*/ 549589 w 634072"/>
                  <a:gd name="connsiteY18" fmla="*/ 575831 h 718008"/>
                  <a:gd name="connsiteX19" fmla="*/ 619759 w 634072"/>
                  <a:gd name="connsiteY19" fmla="*/ 386735 h 718008"/>
                  <a:gd name="connsiteX20" fmla="*/ 627677 w 634072"/>
                  <a:gd name="connsiteY20" fmla="*/ 322976 h 718008"/>
                  <a:gd name="connsiteX21" fmla="*/ 633947 w 634072"/>
                  <a:gd name="connsiteY21" fmla="*/ 216954 h 718008"/>
                  <a:gd name="connsiteX22" fmla="*/ 625789 w 634072"/>
                  <a:gd name="connsiteY22" fmla="*/ 99581 h 718008"/>
                  <a:gd name="connsiteX23" fmla="*/ 559114 w 634072"/>
                  <a:gd name="connsiteY23" fmla="*/ 51956 h 718008"/>
                  <a:gd name="connsiteX24" fmla="*/ 486463 w 634072"/>
                  <a:gd name="connsiteY24" fmla="*/ 10201 h 718008"/>
                  <a:gd name="connsiteX0" fmla="*/ 486463 w 634072"/>
                  <a:gd name="connsiteY0" fmla="*/ 3374 h 711181"/>
                  <a:gd name="connsiteX1" fmla="*/ 353475 w 634072"/>
                  <a:gd name="connsiteY1" fmla="*/ 6676 h 711181"/>
                  <a:gd name="connsiteX2" fmla="*/ 254314 w 634072"/>
                  <a:gd name="connsiteY2" fmla="*/ 35604 h 711181"/>
                  <a:gd name="connsiteX3" fmla="*/ 101914 w 634072"/>
                  <a:gd name="connsiteY3" fmla="*/ 140379 h 711181"/>
                  <a:gd name="connsiteX4" fmla="*/ 35239 w 634072"/>
                  <a:gd name="connsiteY4" fmla="*/ 230867 h 711181"/>
                  <a:gd name="connsiteX5" fmla="*/ 25714 w 634072"/>
                  <a:gd name="connsiteY5" fmla="*/ 311829 h 711181"/>
                  <a:gd name="connsiteX6" fmla="*/ 92389 w 634072"/>
                  <a:gd name="connsiteY6" fmla="*/ 340404 h 711181"/>
                  <a:gd name="connsiteX7" fmla="*/ 159064 w 634072"/>
                  <a:gd name="connsiteY7" fmla="*/ 245154 h 711181"/>
                  <a:gd name="connsiteX8" fmla="*/ 118401 w 634072"/>
                  <a:gd name="connsiteY8" fmla="*/ 308345 h 711181"/>
                  <a:gd name="connsiteX9" fmla="*/ 4102 w 634072"/>
                  <a:gd name="connsiteY9" fmla="*/ 446458 h 711181"/>
                  <a:gd name="connsiteX10" fmla="*/ 54289 w 634072"/>
                  <a:gd name="connsiteY10" fmla="*/ 540428 h 711181"/>
                  <a:gd name="connsiteX11" fmla="*/ 168589 w 634072"/>
                  <a:gd name="connsiteY11" fmla="*/ 464229 h 711181"/>
                  <a:gd name="connsiteX12" fmla="*/ 78101 w 634072"/>
                  <a:gd name="connsiteY12" fmla="*/ 559479 h 711181"/>
                  <a:gd name="connsiteX13" fmla="*/ 130489 w 634072"/>
                  <a:gd name="connsiteY13" fmla="*/ 645204 h 711181"/>
                  <a:gd name="connsiteX14" fmla="*/ 259076 w 634072"/>
                  <a:gd name="connsiteY14" fmla="*/ 616629 h 711181"/>
                  <a:gd name="connsiteX15" fmla="*/ 311464 w 634072"/>
                  <a:gd name="connsiteY15" fmla="*/ 559479 h 711181"/>
                  <a:gd name="connsiteX16" fmla="*/ 225739 w 634072"/>
                  <a:gd name="connsiteY16" fmla="*/ 683304 h 711181"/>
                  <a:gd name="connsiteX17" fmla="*/ 340039 w 634072"/>
                  <a:gd name="connsiteY17" fmla="*/ 702354 h 711181"/>
                  <a:gd name="connsiteX18" fmla="*/ 549589 w 634072"/>
                  <a:gd name="connsiteY18" fmla="*/ 569004 h 711181"/>
                  <a:gd name="connsiteX19" fmla="*/ 619759 w 634072"/>
                  <a:gd name="connsiteY19" fmla="*/ 379908 h 711181"/>
                  <a:gd name="connsiteX20" fmla="*/ 627677 w 634072"/>
                  <a:gd name="connsiteY20" fmla="*/ 316149 h 711181"/>
                  <a:gd name="connsiteX21" fmla="*/ 633947 w 634072"/>
                  <a:gd name="connsiteY21" fmla="*/ 210127 h 711181"/>
                  <a:gd name="connsiteX22" fmla="*/ 625789 w 634072"/>
                  <a:gd name="connsiteY22" fmla="*/ 92754 h 711181"/>
                  <a:gd name="connsiteX23" fmla="*/ 559114 w 634072"/>
                  <a:gd name="connsiteY23" fmla="*/ 45129 h 711181"/>
                  <a:gd name="connsiteX24" fmla="*/ 486463 w 634072"/>
                  <a:gd name="connsiteY24" fmla="*/ 3374 h 711181"/>
                  <a:gd name="connsiteX0" fmla="*/ 486463 w 634072"/>
                  <a:gd name="connsiteY0" fmla="*/ 5125 h 712932"/>
                  <a:gd name="connsiteX1" fmla="*/ 353475 w 634072"/>
                  <a:gd name="connsiteY1" fmla="*/ 8427 h 712932"/>
                  <a:gd name="connsiteX2" fmla="*/ 254314 w 634072"/>
                  <a:gd name="connsiteY2" fmla="*/ 37355 h 712932"/>
                  <a:gd name="connsiteX3" fmla="*/ 101914 w 634072"/>
                  <a:gd name="connsiteY3" fmla="*/ 142130 h 712932"/>
                  <a:gd name="connsiteX4" fmla="*/ 35239 w 634072"/>
                  <a:gd name="connsiteY4" fmla="*/ 232618 h 712932"/>
                  <a:gd name="connsiteX5" fmla="*/ 25714 w 634072"/>
                  <a:gd name="connsiteY5" fmla="*/ 313580 h 712932"/>
                  <a:gd name="connsiteX6" fmla="*/ 92389 w 634072"/>
                  <a:gd name="connsiteY6" fmla="*/ 342155 h 712932"/>
                  <a:gd name="connsiteX7" fmla="*/ 159064 w 634072"/>
                  <a:gd name="connsiteY7" fmla="*/ 246905 h 712932"/>
                  <a:gd name="connsiteX8" fmla="*/ 118401 w 634072"/>
                  <a:gd name="connsiteY8" fmla="*/ 310096 h 712932"/>
                  <a:gd name="connsiteX9" fmla="*/ 4102 w 634072"/>
                  <a:gd name="connsiteY9" fmla="*/ 448209 h 712932"/>
                  <a:gd name="connsiteX10" fmla="*/ 54289 w 634072"/>
                  <a:gd name="connsiteY10" fmla="*/ 542179 h 712932"/>
                  <a:gd name="connsiteX11" fmla="*/ 168589 w 634072"/>
                  <a:gd name="connsiteY11" fmla="*/ 465980 h 712932"/>
                  <a:gd name="connsiteX12" fmla="*/ 78101 w 634072"/>
                  <a:gd name="connsiteY12" fmla="*/ 561230 h 712932"/>
                  <a:gd name="connsiteX13" fmla="*/ 130489 w 634072"/>
                  <a:gd name="connsiteY13" fmla="*/ 646955 h 712932"/>
                  <a:gd name="connsiteX14" fmla="*/ 259076 w 634072"/>
                  <a:gd name="connsiteY14" fmla="*/ 618380 h 712932"/>
                  <a:gd name="connsiteX15" fmla="*/ 311464 w 634072"/>
                  <a:gd name="connsiteY15" fmla="*/ 561230 h 712932"/>
                  <a:gd name="connsiteX16" fmla="*/ 225739 w 634072"/>
                  <a:gd name="connsiteY16" fmla="*/ 685055 h 712932"/>
                  <a:gd name="connsiteX17" fmla="*/ 340039 w 634072"/>
                  <a:gd name="connsiteY17" fmla="*/ 704105 h 712932"/>
                  <a:gd name="connsiteX18" fmla="*/ 549589 w 634072"/>
                  <a:gd name="connsiteY18" fmla="*/ 570755 h 712932"/>
                  <a:gd name="connsiteX19" fmla="*/ 619759 w 634072"/>
                  <a:gd name="connsiteY19" fmla="*/ 381659 h 712932"/>
                  <a:gd name="connsiteX20" fmla="*/ 627677 w 634072"/>
                  <a:gd name="connsiteY20" fmla="*/ 317900 h 712932"/>
                  <a:gd name="connsiteX21" fmla="*/ 633947 w 634072"/>
                  <a:gd name="connsiteY21" fmla="*/ 211878 h 712932"/>
                  <a:gd name="connsiteX22" fmla="*/ 625789 w 634072"/>
                  <a:gd name="connsiteY22" fmla="*/ 94505 h 712932"/>
                  <a:gd name="connsiteX23" fmla="*/ 559114 w 634072"/>
                  <a:gd name="connsiteY23" fmla="*/ 46880 h 712932"/>
                  <a:gd name="connsiteX24" fmla="*/ 486463 w 634072"/>
                  <a:gd name="connsiteY24" fmla="*/ 5125 h 71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4072" h="712932">
                    <a:moveTo>
                      <a:pt x="486463" y="5125"/>
                    </a:moveTo>
                    <a:cubicBezTo>
                      <a:pt x="452190" y="-1284"/>
                      <a:pt x="402079" y="-3208"/>
                      <a:pt x="353475" y="8427"/>
                    </a:cubicBezTo>
                    <a:cubicBezTo>
                      <a:pt x="304871" y="20062"/>
                      <a:pt x="296241" y="15071"/>
                      <a:pt x="254314" y="37355"/>
                    </a:cubicBezTo>
                    <a:cubicBezTo>
                      <a:pt x="212387" y="59639"/>
                      <a:pt x="138426" y="109586"/>
                      <a:pt x="101914" y="142130"/>
                    </a:cubicBezTo>
                    <a:cubicBezTo>
                      <a:pt x="65402" y="174674"/>
                      <a:pt x="47939" y="204043"/>
                      <a:pt x="35239" y="232618"/>
                    </a:cubicBezTo>
                    <a:cubicBezTo>
                      <a:pt x="22539" y="261193"/>
                      <a:pt x="16189" y="295324"/>
                      <a:pt x="25714" y="313580"/>
                    </a:cubicBezTo>
                    <a:cubicBezTo>
                      <a:pt x="35239" y="331836"/>
                      <a:pt x="70164" y="353267"/>
                      <a:pt x="92389" y="342155"/>
                    </a:cubicBezTo>
                    <a:cubicBezTo>
                      <a:pt x="114614" y="331043"/>
                      <a:pt x="154729" y="252248"/>
                      <a:pt x="159064" y="246905"/>
                    </a:cubicBezTo>
                    <a:cubicBezTo>
                      <a:pt x="163399" y="241562"/>
                      <a:pt x="142641" y="291627"/>
                      <a:pt x="118401" y="310096"/>
                    </a:cubicBezTo>
                    <a:cubicBezTo>
                      <a:pt x="94161" y="328566"/>
                      <a:pt x="21137" y="411910"/>
                      <a:pt x="4102" y="448209"/>
                    </a:cubicBezTo>
                    <a:cubicBezTo>
                      <a:pt x="-12933" y="484508"/>
                      <a:pt x="26874" y="539217"/>
                      <a:pt x="54289" y="542179"/>
                    </a:cubicBezTo>
                    <a:cubicBezTo>
                      <a:pt x="81704" y="545141"/>
                      <a:pt x="164620" y="462805"/>
                      <a:pt x="168589" y="465980"/>
                    </a:cubicBezTo>
                    <a:cubicBezTo>
                      <a:pt x="172558" y="469155"/>
                      <a:pt x="84451" y="531068"/>
                      <a:pt x="78101" y="561230"/>
                    </a:cubicBezTo>
                    <a:cubicBezTo>
                      <a:pt x="71751" y="591392"/>
                      <a:pt x="100327" y="637430"/>
                      <a:pt x="130489" y="646955"/>
                    </a:cubicBezTo>
                    <a:cubicBezTo>
                      <a:pt x="160651" y="656480"/>
                      <a:pt x="228914" y="632667"/>
                      <a:pt x="259076" y="618380"/>
                    </a:cubicBezTo>
                    <a:cubicBezTo>
                      <a:pt x="289238" y="604093"/>
                      <a:pt x="317020" y="550118"/>
                      <a:pt x="311464" y="561230"/>
                    </a:cubicBezTo>
                    <a:cubicBezTo>
                      <a:pt x="305908" y="572343"/>
                      <a:pt x="220977" y="661243"/>
                      <a:pt x="225739" y="685055"/>
                    </a:cubicBezTo>
                    <a:cubicBezTo>
                      <a:pt x="230501" y="708867"/>
                      <a:pt x="286064" y="723155"/>
                      <a:pt x="340039" y="704105"/>
                    </a:cubicBezTo>
                    <a:cubicBezTo>
                      <a:pt x="394014" y="685055"/>
                      <a:pt x="502969" y="624496"/>
                      <a:pt x="549589" y="570755"/>
                    </a:cubicBezTo>
                    <a:cubicBezTo>
                      <a:pt x="596209" y="517014"/>
                      <a:pt x="606744" y="423802"/>
                      <a:pt x="619759" y="381659"/>
                    </a:cubicBezTo>
                    <a:cubicBezTo>
                      <a:pt x="632774" y="339517"/>
                      <a:pt x="627677" y="317900"/>
                      <a:pt x="627677" y="317900"/>
                    </a:cubicBezTo>
                    <a:cubicBezTo>
                      <a:pt x="627221" y="293524"/>
                      <a:pt x="634403" y="236254"/>
                      <a:pt x="633947" y="211878"/>
                    </a:cubicBezTo>
                    <a:cubicBezTo>
                      <a:pt x="632359" y="180128"/>
                      <a:pt x="638489" y="124668"/>
                      <a:pt x="625789" y="94505"/>
                    </a:cubicBezTo>
                    <a:cubicBezTo>
                      <a:pt x="613089" y="64343"/>
                      <a:pt x="582335" y="61777"/>
                      <a:pt x="559114" y="46880"/>
                    </a:cubicBezTo>
                    <a:cubicBezTo>
                      <a:pt x="535893" y="31983"/>
                      <a:pt x="520736" y="11534"/>
                      <a:pt x="486463" y="5125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50B63B8E-9BFB-4D45-9173-17D34DC68F08}"/>
                  </a:ext>
                </a:extLst>
              </p:cNvPr>
              <p:cNvSpPr/>
              <p:nvPr/>
            </p:nvSpPr>
            <p:spPr>
              <a:xfrm rot="19321610">
                <a:off x="5708932" y="5653934"/>
                <a:ext cx="169694" cy="231080"/>
              </a:xfrm>
              <a:custGeom>
                <a:avLst/>
                <a:gdLst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03557 w 681406"/>
                  <a:gd name="connsiteY8" fmla="*/ 326073 h 709978"/>
                  <a:gd name="connsiteX9" fmla="*/ 8307 w 681406"/>
                  <a:gd name="connsiteY9" fmla="*/ 392748 h 709978"/>
                  <a:gd name="connsiteX10" fmla="*/ 17832 w 681406"/>
                  <a:gd name="connsiteY10" fmla="*/ 516573 h 709978"/>
                  <a:gd name="connsiteX11" fmla="*/ 122607 w 681406"/>
                  <a:gd name="connsiteY11" fmla="*/ 535623 h 709978"/>
                  <a:gd name="connsiteX12" fmla="*/ 227382 w 681406"/>
                  <a:gd name="connsiteY12" fmla="*/ 497523 h 709978"/>
                  <a:gd name="connsiteX13" fmla="*/ 122607 w 681406"/>
                  <a:gd name="connsiteY13" fmla="*/ 621348 h 709978"/>
                  <a:gd name="connsiteX14" fmla="*/ 170232 w 681406"/>
                  <a:gd name="connsiteY14" fmla="*/ 640398 h 709978"/>
                  <a:gd name="connsiteX15" fmla="*/ 303582 w 681406"/>
                  <a:gd name="connsiteY15" fmla="*/ 630873 h 709978"/>
                  <a:gd name="connsiteX16" fmla="*/ 351207 w 681406"/>
                  <a:gd name="connsiteY16" fmla="*/ 554673 h 709978"/>
                  <a:gd name="connsiteX17" fmla="*/ 246432 w 681406"/>
                  <a:gd name="connsiteY17" fmla="*/ 688023 h 709978"/>
                  <a:gd name="connsiteX18" fmla="*/ 379782 w 681406"/>
                  <a:gd name="connsiteY18" fmla="*/ 697548 h 709978"/>
                  <a:gd name="connsiteX19" fmla="*/ 589332 w 681406"/>
                  <a:gd name="connsiteY19" fmla="*/ 564198 h 709978"/>
                  <a:gd name="connsiteX20" fmla="*/ 675057 w 681406"/>
                  <a:gd name="connsiteY20" fmla="*/ 373698 h 709978"/>
                  <a:gd name="connsiteX21" fmla="*/ 675057 w 681406"/>
                  <a:gd name="connsiteY21" fmla="*/ 278448 h 709978"/>
                  <a:gd name="connsiteX22" fmla="*/ 675057 w 681406"/>
                  <a:gd name="connsiteY22" fmla="*/ 221298 h 709978"/>
                  <a:gd name="connsiteX23" fmla="*/ 636957 w 681406"/>
                  <a:gd name="connsiteY23" fmla="*/ 230823 h 709978"/>
                  <a:gd name="connsiteX24" fmla="*/ 665532 w 681406"/>
                  <a:gd name="connsiteY24" fmla="*/ 87948 h 709978"/>
                  <a:gd name="connsiteX25" fmla="*/ 598857 w 681406"/>
                  <a:gd name="connsiteY25" fmla="*/ 40323 h 709978"/>
                  <a:gd name="connsiteX26" fmla="*/ 455982 w 681406"/>
                  <a:gd name="connsiteY26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08332 w 681406"/>
                  <a:gd name="connsiteY13" fmla="*/ 4594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4558 w 679982"/>
                  <a:gd name="connsiteY0" fmla="*/ 2223 h 709978"/>
                  <a:gd name="connsiteX1" fmla="*/ 416458 w 679982"/>
                  <a:gd name="connsiteY1" fmla="*/ 106998 h 709978"/>
                  <a:gd name="connsiteX2" fmla="*/ 292633 w 679982"/>
                  <a:gd name="connsiteY2" fmla="*/ 30798 h 709978"/>
                  <a:gd name="connsiteX3" fmla="*/ 140233 w 679982"/>
                  <a:gd name="connsiteY3" fmla="*/ 135573 h 709978"/>
                  <a:gd name="connsiteX4" fmla="*/ 73558 w 679982"/>
                  <a:gd name="connsiteY4" fmla="*/ 226061 h 709978"/>
                  <a:gd name="connsiteX5" fmla="*/ 64033 w 679982"/>
                  <a:gd name="connsiteY5" fmla="*/ 307023 h 709978"/>
                  <a:gd name="connsiteX6" fmla="*/ 130708 w 679982"/>
                  <a:gd name="connsiteY6" fmla="*/ 335598 h 709978"/>
                  <a:gd name="connsiteX7" fmla="*/ 197383 w 679982"/>
                  <a:gd name="connsiteY7" fmla="*/ 240348 h 709978"/>
                  <a:gd name="connsiteX8" fmla="*/ 156720 w 679982"/>
                  <a:gd name="connsiteY8" fmla="*/ 303539 h 709978"/>
                  <a:gd name="connsiteX9" fmla="*/ 102133 w 679982"/>
                  <a:gd name="connsiteY9" fmla="*/ 326073 h 709978"/>
                  <a:gd name="connsiteX10" fmla="*/ 6883 w 679982"/>
                  <a:gd name="connsiteY10" fmla="*/ 392748 h 709978"/>
                  <a:gd name="connsiteX11" fmla="*/ 16408 w 679982"/>
                  <a:gd name="connsiteY11" fmla="*/ 516573 h 709978"/>
                  <a:gd name="connsiteX12" fmla="*/ 87845 w 679982"/>
                  <a:gd name="connsiteY12" fmla="*/ 516573 h 709978"/>
                  <a:gd name="connsiteX13" fmla="*/ 206908 w 679982"/>
                  <a:gd name="connsiteY13" fmla="*/ 459423 h 709978"/>
                  <a:gd name="connsiteX14" fmla="*/ 121183 w 679982"/>
                  <a:gd name="connsiteY14" fmla="*/ 621348 h 709978"/>
                  <a:gd name="connsiteX15" fmla="*/ 168808 w 679982"/>
                  <a:gd name="connsiteY15" fmla="*/ 640398 h 709978"/>
                  <a:gd name="connsiteX16" fmla="*/ 302158 w 679982"/>
                  <a:gd name="connsiteY16" fmla="*/ 630873 h 709978"/>
                  <a:gd name="connsiteX17" fmla="*/ 349783 w 679982"/>
                  <a:gd name="connsiteY17" fmla="*/ 554673 h 709978"/>
                  <a:gd name="connsiteX18" fmla="*/ 245008 w 679982"/>
                  <a:gd name="connsiteY18" fmla="*/ 688023 h 709978"/>
                  <a:gd name="connsiteX19" fmla="*/ 378358 w 679982"/>
                  <a:gd name="connsiteY19" fmla="*/ 697548 h 709978"/>
                  <a:gd name="connsiteX20" fmla="*/ 587908 w 679982"/>
                  <a:gd name="connsiteY20" fmla="*/ 564198 h 709978"/>
                  <a:gd name="connsiteX21" fmla="*/ 673633 w 679982"/>
                  <a:gd name="connsiteY21" fmla="*/ 373698 h 709978"/>
                  <a:gd name="connsiteX22" fmla="*/ 673633 w 679982"/>
                  <a:gd name="connsiteY22" fmla="*/ 278448 h 709978"/>
                  <a:gd name="connsiteX23" fmla="*/ 673633 w 679982"/>
                  <a:gd name="connsiteY23" fmla="*/ 221298 h 709978"/>
                  <a:gd name="connsiteX24" fmla="*/ 635533 w 679982"/>
                  <a:gd name="connsiteY24" fmla="*/ 230823 h 709978"/>
                  <a:gd name="connsiteX25" fmla="*/ 664108 w 679982"/>
                  <a:gd name="connsiteY25" fmla="*/ 87948 h 709978"/>
                  <a:gd name="connsiteX26" fmla="*/ 597433 w 679982"/>
                  <a:gd name="connsiteY26" fmla="*/ 40323 h 709978"/>
                  <a:gd name="connsiteX27" fmla="*/ 454558 w 679982"/>
                  <a:gd name="connsiteY27" fmla="*/ 2223 h 709978"/>
                  <a:gd name="connsiteX0" fmla="*/ 455545 w 680969"/>
                  <a:gd name="connsiteY0" fmla="*/ 2223 h 709978"/>
                  <a:gd name="connsiteX1" fmla="*/ 417445 w 680969"/>
                  <a:gd name="connsiteY1" fmla="*/ 106998 h 709978"/>
                  <a:gd name="connsiteX2" fmla="*/ 293620 w 680969"/>
                  <a:gd name="connsiteY2" fmla="*/ 30798 h 709978"/>
                  <a:gd name="connsiteX3" fmla="*/ 141220 w 680969"/>
                  <a:gd name="connsiteY3" fmla="*/ 135573 h 709978"/>
                  <a:gd name="connsiteX4" fmla="*/ 74545 w 680969"/>
                  <a:gd name="connsiteY4" fmla="*/ 226061 h 709978"/>
                  <a:gd name="connsiteX5" fmla="*/ 65020 w 680969"/>
                  <a:gd name="connsiteY5" fmla="*/ 307023 h 709978"/>
                  <a:gd name="connsiteX6" fmla="*/ 131695 w 680969"/>
                  <a:gd name="connsiteY6" fmla="*/ 335598 h 709978"/>
                  <a:gd name="connsiteX7" fmla="*/ 198370 w 680969"/>
                  <a:gd name="connsiteY7" fmla="*/ 240348 h 709978"/>
                  <a:gd name="connsiteX8" fmla="*/ 157707 w 680969"/>
                  <a:gd name="connsiteY8" fmla="*/ 303539 h 709978"/>
                  <a:gd name="connsiteX9" fmla="*/ 103120 w 680969"/>
                  <a:gd name="connsiteY9" fmla="*/ 326073 h 709978"/>
                  <a:gd name="connsiteX10" fmla="*/ 7870 w 680969"/>
                  <a:gd name="connsiteY10" fmla="*/ 392748 h 709978"/>
                  <a:gd name="connsiteX11" fmla="*/ 17395 w 680969"/>
                  <a:gd name="connsiteY11" fmla="*/ 516573 h 709978"/>
                  <a:gd name="connsiteX12" fmla="*/ 112645 w 680969"/>
                  <a:gd name="connsiteY12" fmla="*/ 516573 h 709978"/>
                  <a:gd name="connsiteX13" fmla="*/ 207895 w 680969"/>
                  <a:gd name="connsiteY13" fmla="*/ 459423 h 709978"/>
                  <a:gd name="connsiteX14" fmla="*/ 122170 w 680969"/>
                  <a:gd name="connsiteY14" fmla="*/ 621348 h 709978"/>
                  <a:gd name="connsiteX15" fmla="*/ 169795 w 680969"/>
                  <a:gd name="connsiteY15" fmla="*/ 640398 h 709978"/>
                  <a:gd name="connsiteX16" fmla="*/ 303145 w 680969"/>
                  <a:gd name="connsiteY16" fmla="*/ 630873 h 709978"/>
                  <a:gd name="connsiteX17" fmla="*/ 350770 w 680969"/>
                  <a:gd name="connsiteY17" fmla="*/ 554673 h 709978"/>
                  <a:gd name="connsiteX18" fmla="*/ 245995 w 680969"/>
                  <a:gd name="connsiteY18" fmla="*/ 688023 h 709978"/>
                  <a:gd name="connsiteX19" fmla="*/ 379345 w 680969"/>
                  <a:gd name="connsiteY19" fmla="*/ 697548 h 709978"/>
                  <a:gd name="connsiteX20" fmla="*/ 588895 w 680969"/>
                  <a:gd name="connsiteY20" fmla="*/ 564198 h 709978"/>
                  <a:gd name="connsiteX21" fmla="*/ 674620 w 680969"/>
                  <a:gd name="connsiteY21" fmla="*/ 373698 h 709978"/>
                  <a:gd name="connsiteX22" fmla="*/ 674620 w 680969"/>
                  <a:gd name="connsiteY22" fmla="*/ 278448 h 709978"/>
                  <a:gd name="connsiteX23" fmla="*/ 674620 w 680969"/>
                  <a:gd name="connsiteY23" fmla="*/ 221298 h 709978"/>
                  <a:gd name="connsiteX24" fmla="*/ 636520 w 680969"/>
                  <a:gd name="connsiteY24" fmla="*/ 230823 h 709978"/>
                  <a:gd name="connsiteX25" fmla="*/ 665095 w 680969"/>
                  <a:gd name="connsiteY25" fmla="*/ 87948 h 709978"/>
                  <a:gd name="connsiteX26" fmla="*/ 598420 w 680969"/>
                  <a:gd name="connsiteY26" fmla="*/ 40323 h 709978"/>
                  <a:gd name="connsiteX27" fmla="*/ 455545 w 680969"/>
                  <a:gd name="connsiteY27" fmla="*/ 2223 h 709978"/>
                  <a:gd name="connsiteX0" fmla="*/ 460771 w 686195"/>
                  <a:gd name="connsiteY0" fmla="*/ 2223 h 709978"/>
                  <a:gd name="connsiteX1" fmla="*/ 422671 w 686195"/>
                  <a:gd name="connsiteY1" fmla="*/ 106998 h 709978"/>
                  <a:gd name="connsiteX2" fmla="*/ 298846 w 686195"/>
                  <a:gd name="connsiteY2" fmla="*/ 30798 h 709978"/>
                  <a:gd name="connsiteX3" fmla="*/ 146446 w 686195"/>
                  <a:gd name="connsiteY3" fmla="*/ 135573 h 709978"/>
                  <a:gd name="connsiteX4" fmla="*/ 79771 w 686195"/>
                  <a:gd name="connsiteY4" fmla="*/ 226061 h 709978"/>
                  <a:gd name="connsiteX5" fmla="*/ 70246 w 686195"/>
                  <a:gd name="connsiteY5" fmla="*/ 307023 h 709978"/>
                  <a:gd name="connsiteX6" fmla="*/ 136921 w 686195"/>
                  <a:gd name="connsiteY6" fmla="*/ 335598 h 709978"/>
                  <a:gd name="connsiteX7" fmla="*/ 203596 w 686195"/>
                  <a:gd name="connsiteY7" fmla="*/ 240348 h 709978"/>
                  <a:gd name="connsiteX8" fmla="*/ 162933 w 686195"/>
                  <a:gd name="connsiteY8" fmla="*/ 303539 h 709978"/>
                  <a:gd name="connsiteX9" fmla="*/ 108346 w 686195"/>
                  <a:gd name="connsiteY9" fmla="*/ 326073 h 709978"/>
                  <a:gd name="connsiteX10" fmla="*/ 13096 w 686195"/>
                  <a:gd name="connsiteY10" fmla="*/ 392748 h 709978"/>
                  <a:gd name="connsiteX11" fmla="*/ 22621 w 686195"/>
                  <a:gd name="connsiteY11" fmla="*/ 516573 h 709978"/>
                  <a:gd name="connsiteX12" fmla="*/ 213121 w 686195"/>
                  <a:gd name="connsiteY12" fmla="*/ 459423 h 709978"/>
                  <a:gd name="connsiteX13" fmla="*/ 127396 w 686195"/>
                  <a:gd name="connsiteY13" fmla="*/ 621348 h 709978"/>
                  <a:gd name="connsiteX14" fmla="*/ 175021 w 686195"/>
                  <a:gd name="connsiteY14" fmla="*/ 640398 h 709978"/>
                  <a:gd name="connsiteX15" fmla="*/ 308371 w 686195"/>
                  <a:gd name="connsiteY15" fmla="*/ 630873 h 709978"/>
                  <a:gd name="connsiteX16" fmla="*/ 355996 w 686195"/>
                  <a:gd name="connsiteY16" fmla="*/ 554673 h 709978"/>
                  <a:gd name="connsiteX17" fmla="*/ 251221 w 686195"/>
                  <a:gd name="connsiteY17" fmla="*/ 688023 h 709978"/>
                  <a:gd name="connsiteX18" fmla="*/ 384571 w 686195"/>
                  <a:gd name="connsiteY18" fmla="*/ 697548 h 709978"/>
                  <a:gd name="connsiteX19" fmla="*/ 594121 w 686195"/>
                  <a:gd name="connsiteY19" fmla="*/ 564198 h 709978"/>
                  <a:gd name="connsiteX20" fmla="*/ 679846 w 686195"/>
                  <a:gd name="connsiteY20" fmla="*/ 373698 h 709978"/>
                  <a:gd name="connsiteX21" fmla="*/ 679846 w 686195"/>
                  <a:gd name="connsiteY21" fmla="*/ 278448 h 709978"/>
                  <a:gd name="connsiteX22" fmla="*/ 679846 w 686195"/>
                  <a:gd name="connsiteY22" fmla="*/ 221298 h 709978"/>
                  <a:gd name="connsiteX23" fmla="*/ 641746 w 686195"/>
                  <a:gd name="connsiteY23" fmla="*/ 230823 h 709978"/>
                  <a:gd name="connsiteX24" fmla="*/ 670321 w 686195"/>
                  <a:gd name="connsiteY24" fmla="*/ 87948 h 709978"/>
                  <a:gd name="connsiteX25" fmla="*/ 603646 w 686195"/>
                  <a:gd name="connsiteY25" fmla="*/ 40323 h 709978"/>
                  <a:gd name="connsiteX26" fmla="*/ 460771 w 686195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5913 w 674712"/>
                  <a:gd name="connsiteY13" fmla="*/ 621348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2125 w 674712"/>
                  <a:gd name="connsiteY15" fmla="*/ 61182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6375"/>
                  <a:gd name="connsiteX1" fmla="*/ 411188 w 674712"/>
                  <a:gd name="connsiteY1" fmla="*/ 106998 h 706375"/>
                  <a:gd name="connsiteX2" fmla="*/ 287363 w 674712"/>
                  <a:gd name="connsiteY2" fmla="*/ 30798 h 706375"/>
                  <a:gd name="connsiteX3" fmla="*/ 134963 w 674712"/>
                  <a:gd name="connsiteY3" fmla="*/ 135573 h 706375"/>
                  <a:gd name="connsiteX4" fmla="*/ 68288 w 674712"/>
                  <a:gd name="connsiteY4" fmla="*/ 226061 h 706375"/>
                  <a:gd name="connsiteX5" fmla="*/ 58763 w 674712"/>
                  <a:gd name="connsiteY5" fmla="*/ 307023 h 706375"/>
                  <a:gd name="connsiteX6" fmla="*/ 125438 w 674712"/>
                  <a:gd name="connsiteY6" fmla="*/ 335598 h 706375"/>
                  <a:gd name="connsiteX7" fmla="*/ 192113 w 674712"/>
                  <a:gd name="connsiteY7" fmla="*/ 240348 h 706375"/>
                  <a:gd name="connsiteX8" fmla="*/ 151450 w 674712"/>
                  <a:gd name="connsiteY8" fmla="*/ 303539 h 706375"/>
                  <a:gd name="connsiteX9" fmla="*/ 96863 w 674712"/>
                  <a:gd name="connsiteY9" fmla="*/ 326073 h 706375"/>
                  <a:gd name="connsiteX10" fmla="*/ 1613 w 674712"/>
                  <a:gd name="connsiteY10" fmla="*/ 392748 h 706375"/>
                  <a:gd name="connsiteX11" fmla="*/ 49238 w 674712"/>
                  <a:gd name="connsiteY11" fmla="*/ 521335 h 706375"/>
                  <a:gd name="connsiteX12" fmla="*/ 201638 w 674712"/>
                  <a:gd name="connsiteY12" fmla="*/ 459423 h 706375"/>
                  <a:gd name="connsiteX13" fmla="*/ 111150 w 674712"/>
                  <a:gd name="connsiteY13" fmla="*/ 554673 h 706375"/>
                  <a:gd name="connsiteX14" fmla="*/ 163538 w 674712"/>
                  <a:gd name="connsiteY14" fmla="*/ 640398 h 706375"/>
                  <a:gd name="connsiteX15" fmla="*/ 292125 w 674712"/>
                  <a:gd name="connsiteY15" fmla="*/ 611823 h 706375"/>
                  <a:gd name="connsiteX16" fmla="*/ 344513 w 674712"/>
                  <a:gd name="connsiteY16" fmla="*/ 554673 h 706375"/>
                  <a:gd name="connsiteX17" fmla="*/ 258788 w 674712"/>
                  <a:gd name="connsiteY17" fmla="*/ 678498 h 706375"/>
                  <a:gd name="connsiteX18" fmla="*/ 373088 w 674712"/>
                  <a:gd name="connsiteY18" fmla="*/ 697548 h 706375"/>
                  <a:gd name="connsiteX19" fmla="*/ 582638 w 674712"/>
                  <a:gd name="connsiteY19" fmla="*/ 564198 h 706375"/>
                  <a:gd name="connsiteX20" fmla="*/ 668363 w 674712"/>
                  <a:gd name="connsiteY20" fmla="*/ 373698 h 706375"/>
                  <a:gd name="connsiteX21" fmla="*/ 668363 w 674712"/>
                  <a:gd name="connsiteY21" fmla="*/ 278448 h 706375"/>
                  <a:gd name="connsiteX22" fmla="*/ 668363 w 674712"/>
                  <a:gd name="connsiteY22" fmla="*/ 221298 h 706375"/>
                  <a:gd name="connsiteX23" fmla="*/ 630263 w 674712"/>
                  <a:gd name="connsiteY23" fmla="*/ 230823 h 706375"/>
                  <a:gd name="connsiteX24" fmla="*/ 658838 w 674712"/>
                  <a:gd name="connsiteY24" fmla="*/ 87948 h 706375"/>
                  <a:gd name="connsiteX25" fmla="*/ 592163 w 674712"/>
                  <a:gd name="connsiteY25" fmla="*/ 40323 h 706375"/>
                  <a:gd name="connsiteX26" fmla="*/ 449288 w 674712"/>
                  <a:gd name="connsiteY26" fmla="*/ 2223 h 706375"/>
                  <a:gd name="connsiteX0" fmla="*/ 452467 w 677891"/>
                  <a:gd name="connsiteY0" fmla="*/ 2223 h 706375"/>
                  <a:gd name="connsiteX1" fmla="*/ 414367 w 677891"/>
                  <a:gd name="connsiteY1" fmla="*/ 106998 h 706375"/>
                  <a:gd name="connsiteX2" fmla="*/ 290542 w 677891"/>
                  <a:gd name="connsiteY2" fmla="*/ 30798 h 706375"/>
                  <a:gd name="connsiteX3" fmla="*/ 138142 w 677891"/>
                  <a:gd name="connsiteY3" fmla="*/ 135573 h 706375"/>
                  <a:gd name="connsiteX4" fmla="*/ 71467 w 677891"/>
                  <a:gd name="connsiteY4" fmla="*/ 226061 h 706375"/>
                  <a:gd name="connsiteX5" fmla="*/ 61942 w 677891"/>
                  <a:gd name="connsiteY5" fmla="*/ 307023 h 706375"/>
                  <a:gd name="connsiteX6" fmla="*/ 128617 w 677891"/>
                  <a:gd name="connsiteY6" fmla="*/ 335598 h 706375"/>
                  <a:gd name="connsiteX7" fmla="*/ 195292 w 677891"/>
                  <a:gd name="connsiteY7" fmla="*/ 240348 h 706375"/>
                  <a:gd name="connsiteX8" fmla="*/ 154629 w 677891"/>
                  <a:gd name="connsiteY8" fmla="*/ 303539 h 706375"/>
                  <a:gd name="connsiteX9" fmla="*/ 4792 w 677891"/>
                  <a:gd name="connsiteY9" fmla="*/ 392748 h 706375"/>
                  <a:gd name="connsiteX10" fmla="*/ 52417 w 677891"/>
                  <a:gd name="connsiteY10" fmla="*/ 521335 h 706375"/>
                  <a:gd name="connsiteX11" fmla="*/ 204817 w 677891"/>
                  <a:gd name="connsiteY11" fmla="*/ 459423 h 706375"/>
                  <a:gd name="connsiteX12" fmla="*/ 114329 w 677891"/>
                  <a:gd name="connsiteY12" fmla="*/ 554673 h 706375"/>
                  <a:gd name="connsiteX13" fmla="*/ 166717 w 677891"/>
                  <a:gd name="connsiteY13" fmla="*/ 640398 h 706375"/>
                  <a:gd name="connsiteX14" fmla="*/ 295304 w 677891"/>
                  <a:gd name="connsiteY14" fmla="*/ 611823 h 706375"/>
                  <a:gd name="connsiteX15" fmla="*/ 347692 w 677891"/>
                  <a:gd name="connsiteY15" fmla="*/ 554673 h 706375"/>
                  <a:gd name="connsiteX16" fmla="*/ 261967 w 677891"/>
                  <a:gd name="connsiteY16" fmla="*/ 678498 h 706375"/>
                  <a:gd name="connsiteX17" fmla="*/ 376267 w 677891"/>
                  <a:gd name="connsiteY17" fmla="*/ 697548 h 706375"/>
                  <a:gd name="connsiteX18" fmla="*/ 585817 w 677891"/>
                  <a:gd name="connsiteY18" fmla="*/ 564198 h 706375"/>
                  <a:gd name="connsiteX19" fmla="*/ 671542 w 677891"/>
                  <a:gd name="connsiteY19" fmla="*/ 373698 h 706375"/>
                  <a:gd name="connsiteX20" fmla="*/ 671542 w 677891"/>
                  <a:gd name="connsiteY20" fmla="*/ 278448 h 706375"/>
                  <a:gd name="connsiteX21" fmla="*/ 671542 w 677891"/>
                  <a:gd name="connsiteY21" fmla="*/ 221298 h 706375"/>
                  <a:gd name="connsiteX22" fmla="*/ 633442 w 677891"/>
                  <a:gd name="connsiteY22" fmla="*/ 230823 h 706375"/>
                  <a:gd name="connsiteX23" fmla="*/ 662017 w 677891"/>
                  <a:gd name="connsiteY23" fmla="*/ 87948 h 706375"/>
                  <a:gd name="connsiteX24" fmla="*/ 595342 w 677891"/>
                  <a:gd name="connsiteY24" fmla="*/ 40323 h 706375"/>
                  <a:gd name="connsiteX25" fmla="*/ 452467 w 677891"/>
                  <a:gd name="connsiteY25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70215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84502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12997 w 638421"/>
                  <a:gd name="connsiteY0" fmla="*/ 2223 h 706375"/>
                  <a:gd name="connsiteX1" fmla="*/ 374897 w 638421"/>
                  <a:gd name="connsiteY1" fmla="*/ 106998 h 706375"/>
                  <a:gd name="connsiteX2" fmla="*/ 251072 w 638421"/>
                  <a:gd name="connsiteY2" fmla="*/ 30798 h 706375"/>
                  <a:gd name="connsiteX3" fmla="*/ 98672 w 638421"/>
                  <a:gd name="connsiteY3" fmla="*/ 135573 h 706375"/>
                  <a:gd name="connsiteX4" fmla="*/ 31997 w 638421"/>
                  <a:gd name="connsiteY4" fmla="*/ 226061 h 706375"/>
                  <a:gd name="connsiteX5" fmla="*/ 22472 w 638421"/>
                  <a:gd name="connsiteY5" fmla="*/ 307023 h 706375"/>
                  <a:gd name="connsiteX6" fmla="*/ 89147 w 638421"/>
                  <a:gd name="connsiteY6" fmla="*/ 335598 h 706375"/>
                  <a:gd name="connsiteX7" fmla="*/ 155822 w 638421"/>
                  <a:gd name="connsiteY7" fmla="*/ 240348 h 706375"/>
                  <a:gd name="connsiteX8" fmla="*/ 115159 w 638421"/>
                  <a:gd name="connsiteY8" fmla="*/ 303539 h 706375"/>
                  <a:gd name="connsiteX9" fmla="*/ 19909 w 638421"/>
                  <a:gd name="connsiteY9" fmla="*/ 384502 h 706375"/>
                  <a:gd name="connsiteX10" fmla="*/ 12947 w 638421"/>
                  <a:gd name="connsiteY10" fmla="*/ 521335 h 706375"/>
                  <a:gd name="connsiteX11" fmla="*/ 165347 w 638421"/>
                  <a:gd name="connsiteY11" fmla="*/ 459423 h 706375"/>
                  <a:gd name="connsiteX12" fmla="*/ 74859 w 638421"/>
                  <a:gd name="connsiteY12" fmla="*/ 554673 h 706375"/>
                  <a:gd name="connsiteX13" fmla="*/ 127247 w 638421"/>
                  <a:gd name="connsiteY13" fmla="*/ 640398 h 706375"/>
                  <a:gd name="connsiteX14" fmla="*/ 255834 w 638421"/>
                  <a:gd name="connsiteY14" fmla="*/ 611823 h 706375"/>
                  <a:gd name="connsiteX15" fmla="*/ 308222 w 638421"/>
                  <a:gd name="connsiteY15" fmla="*/ 554673 h 706375"/>
                  <a:gd name="connsiteX16" fmla="*/ 222497 w 638421"/>
                  <a:gd name="connsiteY16" fmla="*/ 678498 h 706375"/>
                  <a:gd name="connsiteX17" fmla="*/ 336797 w 638421"/>
                  <a:gd name="connsiteY17" fmla="*/ 697548 h 706375"/>
                  <a:gd name="connsiteX18" fmla="*/ 546347 w 638421"/>
                  <a:gd name="connsiteY18" fmla="*/ 564198 h 706375"/>
                  <a:gd name="connsiteX19" fmla="*/ 632072 w 638421"/>
                  <a:gd name="connsiteY19" fmla="*/ 373698 h 706375"/>
                  <a:gd name="connsiteX20" fmla="*/ 632072 w 638421"/>
                  <a:gd name="connsiteY20" fmla="*/ 278448 h 706375"/>
                  <a:gd name="connsiteX21" fmla="*/ 632072 w 638421"/>
                  <a:gd name="connsiteY21" fmla="*/ 221298 h 706375"/>
                  <a:gd name="connsiteX22" fmla="*/ 593972 w 638421"/>
                  <a:gd name="connsiteY22" fmla="*/ 230823 h 706375"/>
                  <a:gd name="connsiteX23" fmla="*/ 622547 w 638421"/>
                  <a:gd name="connsiteY23" fmla="*/ 87948 h 706375"/>
                  <a:gd name="connsiteX24" fmla="*/ 555872 w 638421"/>
                  <a:gd name="connsiteY24" fmla="*/ 40323 h 706375"/>
                  <a:gd name="connsiteX25" fmla="*/ 412997 w 638421"/>
                  <a:gd name="connsiteY25" fmla="*/ 2223 h 706375"/>
                  <a:gd name="connsiteX0" fmla="*/ 415057 w 640481"/>
                  <a:gd name="connsiteY0" fmla="*/ 2223 h 706375"/>
                  <a:gd name="connsiteX1" fmla="*/ 376957 w 640481"/>
                  <a:gd name="connsiteY1" fmla="*/ 106998 h 706375"/>
                  <a:gd name="connsiteX2" fmla="*/ 253132 w 640481"/>
                  <a:gd name="connsiteY2" fmla="*/ 30798 h 706375"/>
                  <a:gd name="connsiteX3" fmla="*/ 100732 w 640481"/>
                  <a:gd name="connsiteY3" fmla="*/ 135573 h 706375"/>
                  <a:gd name="connsiteX4" fmla="*/ 34057 w 640481"/>
                  <a:gd name="connsiteY4" fmla="*/ 226061 h 706375"/>
                  <a:gd name="connsiteX5" fmla="*/ 24532 w 640481"/>
                  <a:gd name="connsiteY5" fmla="*/ 307023 h 706375"/>
                  <a:gd name="connsiteX6" fmla="*/ 91207 w 640481"/>
                  <a:gd name="connsiteY6" fmla="*/ 335598 h 706375"/>
                  <a:gd name="connsiteX7" fmla="*/ 157882 w 640481"/>
                  <a:gd name="connsiteY7" fmla="*/ 240348 h 706375"/>
                  <a:gd name="connsiteX8" fmla="*/ 117219 w 640481"/>
                  <a:gd name="connsiteY8" fmla="*/ 303539 h 706375"/>
                  <a:gd name="connsiteX9" fmla="*/ 17207 w 640481"/>
                  <a:gd name="connsiteY9" fmla="*/ 451177 h 706375"/>
                  <a:gd name="connsiteX10" fmla="*/ 15007 w 640481"/>
                  <a:gd name="connsiteY10" fmla="*/ 521335 h 706375"/>
                  <a:gd name="connsiteX11" fmla="*/ 167407 w 640481"/>
                  <a:gd name="connsiteY11" fmla="*/ 459423 h 706375"/>
                  <a:gd name="connsiteX12" fmla="*/ 76919 w 640481"/>
                  <a:gd name="connsiteY12" fmla="*/ 554673 h 706375"/>
                  <a:gd name="connsiteX13" fmla="*/ 129307 w 640481"/>
                  <a:gd name="connsiteY13" fmla="*/ 640398 h 706375"/>
                  <a:gd name="connsiteX14" fmla="*/ 257894 w 640481"/>
                  <a:gd name="connsiteY14" fmla="*/ 611823 h 706375"/>
                  <a:gd name="connsiteX15" fmla="*/ 310282 w 640481"/>
                  <a:gd name="connsiteY15" fmla="*/ 554673 h 706375"/>
                  <a:gd name="connsiteX16" fmla="*/ 224557 w 640481"/>
                  <a:gd name="connsiteY16" fmla="*/ 678498 h 706375"/>
                  <a:gd name="connsiteX17" fmla="*/ 338857 w 640481"/>
                  <a:gd name="connsiteY17" fmla="*/ 697548 h 706375"/>
                  <a:gd name="connsiteX18" fmla="*/ 548407 w 640481"/>
                  <a:gd name="connsiteY18" fmla="*/ 564198 h 706375"/>
                  <a:gd name="connsiteX19" fmla="*/ 634132 w 640481"/>
                  <a:gd name="connsiteY19" fmla="*/ 373698 h 706375"/>
                  <a:gd name="connsiteX20" fmla="*/ 634132 w 640481"/>
                  <a:gd name="connsiteY20" fmla="*/ 278448 h 706375"/>
                  <a:gd name="connsiteX21" fmla="*/ 634132 w 640481"/>
                  <a:gd name="connsiteY21" fmla="*/ 221298 h 706375"/>
                  <a:gd name="connsiteX22" fmla="*/ 596032 w 640481"/>
                  <a:gd name="connsiteY22" fmla="*/ 230823 h 706375"/>
                  <a:gd name="connsiteX23" fmla="*/ 624607 w 640481"/>
                  <a:gd name="connsiteY23" fmla="*/ 87948 h 706375"/>
                  <a:gd name="connsiteX24" fmla="*/ 557932 w 640481"/>
                  <a:gd name="connsiteY24" fmla="*/ 40323 h 706375"/>
                  <a:gd name="connsiteX25" fmla="*/ 415057 w 640481"/>
                  <a:gd name="connsiteY25" fmla="*/ 2223 h 706375"/>
                  <a:gd name="connsiteX0" fmla="*/ 423166 w 648590"/>
                  <a:gd name="connsiteY0" fmla="*/ 2223 h 706375"/>
                  <a:gd name="connsiteX1" fmla="*/ 385066 w 648590"/>
                  <a:gd name="connsiteY1" fmla="*/ 106998 h 706375"/>
                  <a:gd name="connsiteX2" fmla="*/ 261241 w 648590"/>
                  <a:gd name="connsiteY2" fmla="*/ 30798 h 706375"/>
                  <a:gd name="connsiteX3" fmla="*/ 108841 w 648590"/>
                  <a:gd name="connsiteY3" fmla="*/ 135573 h 706375"/>
                  <a:gd name="connsiteX4" fmla="*/ 42166 w 648590"/>
                  <a:gd name="connsiteY4" fmla="*/ 226061 h 706375"/>
                  <a:gd name="connsiteX5" fmla="*/ 32641 w 648590"/>
                  <a:gd name="connsiteY5" fmla="*/ 307023 h 706375"/>
                  <a:gd name="connsiteX6" fmla="*/ 99316 w 648590"/>
                  <a:gd name="connsiteY6" fmla="*/ 335598 h 706375"/>
                  <a:gd name="connsiteX7" fmla="*/ 165991 w 648590"/>
                  <a:gd name="connsiteY7" fmla="*/ 240348 h 706375"/>
                  <a:gd name="connsiteX8" fmla="*/ 125328 w 648590"/>
                  <a:gd name="connsiteY8" fmla="*/ 303539 h 706375"/>
                  <a:gd name="connsiteX9" fmla="*/ 11029 w 648590"/>
                  <a:gd name="connsiteY9" fmla="*/ 441652 h 706375"/>
                  <a:gd name="connsiteX10" fmla="*/ 23116 w 648590"/>
                  <a:gd name="connsiteY10" fmla="*/ 521335 h 706375"/>
                  <a:gd name="connsiteX11" fmla="*/ 175516 w 648590"/>
                  <a:gd name="connsiteY11" fmla="*/ 459423 h 706375"/>
                  <a:gd name="connsiteX12" fmla="*/ 85028 w 648590"/>
                  <a:gd name="connsiteY12" fmla="*/ 554673 h 706375"/>
                  <a:gd name="connsiteX13" fmla="*/ 137416 w 648590"/>
                  <a:gd name="connsiteY13" fmla="*/ 640398 h 706375"/>
                  <a:gd name="connsiteX14" fmla="*/ 266003 w 648590"/>
                  <a:gd name="connsiteY14" fmla="*/ 611823 h 706375"/>
                  <a:gd name="connsiteX15" fmla="*/ 318391 w 648590"/>
                  <a:gd name="connsiteY15" fmla="*/ 554673 h 706375"/>
                  <a:gd name="connsiteX16" fmla="*/ 232666 w 648590"/>
                  <a:gd name="connsiteY16" fmla="*/ 678498 h 706375"/>
                  <a:gd name="connsiteX17" fmla="*/ 346966 w 648590"/>
                  <a:gd name="connsiteY17" fmla="*/ 697548 h 706375"/>
                  <a:gd name="connsiteX18" fmla="*/ 556516 w 648590"/>
                  <a:gd name="connsiteY18" fmla="*/ 564198 h 706375"/>
                  <a:gd name="connsiteX19" fmla="*/ 642241 w 648590"/>
                  <a:gd name="connsiteY19" fmla="*/ 373698 h 706375"/>
                  <a:gd name="connsiteX20" fmla="*/ 642241 w 648590"/>
                  <a:gd name="connsiteY20" fmla="*/ 278448 h 706375"/>
                  <a:gd name="connsiteX21" fmla="*/ 642241 w 648590"/>
                  <a:gd name="connsiteY21" fmla="*/ 221298 h 706375"/>
                  <a:gd name="connsiteX22" fmla="*/ 604141 w 648590"/>
                  <a:gd name="connsiteY22" fmla="*/ 230823 h 706375"/>
                  <a:gd name="connsiteX23" fmla="*/ 632716 w 648590"/>
                  <a:gd name="connsiteY23" fmla="*/ 87948 h 706375"/>
                  <a:gd name="connsiteX24" fmla="*/ 566041 w 648590"/>
                  <a:gd name="connsiteY24" fmla="*/ 40323 h 706375"/>
                  <a:gd name="connsiteX25" fmla="*/ 423166 w 648590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597214 w 641663"/>
                  <a:gd name="connsiteY22" fmla="*/ 230823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618041 w 641663"/>
                  <a:gd name="connsiteY22" fmla="*/ 199422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905 h 705057"/>
                  <a:gd name="connsiteX1" fmla="*/ 367856 w 641663"/>
                  <a:gd name="connsiteY1" fmla="*/ 77087 h 705057"/>
                  <a:gd name="connsiteX2" fmla="*/ 254314 w 641663"/>
                  <a:gd name="connsiteY2" fmla="*/ 29480 h 705057"/>
                  <a:gd name="connsiteX3" fmla="*/ 101914 w 641663"/>
                  <a:gd name="connsiteY3" fmla="*/ 134255 h 705057"/>
                  <a:gd name="connsiteX4" fmla="*/ 35239 w 641663"/>
                  <a:gd name="connsiteY4" fmla="*/ 224743 h 705057"/>
                  <a:gd name="connsiteX5" fmla="*/ 25714 w 641663"/>
                  <a:gd name="connsiteY5" fmla="*/ 305705 h 705057"/>
                  <a:gd name="connsiteX6" fmla="*/ 92389 w 641663"/>
                  <a:gd name="connsiteY6" fmla="*/ 334280 h 705057"/>
                  <a:gd name="connsiteX7" fmla="*/ 159064 w 641663"/>
                  <a:gd name="connsiteY7" fmla="*/ 239030 h 705057"/>
                  <a:gd name="connsiteX8" fmla="*/ 118401 w 641663"/>
                  <a:gd name="connsiteY8" fmla="*/ 302221 h 705057"/>
                  <a:gd name="connsiteX9" fmla="*/ 4102 w 641663"/>
                  <a:gd name="connsiteY9" fmla="*/ 440334 h 705057"/>
                  <a:gd name="connsiteX10" fmla="*/ 54289 w 641663"/>
                  <a:gd name="connsiteY10" fmla="*/ 534304 h 705057"/>
                  <a:gd name="connsiteX11" fmla="*/ 168589 w 641663"/>
                  <a:gd name="connsiteY11" fmla="*/ 458105 h 705057"/>
                  <a:gd name="connsiteX12" fmla="*/ 78101 w 641663"/>
                  <a:gd name="connsiteY12" fmla="*/ 553355 h 705057"/>
                  <a:gd name="connsiteX13" fmla="*/ 130489 w 641663"/>
                  <a:gd name="connsiteY13" fmla="*/ 639080 h 705057"/>
                  <a:gd name="connsiteX14" fmla="*/ 259076 w 641663"/>
                  <a:gd name="connsiteY14" fmla="*/ 610505 h 705057"/>
                  <a:gd name="connsiteX15" fmla="*/ 311464 w 641663"/>
                  <a:gd name="connsiteY15" fmla="*/ 553355 h 705057"/>
                  <a:gd name="connsiteX16" fmla="*/ 225739 w 641663"/>
                  <a:gd name="connsiteY16" fmla="*/ 677180 h 705057"/>
                  <a:gd name="connsiteX17" fmla="*/ 340039 w 641663"/>
                  <a:gd name="connsiteY17" fmla="*/ 696230 h 705057"/>
                  <a:gd name="connsiteX18" fmla="*/ 549589 w 641663"/>
                  <a:gd name="connsiteY18" fmla="*/ 562880 h 705057"/>
                  <a:gd name="connsiteX19" fmla="*/ 635314 w 641663"/>
                  <a:gd name="connsiteY19" fmla="*/ 372380 h 705057"/>
                  <a:gd name="connsiteX20" fmla="*/ 635314 w 641663"/>
                  <a:gd name="connsiteY20" fmla="*/ 277130 h 705057"/>
                  <a:gd name="connsiteX21" fmla="*/ 635314 w 641663"/>
                  <a:gd name="connsiteY21" fmla="*/ 219980 h 705057"/>
                  <a:gd name="connsiteX22" fmla="*/ 618041 w 641663"/>
                  <a:gd name="connsiteY22" fmla="*/ 198104 h 705057"/>
                  <a:gd name="connsiteX23" fmla="*/ 625789 w 641663"/>
                  <a:gd name="connsiteY23" fmla="*/ 86630 h 705057"/>
                  <a:gd name="connsiteX24" fmla="*/ 559114 w 641663"/>
                  <a:gd name="connsiteY24" fmla="*/ 39005 h 705057"/>
                  <a:gd name="connsiteX25" fmla="*/ 416239 w 641663"/>
                  <a:gd name="connsiteY25" fmla="*/ 905 h 705057"/>
                  <a:gd name="connsiteX0" fmla="*/ 416239 w 641663"/>
                  <a:gd name="connsiteY0" fmla="*/ 65 h 704217"/>
                  <a:gd name="connsiteX1" fmla="*/ 365350 w 641663"/>
                  <a:gd name="connsiteY1" fmla="*/ 46949 h 704217"/>
                  <a:gd name="connsiteX2" fmla="*/ 254314 w 641663"/>
                  <a:gd name="connsiteY2" fmla="*/ 28640 h 704217"/>
                  <a:gd name="connsiteX3" fmla="*/ 101914 w 641663"/>
                  <a:gd name="connsiteY3" fmla="*/ 133415 h 704217"/>
                  <a:gd name="connsiteX4" fmla="*/ 35239 w 641663"/>
                  <a:gd name="connsiteY4" fmla="*/ 223903 h 704217"/>
                  <a:gd name="connsiteX5" fmla="*/ 25714 w 641663"/>
                  <a:gd name="connsiteY5" fmla="*/ 304865 h 704217"/>
                  <a:gd name="connsiteX6" fmla="*/ 92389 w 641663"/>
                  <a:gd name="connsiteY6" fmla="*/ 333440 h 704217"/>
                  <a:gd name="connsiteX7" fmla="*/ 159064 w 641663"/>
                  <a:gd name="connsiteY7" fmla="*/ 238190 h 704217"/>
                  <a:gd name="connsiteX8" fmla="*/ 118401 w 641663"/>
                  <a:gd name="connsiteY8" fmla="*/ 301381 h 704217"/>
                  <a:gd name="connsiteX9" fmla="*/ 4102 w 641663"/>
                  <a:gd name="connsiteY9" fmla="*/ 439494 h 704217"/>
                  <a:gd name="connsiteX10" fmla="*/ 54289 w 641663"/>
                  <a:gd name="connsiteY10" fmla="*/ 533464 h 704217"/>
                  <a:gd name="connsiteX11" fmla="*/ 168589 w 641663"/>
                  <a:gd name="connsiteY11" fmla="*/ 457265 h 704217"/>
                  <a:gd name="connsiteX12" fmla="*/ 78101 w 641663"/>
                  <a:gd name="connsiteY12" fmla="*/ 552515 h 704217"/>
                  <a:gd name="connsiteX13" fmla="*/ 130489 w 641663"/>
                  <a:gd name="connsiteY13" fmla="*/ 638240 h 704217"/>
                  <a:gd name="connsiteX14" fmla="*/ 259076 w 641663"/>
                  <a:gd name="connsiteY14" fmla="*/ 609665 h 704217"/>
                  <a:gd name="connsiteX15" fmla="*/ 311464 w 641663"/>
                  <a:gd name="connsiteY15" fmla="*/ 552515 h 704217"/>
                  <a:gd name="connsiteX16" fmla="*/ 225739 w 641663"/>
                  <a:gd name="connsiteY16" fmla="*/ 676340 h 704217"/>
                  <a:gd name="connsiteX17" fmla="*/ 340039 w 641663"/>
                  <a:gd name="connsiteY17" fmla="*/ 695390 h 704217"/>
                  <a:gd name="connsiteX18" fmla="*/ 549589 w 641663"/>
                  <a:gd name="connsiteY18" fmla="*/ 562040 h 704217"/>
                  <a:gd name="connsiteX19" fmla="*/ 635314 w 641663"/>
                  <a:gd name="connsiteY19" fmla="*/ 371540 h 704217"/>
                  <a:gd name="connsiteX20" fmla="*/ 635314 w 641663"/>
                  <a:gd name="connsiteY20" fmla="*/ 276290 h 704217"/>
                  <a:gd name="connsiteX21" fmla="*/ 635314 w 641663"/>
                  <a:gd name="connsiteY21" fmla="*/ 219140 h 704217"/>
                  <a:gd name="connsiteX22" fmla="*/ 618041 w 641663"/>
                  <a:gd name="connsiteY22" fmla="*/ 197264 h 704217"/>
                  <a:gd name="connsiteX23" fmla="*/ 625789 w 641663"/>
                  <a:gd name="connsiteY23" fmla="*/ 85790 h 704217"/>
                  <a:gd name="connsiteX24" fmla="*/ 559114 w 641663"/>
                  <a:gd name="connsiteY24" fmla="*/ 38165 h 704217"/>
                  <a:gd name="connsiteX25" fmla="*/ 416239 w 641663"/>
                  <a:gd name="connsiteY25" fmla="*/ 65 h 704217"/>
                  <a:gd name="connsiteX0" fmla="*/ 416239 w 641663"/>
                  <a:gd name="connsiteY0" fmla="*/ 152 h 704304"/>
                  <a:gd name="connsiteX1" fmla="*/ 371306 w 641663"/>
                  <a:gd name="connsiteY1" fmla="*/ 25028 h 704304"/>
                  <a:gd name="connsiteX2" fmla="*/ 254314 w 641663"/>
                  <a:gd name="connsiteY2" fmla="*/ 28727 h 704304"/>
                  <a:gd name="connsiteX3" fmla="*/ 101914 w 641663"/>
                  <a:gd name="connsiteY3" fmla="*/ 133502 h 704304"/>
                  <a:gd name="connsiteX4" fmla="*/ 35239 w 641663"/>
                  <a:gd name="connsiteY4" fmla="*/ 223990 h 704304"/>
                  <a:gd name="connsiteX5" fmla="*/ 25714 w 641663"/>
                  <a:gd name="connsiteY5" fmla="*/ 304952 h 704304"/>
                  <a:gd name="connsiteX6" fmla="*/ 92389 w 641663"/>
                  <a:gd name="connsiteY6" fmla="*/ 333527 h 704304"/>
                  <a:gd name="connsiteX7" fmla="*/ 159064 w 641663"/>
                  <a:gd name="connsiteY7" fmla="*/ 238277 h 704304"/>
                  <a:gd name="connsiteX8" fmla="*/ 118401 w 641663"/>
                  <a:gd name="connsiteY8" fmla="*/ 301468 h 704304"/>
                  <a:gd name="connsiteX9" fmla="*/ 4102 w 641663"/>
                  <a:gd name="connsiteY9" fmla="*/ 439581 h 704304"/>
                  <a:gd name="connsiteX10" fmla="*/ 54289 w 641663"/>
                  <a:gd name="connsiteY10" fmla="*/ 533551 h 704304"/>
                  <a:gd name="connsiteX11" fmla="*/ 168589 w 641663"/>
                  <a:gd name="connsiteY11" fmla="*/ 457352 h 704304"/>
                  <a:gd name="connsiteX12" fmla="*/ 78101 w 641663"/>
                  <a:gd name="connsiteY12" fmla="*/ 552602 h 704304"/>
                  <a:gd name="connsiteX13" fmla="*/ 130489 w 641663"/>
                  <a:gd name="connsiteY13" fmla="*/ 638327 h 704304"/>
                  <a:gd name="connsiteX14" fmla="*/ 259076 w 641663"/>
                  <a:gd name="connsiteY14" fmla="*/ 609752 h 704304"/>
                  <a:gd name="connsiteX15" fmla="*/ 311464 w 641663"/>
                  <a:gd name="connsiteY15" fmla="*/ 552602 h 704304"/>
                  <a:gd name="connsiteX16" fmla="*/ 225739 w 641663"/>
                  <a:gd name="connsiteY16" fmla="*/ 676427 h 704304"/>
                  <a:gd name="connsiteX17" fmla="*/ 340039 w 641663"/>
                  <a:gd name="connsiteY17" fmla="*/ 695477 h 704304"/>
                  <a:gd name="connsiteX18" fmla="*/ 549589 w 641663"/>
                  <a:gd name="connsiteY18" fmla="*/ 562127 h 704304"/>
                  <a:gd name="connsiteX19" fmla="*/ 635314 w 641663"/>
                  <a:gd name="connsiteY19" fmla="*/ 371627 h 704304"/>
                  <a:gd name="connsiteX20" fmla="*/ 635314 w 641663"/>
                  <a:gd name="connsiteY20" fmla="*/ 276377 h 704304"/>
                  <a:gd name="connsiteX21" fmla="*/ 635314 w 641663"/>
                  <a:gd name="connsiteY21" fmla="*/ 219227 h 704304"/>
                  <a:gd name="connsiteX22" fmla="*/ 618041 w 641663"/>
                  <a:gd name="connsiteY22" fmla="*/ 197351 h 704304"/>
                  <a:gd name="connsiteX23" fmla="*/ 625789 w 641663"/>
                  <a:gd name="connsiteY23" fmla="*/ 85877 h 704304"/>
                  <a:gd name="connsiteX24" fmla="*/ 559114 w 641663"/>
                  <a:gd name="connsiteY24" fmla="*/ 38252 h 704304"/>
                  <a:gd name="connsiteX25" fmla="*/ 416239 w 641663"/>
                  <a:gd name="connsiteY25" fmla="*/ 152 h 704304"/>
                  <a:gd name="connsiteX0" fmla="*/ 416239 w 641663"/>
                  <a:gd name="connsiteY0" fmla="*/ 489 h 704641"/>
                  <a:gd name="connsiteX1" fmla="*/ 336693 w 641663"/>
                  <a:gd name="connsiteY1" fmla="*/ 17754 h 704641"/>
                  <a:gd name="connsiteX2" fmla="*/ 254314 w 641663"/>
                  <a:gd name="connsiteY2" fmla="*/ 29064 h 704641"/>
                  <a:gd name="connsiteX3" fmla="*/ 101914 w 641663"/>
                  <a:gd name="connsiteY3" fmla="*/ 133839 h 704641"/>
                  <a:gd name="connsiteX4" fmla="*/ 35239 w 641663"/>
                  <a:gd name="connsiteY4" fmla="*/ 224327 h 704641"/>
                  <a:gd name="connsiteX5" fmla="*/ 25714 w 641663"/>
                  <a:gd name="connsiteY5" fmla="*/ 305289 h 704641"/>
                  <a:gd name="connsiteX6" fmla="*/ 92389 w 641663"/>
                  <a:gd name="connsiteY6" fmla="*/ 333864 h 704641"/>
                  <a:gd name="connsiteX7" fmla="*/ 159064 w 641663"/>
                  <a:gd name="connsiteY7" fmla="*/ 238614 h 704641"/>
                  <a:gd name="connsiteX8" fmla="*/ 118401 w 641663"/>
                  <a:gd name="connsiteY8" fmla="*/ 301805 h 704641"/>
                  <a:gd name="connsiteX9" fmla="*/ 4102 w 641663"/>
                  <a:gd name="connsiteY9" fmla="*/ 439918 h 704641"/>
                  <a:gd name="connsiteX10" fmla="*/ 54289 w 641663"/>
                  <a:gd name="connsiteY10" fmla="*/ 533888 h 704641"/>
                  <a:gd name="connsiteX11" fmla="*/ 168589 w 641663"/>
                  <a:gd name="connsiteY11" fmla="*/ 457689 h 704641"/>
                  <a:gd name="connsiteX12" fmla="*/ 78101 w 641663"/>
                  <a:gd name="connsiteY12" fmla="*/ 552939 h 704641"/>
                  <a:gd name="connsiteX13" fmla="*/ 130489 w 641663"/>
                  <a:gd name="connsiteY13" fmla="*/ 638664 h 704641"/>
                  <a:gd name="connsiteX14" fmla="*/ 259076 w 641663"/>
                  <a:gd name="connsiteY14" fmla="*/ 610089 h 704641"/>
                  <a:gd name="connsiteX15" fmla="*/ 311464 w 641663"/>
                  <a:gd name="connsiteY15" fmla="*/ 552939 h 704641"/>
                  <a:gd name="connsiteX16" fmla="*/ 225739 w 641663"/>
                  <a:gd name="connsiteY16" fmla="*/ 676764 h 704641"/>
                  <a:gd name="connsiteX17" fmla="*/ 340039 w 641663"/>
                  <a:gd name="connsiteY17" fmla="*/ 695814 h 704641"/>
                  <a:gd name="connsiteX18" fmla="*/ 549589 w 641663"/>
                  <a:gd name="connsiteY18" fmla="*/ 562464 h 704641"/>
                  <a:gd name="connsiteX19" fmla="*/ 635314 w 641663"/>
                  <a:gd name="connsiteY19" fmla="*/ 371964 h 704641"/>
                  <a:gd name="connsiteX20" fmla="*/ 635314 w 641663"/>
                  <a:gd name="connsiteY20" fmla="*/ 276714 h 704641"/>
                  <a:gd name="connsiteX21" fmla="*/ 635314 w 641663"/>
                  <a:gd name="connsiteY21" fmla="*/ 219564 h 704641"/>
                  <a:gd name="connsiteX22" fmla="*/ 618041 w 641663"/>
                  <a:gd name="connsiteY22" fmla="*/ 197688 h 704641"/>
                  <a:gd name="connsiteX23" fmla="*/ 625789 w 641663"/>
                  <a:gd name="connsiteY23" fmla="*/ 86214 h 704641"/>
                  <a:gd name="connsiteX24" fmla="*/ 559114 w 641663"/>
                  <a:gd name="connsiteY24" fmla="*/ 38589 h 704641"/>
                  <a:gd name="connsiteX25" fmla="*/ 416239 w 641663"/>
                  <a:gd name="connsiteY25" fmla="*/ 489 h 704641"/>
                  <a:gd name="connsiteX0" fmla="*/ 416239 w 641663"/>
                  <a:gd name="connsiteY0" fmla="*/ 1850 h 706002"/>
                  <a:gd name="connsiteX1" fmla="*/ 335783 w 641663"/>
                  <a:gd name="connsiteY1" fmla="*/ 8462 h 706002"/>
                  <a:gd name="connsiteX2" fmla="*/ 254314 w 641663"/>
                  <a:gd name="connsiteY2" fmla="*/ 30425 h 706002"/>
                  <a:gd name="connsiteX3" fmla="*/ 101914 w 641663"/>
                  <a:gd name="connsiteY3" fmla="*/ 135200 h 706002"/>
                  <a:gd name="connsiteX4" fmla="*/ 35239 w 641663"/>
                  <a:gd name="connsiteY4" fmla="*/ 225688 h 706002"/>
                  <a:gd name="connsiteX5" fmla="*/ 25714 w 641663"/>
                  <a:gd name="connsiteY5" fmla="*/ 306650 h 706002"/>
                  <a:gd name="connsiteX6" fmla="*/ 92389 w 641663"/>
                  <a:gd name="connsiteY6" fmla="*/ 335225 h 706002"/>
                  <a:gd name="connsiteX7" fmla="*/ 159064 w 641663"/>
                  <a:gd name="connsiteY7" fmla="*/ 239975 h 706002"/>
                  <a:gd name="connsiteX8" fmla="*/ 118401 w 641663"/>
                  <a:gd name="connsiteY8" fmla="*/ 303166 h 706002"/>
                  <a:gd name="connsiteX9" fmla="*/ 4102 w 641663"/>
                  <a:gd name="connsiteY9" fmla="*/ 441279 h 706002"/>
                  <a:gd name="connsiteX10" fmla="*/ 54289 w 641663"/>
                  <a:gd name="connsiteY10" fmla="*/ 535249 h 706002"/>
                  <a:gd name="connsiteX11" fmla="*/ 168589 w 641663"/>
                  <a:gd name="connsiteY11" fmla="*/ 459050 h 706002"/>
                  <a:gd name="connsiteX12" fmla="*/ 78101 w 641663"/>
                  <a:gd name="connsiteY12" fmla="*/ 554300 h 706002"/>
                  <a:gd name="connsiteX13" fmla="*/ 130489 w 641663"/>
                  <a:gd name="connsiteY13" fmla="*/ 640025 h 706002"/>
                  <a:gd name="connsiteX14" fmla="*/ 259076 w 641663"/>
                  <a:gd name="connsiteY14" fmla="*/ 611450 h 706002"/>
                  <a:gd name="connsiteX15" fmla="*/ 311464 w 641663"/>
                  <a:gd name="connsiteY15" fmla="*/ 554300 h 706002"/>
                  <a:gd name="connsiteX16" fmla="*/ 225739 w 641663"/>
                  <a:gd name="connsiteY16" fmla="*/ 678125 h 706002"/>
                  <a:gd name="connsiteX17" fmla="*/ 340039 w 641663"/>
                  <a:gd name="connsiteY17" fmla="*/ 697175 h 706002"/>
                  <a:gd name="connsiteX18" fmla="*/ 549589 w 641663"/>
                  <a:gd name="connsiteY18" fmla="*/ 563825 h 706002"/>
                  <a:gd name="connsiteX19" fmla="*/ 635314 w 641663"/>
                  <a:gd name="connsiteY19" fmla="*/ 373325 h 706002"/>
                  <a:gd name="connsiteX20" fmla="*/ 635314 w 641663"/>
                  <a:gd name="connsiteY20" fmla="*/ 278075 h 706002"/>
                  <a:gd name="connsiteX21" fmla="*/ 635314 w 641663"/>
                  <a:gd name="connsiteY21" fmla="*/ 220925 h 706002"/>
                  <a:gd name="connsiteX22" fmla="*/ 618041 w 641663"/>
                  <a:gd name="connsiteY22" fmla="*/ 199049 h 706002"/>
                  <a:gd name="connsiteX23" fmla="*/ 625789 w 641663"/>
                  <a:gd name="connsiteY23" fmla="*/ 87575 h 706002"/>
                  <a:gd name="connsiteX24" fmla="*/ 559114 w 641663"/>
                  <a:gd name="connsiteY24" fmla="*/ 39950 h 706002"/>
                  <a:gd name="connsiteX25" fmla="*/ 416239 w 641663"/>
                  <a:gd name="connsiteY25" fmla="*/ 1850 h 706002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18041 w 641663"/>
                  <a:gd name="connsiteY22" fmla="*/ 202317 h 709270"/>
                  <a:gd name="connsiteX23" fmla="*/ 625789 w 641663"/>
                  <a:gd name="connsiteY23" fmla="*/ 90843 h 709270"/>
                  <a:gd name="connsiteX24" fmla="*/ 559114 w 641663"/>
                  <a:gd name="connsiteY24" fmla="*/ 43218 h 709270"/>
                  <a:gd name="connsiteX25" fmla="*/ 486463 w 641663"/>
                  <a:gd name="connsiteY25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3947 w 641663"/>
                  <a:gd name="connsiteY21" fmla="*/ 208216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39618"/>
                  <a:gd name="connsiteY0" fmla="*/ 1463 h 709270"/>
                  <a:gd name="connsiteX1" fmla="*/ 335783 w 639618"/>
                  <a:gd name="connsiteY1" fmla="*/ 11730 h 709270"/>
                  <a:gd name="connsiteX2" fmla="*/ 254314 w 639618"/>
                  <a:gd name="connsiteY2" fmla="*/ 33693 h 709270"/>
                  <a:gd name="connsiteX3" fmla="*/ 101914 w 639618"/>
                  <a:gd name="connsiteY3" fmla="*/ 138468 h 709270"/>
                  <a:gd name="connsiteX4" fmla="*/ 35239 w 639618"/>
                  <a:gd name="connsiteY4" fmla="*/ 228956 h 709270"/>
                  <a:gd name="connsiteX5" fmla="*/ 25714 w 639618"/>
                  <a:gd name="connsiteY5" fmla="*/ 309918 h 709270"/>
                  <a:gd name="connsiteX6" fmla="*/ 92389 w 639618"/>
                  <a:gd name="connsiteY6" fmla="*/ 338493 h 709270"/>
                  <a:gd name="connsiteX7" fmla="*/ 159064 w 639618"/>
                  <a:gd name="connsiteY7" fmla="*/ 243243 h 709270"/>
                  <a:gd name="connsiteX8" fmla="*/ 118401 w 639618"/>
                  <a:gd name="connsiteY8" fmla="*/ 306434 h 709270"/>
                  <a:gd name="connsiteX9" fmla="*/ 4102 w 639618"/>
                  <a:gd name="connsiteY9" fmla="*/ 444547 h 709270"/>
                  <a:gd name="connsiteX10" fmla="*/ 54289 w 639618"/>
                  <a:gd name="connsiteY10" fmla="*/ 538517 h 709270"/>
                  <a:gd name="connsiteX11" fmla="*/ 168589 w 639618"/>
                  <a:gd name="connsiteY11" fmla="*/ 462318 h 709270"/>
                  <a:gd name="connsiteX12" fmla="*/ 78101 w 639618"/>
                  <a:gd name="connsiteY12" fmla="*/ 557568 h 709270"/>
                  <a:gd name="connsiteX13" fmla="*/ 130489 w 639618"/>
                  <a:gd name="connsiteY13" fmla="*/ 643293 h 709270"/>
                  <a:gd name="connsiteX14" fmla="*/ 259076 w 639618"/>
                  <a:gd name="connsiteY14" fmla="*/ 614718 h 709270"/>
                  <a:gd name="connsiteX15" fmla="*/ 311464 w 639618"/>
                  <a:gd name="connsiteY15" fmla="*/ 557568 h 709270"/>
                  <a:gd name="connsiteX16" fmla="*/ 225739 w 639618"/>
                  <a:gd name="connsiteY16" fmla="*/ 681393 h 709270"/>
                  <a:gd name="connsiteX17" fmla="*/ 340039 w 639618"/>
                  <a:gd name="connsiteY17" fmla="*/ 700443 h 709270"/>
                  <a:gd name="connsiteX18" fmla="*/ 549589 w 639618"/>
                  <a:gd name="connsiteY18" fmla="*/ 567093 h 709270"/>
                  <a:gd name="connsiteX19" fmla="*/ 635314 w 639618"/>
                  <a:gd name="connsiteY19" fmla="*/ 376593 h 709270"/>
                  <a:gd name="connsiteX20" fmla="*/ 627677 w 639618"/>
                  <a:gd name="connsiteY20" fmla="*/ 314238 h 709270"/>
                  <a:gd name="connsiteX21" fmla="*/ 633947 w 639618"/>
                  <a:gd name="connsiteY21" fmla="*/ 208216 h 709270"/>
                  <a:gd name="connsiteX22" fmla="*/ 625789 w 639618"/>
                  <a:gd name="connsiteY22" fmla="*/ 90843 h 709270"/>
                  <a:gd name="connsiteX23" fmla="*/ 559114 w 639618"/>
                  <a:gd name="connsiteY23" fmla="*/ 43218 h 709270"/>
                  <a:gd name="connsiteX24" fmla="*/ 486463 w 639618"/>
                  <a:gd name="connsiteY24" fmla="*/ 1463 h 709270"/>
                  <a:gd name="connsiteX0" fmla="*/ 486463 w 634072"/>
                  <a:gd name="connsiteY0" fmla="*/ 1463 h 709270"/>
                  <a:gd name="connsiteX1" fmla="*/ 335783 w 634072"/>
                  <a:gd name="connsiteY1" fmla="*/ 11730 h 709270"/>
                  <a:gd name="connsiteX2" fmla="*/ 254314 w 634072"/>
                  <a:gd name="connsiteY2" fmla="*/ 33693 h 709270"/>
                  <a:gd name="connsiteX3" fmla="*/ 101914 w 634072"/>
                  <a:gd name="connsiteY3" fmla="*/ 138468 h 709270"/>
                  <a:gd name="connsiteX4" fmla="*/ 35239 w 634072"/>
                  <a:gd name="connsiteY4" fmla="*/ 228956 h 709270"/>
                  <a:gd name="connsiteX5" fmla="*/ 25714 w 634072"/>
                  <a:gd name="connsiteY5" fmla="*/ 309918 h 709270"/>
                  <a:gd name="connsiteX6" fmla="*/ 92389 w 634072"/>
                  <a:gd name="connsiteY6" fmla="*/ 338493 h 709270"/>
                  <a:gd name="connsiteX7" fmla="*/ 159064 w 634072"/>
                  <a:gd name="connsiteY7" fmla="*/ 243243 h 709270"/>
                  <a:gd name="connsiteX8" fmla="*/ 118401 w 634072"/>
                  <a:gd name="connsiteY8" fmla="*/ 306434 h 709270"/>
                  <a:gd name="connsiteX9" fmla="*/ 4102 w 634072"/>
                  <a:gd name="connsiteY9" fmla="*/ 444547 h 709270"/>
                  <a:gd name="connsiteX10" fmla="*/ 54289 w 634072"/>
                  <a:gd name="connsiteY10" fmla="*/ 538517 h 709270"/>
                  <a:gd name="connsiteX11" fmla="*/ 168589 w 634072"/>
                  <a:gd name="connsiteY11" fmla="*/ 462318 h 709270"/>
                  <a:gd name="connsiteX12" fmla="*/ 78101 w 634072"/>
                  <a:gd name="connsiteY12" fmla="*/ 557568 h 709270"/>
                  <a:gd name="connsiteX13" fmla="*/ 130489 w 634072"/>
                  <a:gd name="connsiteY13" fmla="*/ 643293 h 709270"/>
                  <a:gd name="connsiteX14" fmla="*/ 259076 w 634072"/>
                  <a:gd name="connsiteY14" fmla="*/ 614718 h 709270"/>
                  <a:gd name="connsiteX15" fmla="*/ 311464 w 634072"/>
                  <a:gd name="connsiteY15" fmla="*/ 557568 h 709270"/>
                  <a:gd name="connsiteX16" fmla="*/ 225739 w 634072"/>
                  <a:gd name="connsiteY16" fmla="*/ 681393 h 709270"/>
                  <a:gd name="connsiteX17" fmla="*/ 340039 w 634072"/>
                  <a:gd name="connsiteY17" fmla="*/ 700443 h 709270"/>
                  <a:gd name="connsiteX18" fmla="*/ 549589 w 634072"/>
                  <a:gd name="connsiteY18" fmla="*/ 567093 h 709270"/>
                  <a:gd name="connsiteX19" fmla="*/ 619759 w 634072"/>
                  <a:gd name="connsiteY19" fmla="*/ 377997 h 709270"/>
                  <a:gd name="connsiteX20" fmla="*/ 627677 w 634072"/>
                  <a:gd name="connsiteY20" fmla="*/ 314238 h 709270"/>
                  <a:gd name="connsiteX21" fmla="*/ 633947 w 634072"/>
                  <a:gd name="connsiteY21" fmla="*/ 208216 h 709270"/>
                  <a:gd name="connsiteX22" fmla="*/ 625789 w 634072"/>
                  <a:gd name="connsiteY22" fmla="*/ 90843 h 709270"/>
                  <a:gd name="connsiteX23" fmla="*/ 559114 w 634072"/>
                  <a:gd name="connsiteY23" fmla="*/ 43218 h 709270"/>
                  <a:gd name="connsiteX24" fmla="*/ 486463 w 634072"/>
                  <a:gd name="connsiteY24" fmla="*/ 1463 h 709270"/>
                  <a:gd name="connsiteX0" fmla="*/ 486463 w 634072"/>
                  <a:gd name="connsiteY0" fmla="*/ 3196 h 711003"/>
                  <a:gd name="connsiteX1" fmla="*/ 353475 w 634072"/>
                  <a:gd name="connsiteY1" fmla="*/ 6498 h 711003"/>
                  <a:gd name="connsiteX2" fmla="*/ 254314 w 634072"/>
                  <a:gd name="connsiteY2" fmla="*/ 35426 h 711003"/>
                  <a:gd name="connsiteX3" fmla="*/ 101914 w 634072"/>
                  <a:gd name="connsiteY3" fmla="*/ 140201 h 711003"/>
                  <a:gd name="connsiteX4" fmla="*/ 35239 w 634072"/>
                  <a:gd name="connsiteY4" fmla="*/ 230689 h 711003"/>
                  <a:gd name="connsiteX5" fmla="*/ 25714 w 634072"/>
                  <a:gd name="connsiteY5" fmla="*/ 311651 h 711003"/>
                  <a:gd name="connsiteX6" fmla="*/ 92389 w 634072"/>
                  <a:gd name="connsiteY6" fmla="*/ 340226 h 711003"/>
                  <a:gd name="connsiteX7" fmla="*/ 159064 w 634072"/>
                  <a:gd name="connsiteY7" fmla="*/ 244976 h 711003"/>
                  <a:gd name="connsiteX8" fmla="*/ 118401 w 634072"/>
                  <a:gd name="connsiteY8" fmla="*/ 308167 h 711003"/>
                  <a:gd name="connsiteX9" fmla="*/ 4102 w 634072"/>
                  <a:gd name="connsiteY9" fmla="*/ 446280 h 711003"/>
                  <a:gd name="connsiteX10" fmla="*/ 54289 w 634072"/>
                  <a:gd name="connsiteY10" fmla="*/ 540250 h 711003"/>
                  <a:gd name="connsiteX11" fmla="*/ 168589 w 634072"/>
                  <a:gd name="connsiteY11" fmla="*/ 464051 h 711003"/>
                  <a:gd name="connsiteX12" fmla="*/ 78101 w 634072"/>
                  <a:gd name="connsiteY12" fmla="*/ 559301 h 711003"/>
                  <a:gd name="connsiteX13" fmla="*/ 130489 w 634072"/>
                  <a:gd name="connsiteY13" fmla="*/ 645026 h 711003"/>
                  <a:gd name="connsiteX14" fmla="*/ 259076 w 634072"/>
                  <a:gd name="connsiteY14" fmla="*/ 616451 h 711003"/>
                  <a:gd name="connsiteX15" fmla="*/ 311464 w 634072"/>
                  <a:gd name="connsiteY15" fmla="*/ 559301 h 711003"/>
                  <a:gd name="connsiteX16" fmla="*/ 225739 w 634072"/>
                  <a:gd name="connsiteY16" fmla="*/ 683126 h 711003"/>
                  <a:gd name="connsiteX17" fmla="*/ 340039 w 634072"/>
                  <a:gd name="connsiteY17" fmla="*/ 702176 h 711003"/>
                  <a:gd name="connsiteX18" fmla="*/ 549589 w 634072"/>
                  <a:gd name="connsiteY18" fmla="*/ 568826 h 711003"/>
                  <a:gd name="connsiteX19" fmla="*/ 619759 w 634072"/>
                  <a:gd name="connsiteY19" fmla="*/ 379730 h 711003"/>
                  <a:gd name="connsiteX20" fmla="*/ 627677 w 634072"/>
                  <a:gd name="connsiteY20" fmla="*/ 315971 h 711003"/>
                  <a:gd name="connsiteX21" fmla="*/ 633947 w 634072"/>
                  <a:gd name="connsiteY21" fmla="*/ 209949 h 711003"/>
                  <a:gd name="connsiteX22" fmla="*/ 625789 w 634072"/>
                  <a:gd name="connsiteY22" fmla="*/ 92576 h 711003"/>
                  <a:gd name="connsiteX23" fmla="*/ 559114 w 634072"/>
                  <a:gd name="connsiteY23" fmla="*/ 44951 h 711003"/>
                  <a:gd name="connsiteX24" fmla="*/ 486463 w 634072"/>
                  <a:gd name="connsiteY24" fmla="*/ 3196 h 711003"/>
                  <a:gd name="connsiteX0" fmla="*/ 486463 w 634072"/>
                  <a:gd name="connsiteY0" fmla="*/ 10201 h 718008"/>
                  <a:gd name="connsiteX1" fmla="*/ 353475 w 634072"/>
                  <a:gd name="connsiteY1" fmla="*/ 13503 h 718008"/>
                  <a:gd name="connsiteX2" fmla="*/ 254314 w 634072"/>
                  <a:gd name="connsiteY2" fmla="*/ 42431 h 718008"/>
                  <a:gd name="connsiteX3" fmla="*/ 101914 w 634072"/>
                  <a:gd name="connsiteY3" fmla="*/ 147206 h 718008"/>
                  <a:gd name="connsiteX4" fmla="*/ 35239 w 634072"/>
                  <a:gd name="connsiteY4" fmla="*/ 237694 h 718008"/>
                  <a:gd name="connsiteX5" fmla="*/ 25714 w 634072"/>
                  <a:gd name="connsiteY5" fmla="*/ 318656 h 718008"/>
                  <a:gd name="connsiteX6" fmla="*/ 92389 w 634072"/>
                  <a:gd name="connsiteY6" fmla="*/ 347231 h 718008"/>
                  <a:gd name="connsiteX7" fmla="*/ 159064 w 634072"/>
                  <a:gd name="connsiteY7" fmla="*/ 251981 h 718008"/>
                  <a:gd name="connsiteX8" fmla="*/ 118401 w 634072"/>
                  <a:gd name="connsiteY8" fmla="*/ 315172 h 718008"/>
                  <a:gd name="connsiteX9" fmla="*/ 4102 w 634072"/>
                  <a:gd name="connsiteY9" fmla="*/ 453285 h 718008"/>
                  <a:gd name="connsiteX10" fmla="*/ 54289 w 634072"/>
                  <a:gd name="connsiteY10" fmla="*/ 547255 h 718008"/>
                  <a:gd name="connsiteX11" fmla="*/ 168589 w 634072"/>
                  <a:gd name="connsiteY11" fmla="*/ 471056 h 718008"/>
                  <a:gd name="connsiteX12" fmla="*/ 78101 w 634072"/>
                  <a:gd name="connsiteY12" fmla="*/ 566306 h 718008"/>
                  <a:gd name="connsiteX13" fmla="*/ 130489 w 634072"/>
                  <a:gd name="connsiteY13" fmla="*/ 652031 h 718008"/>
                  <a:gd name="connsiteX14" fmla="*/ 259076 w 634072"/>
                  <a:gd name="connsiteY14" fmla="*/ 623456 h 718008"/>
                  <a:gd name="connsiteX15" fmla="*/ 311464 w 634072"/>
                  <a:gd name="connsiteY15" fmla="*/ 566306 h 718008"/>
                  <a:gd name="connsiteX16" fmla="*/ 225739 w 634072"/>
                  <a:gd name="connsiteY16" fmla="*/ 690131 h 718008"/>
                  <a:gd name="connsiteX17" fmla="*/ 340039 w 634072"/>
                  <a:gd name="connsiteY17" fmla="*/ 709181 h 718008"/>
                  <a:gd name="connsiteX18" fmla="*/ 549589 w 634072"/>
                  <a:gd name="connsiteY18" fmla="*/ 575831 h 718008"/>
                  <a:gd name="connsiteX19" fmla="*/ 619759 w 634072"/>
                  <a:gd name="connsiteY19" fmla="*/ 386735 h 718008"/>
                  <a:gd name="connsiteX20" fmla="*/ 627677 w 634072"/>
                  <a:gd name="connsiteY20" fmla="*/ 322976 h 718008"/>
                  <a:gd name="connsiteX21" fmla="*/ 633947 w 634072"/>
                  <a:gd name="connsiteY21" fmla="*/ 216954 h 718008"/>
                  <a:gd name="connsiteX22" fmla="*/ 625789 w 634072"/>
                  <a:gd name="connsiteY22" fmla="*/ 99581 h 718008"/>
                  <a:gd name="connsiteX23" fmla="*/ 559114 w 634072"/>
                  <a:gd name="connsiteY23" fmla="*/ 51956 h 718008"/>
                  <a:gd name="connsiteX24" fmla="*/ 486463 w 634072"/>
                  <a:gd name="connsiteY24" fmla="*/ 10201 h 718008"/>
                  <a:gd name="connsiteX0" fmla="*/ 486463 w 634072"/>
                  <a:gd name="connsiteY0" fmla="*/ 3374 h 711181"/>
                  <a:gd name="connsiteX1" fmla="*/ 353475 w 634072"/>
                  <a:gd name="connsiteY1" fmla="*/ 6676 h 711181"/>
                  <a:gd name="connsiteX2" fmla="*/ 254314 w 634072"/>
                  <a:gd name="connsiteY2" fmla="*/ 35604 h 711181"/>
                  <a:gd name="connsiteX3" fmla="*/ 101914 w 634072"/>
                  <a:gd name="connsiteY3" fmla="*/ 140379 h 711181"/>
                  <a:gd name="connsiteX4" fmla="*/ 35239 w 634072"/>
                  <a:gd name="connsiteY4" fmla="*/ 230867 h 711181"/>
                  <a:gd name="connsiteX5" fmla="*/ 25714 w 634072"/>
                  <a:gd name="connsiteY5" fmla="*/ 311829 h 711181"/>
                  <a:gd name="connsiteX6" fmla="*/ 92389 w 634072"/>
                  <a:gd name="connsiteY6" fmla="*/ 340404 h 711181"/>
                  <a:gd name="connsiteX7" fmla="*/ 159064 w 634072"/>
                  <a:gd name="connsiteY7" fmla="*/ 245154 h 711181"/>
                  <a:gd name="connsiteX8" fmla="*/ 118401 w 634072"/>
                  <a:gd name="connsiteY8" fmla="*/ 308345 h 711181"/>
                  <a:gd name="connsiteX9" fmla="*/ 4102 w 634072"/>
                  <a:gd name="connsiteY9" fmla="*/ 446458 h 711181"/>
                  <a:gd name="connsiteX10" fmla="*/ 54289 w 634072"/>
                  <a:gd name="connsiteY10" fmla="*/ 540428 h 711181"/>
                  <a:gd name="connsiteX11" fmla="*/ 168589 w 634072"/>
                  <a:gd name="connsiteY11" fmla="*/ 464229 h 711181"/>
                  <a:gd name="connsiteX12" fmla="*/ 78101 w 634072"/>
                  <a:gd name="connsiteY12" fmla="*/ 559479 h 711181"/>
                  <a:gd name="connsiteX13" fmla="*/ 130489 w 634072"/>
                  <a:gd name="connsiteY13" fmla="*/ 645204 h 711181"/>
                  <a:gd name="connsiteX14" fmla="*/ 259076 w 634072"/>
                  <a:gd name="connsiteY14" fmla="*/ 616629 h 711181"/>
                  <a:gd name="connsiteX15" fmla="*/ 311464 w 634072"/>
                  <a:gd name="connsiteY15" fmla="*/ 559479 h 711181"/>
                  <a:gd name="connsiteX16" fmla="*/ 225739 w 634072"/>
                  <a:gd name="connsiteY16" fmla="*/ 683304 h 711181"/>
                  <a:gd name="connsiteX17" fmla="*/ 340039 w 634072"/>
                  <a:gd name="connsiteY17" fmla="*/ 702354 h 711181"/>
                  <a:gd name="connsiteX18" fmla="*/ 549589 w 634072"/>
                  <a:gd name="connsiteY18" fmla="*/ 569004 h 711181"/>
                  <a:gd name="connsiteX19" fmla="*/ 619759 w 634072"/>
                  <a:gd name="connsiteY19" fmla="*/ 379908 h 711181"/>
                  <a:gd name="connsiteX20" fmla="*/ 627677 w 634072"/>
                  <a:gd name="connsiteY20" fmla="*/ 316149 h 711181"/>
                  <a:gd name="connsiteX21" fmla="*/ 633947 w 634072"/>
                  <a:gd name="connsiteY21" fmla="*/ 210127 h 711181"/>
                  <a:gd name="connsiteX22" fmla="*/ 625789 w 634072"/>
                  <a:gd name="connsiteY22" fmla="*/ 92754 h 711181"/>
                  <a:gd name="connsiteX23" fmla="*/ 559114 w 634072"/>
                  <a:gd name="connsiteY23" fmla="*/ 45129 h 711181"/>
                  <a:gd name="connsiteX24" fmla="*/ 486463 w 634072"/>
                  <a:gd name="connsiteY24" fmla="*/ 3374 h 711181"/>
                  <a:gd name="connsiteX0" fmla="*/ 486463 w 634072"/>
                  <a:gd name="connsiteY0" fmla="*/ 5125 h 712932"/>
                  <a:gd name="connsiteX1" fmla="*/ 353475 w 634072"/>
                  <a:gd name="connsiteY1" fmla="*/ 8427 h 712932"/>
                  <a:gd name="connsiteX2" fmla="*/ 254314 w 634072"/>
                  <a:gd name="connsiteY2" fmla="*/ 37355 h 712932"/>
                  <a:gd name="connsiteX3" fmla="*/ 101914 w 634072"/>
                  <a:gd name="connsiteY3" fmla="*/ 142130 h 712932"/>
                  <a:gd name="connsiteX4" fmla="*/ 35239 w 634072"/>
                  <a:gd name="connsiteY4" fmla="*/ 232618 h 712932"/>
                  <a:gd name="connsiteX5" fmla="*/ 25714 w 634072"/>
                  <a:gd name="connsiteY5" fmla="*/ 313580 h 712932"/>
                  <a:gd name="connsiteX6" fmla="*/ 92389 w 634072"/>
                  <a:gd name="connsiteY6" fmla="*/ 342155 h 712932"/>
                  <a:gd name="connsiteX7" fmla="*/ 159064 w 634072"/>
                  <a:gd name="connsiteY7" fmla="*/ 246905 h 712932"/>
                  <a:gd name="connsiteX8" fmla="*/ 118401 w 634072"/>
                  <a:gd name="connsiteY8" fmla="*/ 310096 h 712932"/>
                  <a:gd name="connsiteX9" fmla="*/ 4102 w 634072"/>
                  <a:gd name="connsiteY9" fmla="*/ 448209 h 712932"/>
                  <a:gd name="connsiteX10" fmla="*/ 54289 w 634072"/>
                  <a:gd name="connsiteY10" fmla="*/ 542179 h 712932"/>
                  <a:gd name="connsiteX11" fmla="*/ 168589 w 634072"/>
                  <a:gd name="connsiteY11" fmla="*/ 465980 h 712932"/>
                  <a:gd name="connsiteX12" fmla="*/ 78101 w 634072"/>
                  <a:gd name="connsiteY12" fmla="*/ 561230 h 712932"/>
                  <a:gd name="connsiteX13" fmla="*/ 130489 w 634072"/>
                  <a:gd name="connsiteY13" fmla="*/ 646955 h 712932"/>
                  <a:gd name="connsiteX14" fmla="*/ 259076 w 634072"/>
                  <a:gd name="connsiteY14" fmla="*/ 618380 h 712932"/>
                  <a:gd name="connsiteX15" fmla="*/ 311464 w 634072"/>
                  <a:gd name="connsiteY15" fmla="*/ 561230 h 712932"/>
                  <a:gd name="connsiteX16" fmla="*/ 225739 w 634072"/>
                  <a:gd name="connsiteY16" fmla="*/ 685055 h 712932"/>
                  <a:gd name="connsiteX17" fmla="*/ 340039 w 634072"/>
                  <a:gd name="connsiteY17" fmla="*/ 704105 h 712932"/>
                  <a:gd name="connsiteX18" fmla="*/ 549589 w 634072"/>
                  <a:gd name="connsiteY18" fmla="*/ 570755 h 712932"/>
                  <a:gd name="connsiteX19" fmla="*/ 619759 w 634072"/>
                  <a:gd name="connsiteY19" fmla="*/ 381659 h 712932"/>
                  <a:gd name="connsiteX20" fmla="*/ 627677 w 634072"/>
                  <a:gd name="connsiteY20" fmla="*/ 317900 h 712932"/>
                  <a:gd name="connsiteX21" fmla="*/ 633947 w 634072"/>
                  <a:gd name="connsiteY21" fmla="*/ 211878 h 712932"/>
                  <a:gd name="connsiteX22" fmla="*/ 625789 w 634072"/>
                  <a:gd name="connsiteY22" fmla="*/ 94505 h 712932"/>
                  <a:gd name="connsiteX23" fmla="*/ 559114 w 634072"/>
                  <a:gd name="connsiteY23" fmla="*/ 46880 h 712932"/>
                  <a:gd name="connsiteX24" fmla="*/ 486463 w 634072"/>
                  <a:gd name="connsiteY24" fmla="*/ 5125 h 71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4072" h="712932">
                    <a:moveTo>
                      <a:pt x="486463" y="5125"/>
                    </a:moveTo>
                    <a:cubicBezTo>
                      <a:pt x="452190" y="-1284"/>
                      <a:pt x="402079" y="-3208"/>
                      <a:pt x="353475" y="8427"/>
                    </a:cubicBezTo>
                    <a:cubicBezTo>
                      <a:pt x="304871" y="20062"/>
                      <a:pt x="296241" y="15071"/>
                      <a:pt x="254314" y="37355"/>
                    </a:cubicBezTo>
                    <a:cubicBezTo>
                      <a:pt x="212387" y="59639"/>
                      <a:pt x="138426" y="109586"/>
                      <a:pt x="101914" y="142130"/>
                    </a:cubicBezTo>
                    <a:cubicBezTo>
                      <a:pt x="65402" y="174674"/>
                      <a:pt x="47939" y="204043"/>
                      <a:pt x="35239" y="232618"/>
                    </a:cubicBezTo>
                    <a:cubicBezTo>
                      <a:pt x="22539" y="261193"/>
                      <a:pt x="16189" y="295324"/>
                      <a:pt x="25714" y="313580"/>
                    </a:cubicBezTo>
                    <a:cubicBezTo>
                      <a:pt x="35239" y="331836"/>
                      <a:pt x="70164" y="353267"/>
                      <a:pt x="92389" y="342155"/>
                    </a:cubicBezTo>
                    <a:cubicBezTo>
                      <a:pt x="114614" y="331043"/>
                      <a:pt x="154729" y="252248"/>
                      <a:pt x="159064" y="246905"/>
                    </a:cubicBezTo>
                    <a:cubicBezTo>
                      <a:pt x="163399" y="241562"/>
                      <a:pt x="142641" y="291627"/>
                      <a:pt x="118401" y="310096"/>
                    </a:cubicBezTo>
                    <a:cubicBezTo>
                      <a:pt x="94161" y="328566"/>
                      <a:pt x="21137" y="411910"/>
                      <a:pt x="4102" y="448209"/>
                    </a:cubicBezTo>
                    <a:cubicBezTo>
                      <a:pt x="-12933" y="484508"/>
                      <a:pt x="26874" y="539217"/>
                      <a:pt x="54289" y="542179"/>
                    </a:cubicBezTo>
                    <a:cubicBezTo>
                      <a:pt x="81704" y="545141"/>
                      <a:pt x="164620" y="462805"/>
                      <a:pt x="168589" y="465980"/>
                    </a:cubicBezTo>
                    <a:cubicBezTo>
                      <a:pt x="172558" y="469155"/>
                      <a:pt x="84451" y="531068"/>
                      <a:pt x="78101" y="561230"/>
                    </a:cubicBezTo>
                    <a:cubicBezTo>
                      <a:pt x="71751" y="591392"/>
                      <a:pt x="100327" y="637430"/>
                      <a:pt x="130489" y="646955"/>
                    </a:cubicBezTo>
                    <a:cubicBezTo>
                      <a:pt x="160651" y="656480"/>
                      <a:pt x="228914" y="632667"/>
                      <a:pt x="259076" y="618380"/>
                    </a:cubicBezTo>
                    <a:cubicBezTo>
                      <a:pt x="289238" y="604093"/>
                      <a:pt x="317020" y="550118"/>
                      <a:pt x="311464" y="561230"/>
                    </a:cubicBezTo>
                    <a:cubicBezTo>
                      <a:pt x="305908" y="572343"/>
                      <a:pt x="220977" y="661243"/>
                      <a:pt x="225739" y="685055"/>
                    </a:cubicBezTo>
                    <a:cubicBezTo>
                      <a:pt x="230501" y="708867"/>
                      <a:pt x="286064" y="723155"/>
                      <a:pt x="340039" y="704105"/>
                    </a:cubicBezTo>
                    <a:cubicBezTo>
                      <a:pt x="394014" y="685055"/>
                      <a:pt x="502969" y="624496"/>
                      <a:pt x="549589" y="570755"/>
                    </a:cubicBezTo>
                    <a:cubicBezTo>
                      <a:pt x="596209" y="517014"/>
                      <a:pt x="606744" y="423802"/>
                      <a:pt x="619759" y="381659"/>
                    </a:cubicBezTo>
                    <a:cubicBezTo>
                      <a:pt x="632774" y="339517"/>
                      <a:pt x="627677" y="317900"/>
                      <a:pt x="627677" y="317900"/>
                    </a:cubicBezTo>
                    <a:cubicBezTo>
                      <a:pt x="627221" y="293524"/>
                      <a:pt x="634403" y="236254"/>
                      <a:pt x="633947" y="211878"/>
                    </a:cubicBezTo>
                    <a:cubicBezTo>
                      <a:pt x="632359" y="180128"/>
                      <a:pt x="638489" y="124668"/>
                      <a:pt x="625789" y="94505"/>
                    </a:cubicBezTo>
                    <a:cubicBezTo>
                      <a:pt x="613089" y="64343"/>
                      <a:pt x="582335" y="61777"/>
                      <a:pt x="559114" y="46880"/>
                    </a:cubicBezTo>
                    <a:cubicBezTo>
                      <a:pt x="535893" y="31983"/>
                      <a:pt x="520736" y="11534"/>
                      <a:pt x="486463" y="5125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7DFEE603-9705-4584-A4A2-3D44D168EA2D}"/>
                </a:ext>
              </a:extLst>
            </p:cNvPr>
            <p:cNvSpPr/>
            <p:nvPr/>
          </p:nvSpPr>
          <p:spPr>
            <a:xfrm rot="8519497">
              <a:off x="5223528" y="4559907"/>
              <a:ext cx="353221" cy="260212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8" name="mouthmia">
            <a:hlinkClick r:id="" action="ppaction://media"/>
            <a:extLst>
              <a:ext uri="{FF2B5EF4-FFF2-40B4-BE49-F238E27FC236}">
                <a16:creationId xmlns:a16="http://schemas.microsoft.com/office/drawing/2014/main" id="{B3A73711-8724-C104-84C3-67385E91950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1419.3"/>
                </p14:media>
              </p:ext>
            </p:extLst>
          </p:nvPr>
        </p:nvPicPr>
        <p:blipFill>
          <a:blip r:embed="rId7"/>
          <a:srcRect l="48373" t="21546" r="42698" b="69449"/>
          <a:stretch>
            <a:fillRect/>
          </a:stretch>
        </p:blipFill>
        <p:spPr>
          <a:xfrm flipH="1">
            <a:off x="7001259" y="4937285"/>
            <a:ext cx="120408" cy="80272"/>
          </a:xfrm>
          <a:prstGeom prst="roundRect">
            <a:avLst>
              <a:gd name="adj" fmla="val 50000"/>
            </a:avLst>
          </a:prstGeom>
        </p:spPr>
      </p:pic>
      <p:pic>
        <p:nvPicPr>
          <p:cNvPr id="76" name="Text-to-Speech_23-Nov-2024_21-31">
            <a:hlinkClick r:id="" action="ppaction://media"/>
            <a:extLst>
              <a:ext uri="{FF2B5EF4-FFF2-40B4-BE49-F238E27FC236}">
                <a16:creationId xmlns:a16="http://schemas.microsoft.com/office/drawing/2014/main" id="{1214A557-2E0F-4CD3-9298-4AD09B2B378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08228" y="20913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8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1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04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38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9B4436-19C2-4CA9-8C11-A243C5A643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750" y="-1"/>
            <a:ext cx="4667250" cy="700087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5D066EE-1348-483C-A53F-1328C27D927A}"/>
              </a:ext>
            </a:extLst>
          </p:cNvPr>
          <p:cNvGrpSpPr/>
          <p:nvPr/>
        </p:nvGrpSpPr>
        <p:grpSpPr>
          <a:xfrm>
            <a:off x="6301059" y="4007249"/>
            <a:ext cx="1516904" cy="2743608"/>
            <a:chOff x="5918142" y="3880031"/>
            <a:chExt cx="1156295" cy="209137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0B9AFB-7DF2-455E-94A9-E997A70ACB13}"/>
                </a:ext>
              </a:extLst>
            </p:cNvPr>
            <p:cNvGrpSpPr/>
            <p:nvPr/>
          </p:nvGrpSpPr>
          <p:grpSpPr>
            <a:xfrm>
              <a:off x="5918142" y="3880031"/>
              <a:ext cx="1156295" cy="2091378"/>
              <a:chOff x="5918142" y="3880031"/>
              <a:chExt cx="1156295" cy="209137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7B6DAE8-605B-5B3E-D324-B2EDFA46AC29}"/>
                  </a:ext>
                </a:extLst>
              </p:cNvPr>
              <p:cNvGrpSpPr/>
              <p:nvPr/>
            </p:nvGrpSpPr>
            <p:grpSpPr>
              <a:xfrm>
                <a:off x="5918142" y="3880031"/>
                <a:ext cx="1156295" cy="2091378"/>
                <a:chOff x="6674902" y="3396662"/>
                <a:chExt cx="1561127" cy="2952956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DD24844-8B56-90B4-92F5-D28240383013}"/>
                    </a:ext>
                  </a:extLst>
                </p:cNvPr>
                <p:cNvGrpSpPr/>
                <p:nvPr/>
              </p:nvGrpSpPr>
              <p:grpSpPr>
                <a:xfrm>
                  <a:off x="6674902" y="3408858"/>
                  <a:ext cx="1561127" cy="2940760"/>
                  <a:chOff x="6674902" y="3408858"/>
                  <a:chExt cx="1561127" cy="2940760"/>
                </a:xfrm>
              </p:grpSpPr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9C585689-F038-EA58-0DC6-84F187047ABE}"/>
                      </a:ext>
                    </a:extLst>
                  </p:cNvPr>
                  <p:cNvSpPr/>
                  <p:nvPr/>
                </p:nvSpPr>
                <p:spPr>
                  <a:xfrm>
                    <a:off x="6674902" y="3408858"/>
                    <a:ext cx="1561127" cy="1027538"/>
                  </a:xfrm>
                  <a:custGeom>
                    <a:avLst/>
                    <a:gdLst>
                      <a:gd name="connsiteX0" fmla="*/ 676546 w 1352630"/>
                      <a:gd name="connsiteY0" fmla="*/ 0 h 786406"/>
                      <a:gd name="connsiteX1" fmla="*/ 1339537 w 1352630"/>
                      <a:gd name="connsiteY1" fmla="*/ 629701 h 786406"/>
                      <a:gd name="connsiteX2" fmla="*/ 1352630 w 1352630"/>
                      <a:gd name="connsiteY2" fmla="*/ 781060 h 786406"/>
                      <a:gd name="connsiteX3" fmla="*/ 1346669 w 1352630"/>
                      <a:gd name="connsiteY3" fmla="*/ 778591 h 786406"/>
                      <a:gd name="connsiteX4" fmla="*/ 18865 w 1352630"/>
                      <a:gd name="connsiteY4" fmla="*/ 778591 h 786406"/>
                      <a:gd name="connsiteX5" fmla="*/ 0 w 1352630"/>
                      <a:gd name="connsiteY5" fmla="*/ 786406 h 786406"/>
                      <a:gd name="connsiteX6" fmla="*/ 13555 w 1352630"/>
                      <a:gd name="connsiteY6" fmla="*/ 629701 h 786406"/>
                      <a:gd name="connsiteX7" fmla="*/ 676546 w 1352630"/>
                      <a:gd name="connsiteY7" fmla="*/ 0 h 786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52630" h="786406">
                        <a:moveTo>
                          <a:pt x="676546" y="0"/>
                        </a:moveTo>
                        <a:cubicBezTo>
                          <a:pt x="1003580" y="0"/>
                          <a:pt x="1276434" y="270331"/>
                          <a:pt x="1339537" y="629701"/>
                        </a:cubicBezTo>
                        <a:lnTo>
                          <a:pt x="1352630" y="781060"/>
                        </a:lnTo>
                        <a:lnTo>
                          <a:pt x="1346669" y="778591"/>
                        </a:lnTo>
                        <a:lnTo>
                          <a:pt x="18865" y="778591"/>
                        </a:lnTo>
                        <a:lnTo>
                          <a:pt x="0" y="786406"/>
                        </a:lnTo>
                        <a:lnTo>
                          <a:pt x="13555" y="629701"/>
                        </a:lnTo>
                        <a:cubicBezTo>
                          <a:pt x="76659" y="270331"/>
                          <a:pt x="349512" y="0"/>
                          <a:pt x="676546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DF2CD265-705B-18C2-7310-E0C75B1181A7}"/>
                      </a:ext>
                    </a:extLst>
                  </p:cNvPr>
                  <p:cNvGrpSpPr/>
                  <p:nvPr/>
                </p:nvGrpSpPr>
                <p:grpSpPr>
                  <a:xfrm>
                    <a:off x="6833680" y="3437360"/>
                    <a:ext cx="1198498" cy="2912258"/>
                    <a:chOff x="5679564" y="966332"/>
                    <a:chExt cx="1959935" cy="4762489"/>
                  </a:xfrm>
                </p:grpSpPr>
                <p:sp>
                  <p:nvSpPr>
                    <p:cNvPr id="79" name="Rectangle: Rounded Corners 78">
                      <a:extLst>
                        <a:ext uri="{FF2B5EF4-FFF2-40B4-BE49-F238E27FC236}">
                          <a16:creationId xmlns:a16="http://schemas.microsoft.com/office/drawing/2014/main" id="{2E324FAB-F0DB-897A-BC82-E28F5A3B18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6504" y="4644381"/>
                      <a:ext cx="179148" cy="90151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0" name="Rectangle: Rounded Corners 79">
                      <a:extLst>
                        <a:ext uri="{FF2B5EF4-FFF2-40B4-BE49-F238E27FC236}">
                          <a16:creationId xmlns:a16="http://schemas.microsoft.com/office/drawing/2014/main" id="{EA20C28E-0BFD-836E-E0EC-4B68DC7643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1616" y="4627704"/>
                      <a:ext cx="179149" cy="90151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1" name="Rectangle: Rounded Corners 80">
                      <a:extLst>
                        <a:ext uri="{FF2B5EF4-FFF2-40B4-BE49-F238E27FC236}">
                          <a16:creationId xmlns:a16="http://schemas.microsoft.com/office/drawing/2014/main" id="{1C3107D6-3501-9C79-FAC7-34D1165F5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7642" y="3057300"/>
                      <a:ext cx="1644819" cy="1589649"/>
                    </a:xfrm>
                    <a:prstGeom prst="round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2" name="Rectangle: Rounded Corners 81">
                      <a:extLst>
                        <a:ext uri="{FF2B5EF4-FFF2-40B4-BE49-F238E27FC236}">
                          <a16:creationId xmlns:a16="http://schemas.microsoft.com/office/drawing/2014/main" id="{2C6A0F98-0874-EFF1-8202-1A42D0E4B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9989" y="2852332"/>
                      <a:ext cx="211915" cy="362567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3" name="Rectangle: Top Corners Rounded 82">
                      <a:extLst>
                        <a:ext uri="{FF2B5EF4-FFF2-40B4-BE49-F238E27FC236}">
                          <a16:creationId xmlns:a16="http://schemas.microsoft.com/office/drawing/2014/main" id="{680BE512-381B-54BD-3BBE-0C2BD961D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1180" y="5543328"/>
                      <a:ext cx="518715" cy="185493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" name="Rectangle: Top Corners Rounded 83">
                      <a:extLst>
                        <a:ext uri="{FF2B5EF4-FFF2-40B4-BE49-F238E27FC236}">
                          <a16:creationId xmlns:a16="http://schemas.microsoft.com/office/drawing/2014/main" id="{B738EBDF-E0F0-6D03-6DB4-CDAF974A1C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33" y="5400504"/>
                      <a:ext cx="518715" cy="185493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85" name="Group 84">
                      <a:extLst>
                        <a:ext uri="{FF2B5EF4-FFF2-40B4-BE49-F238E27FC236}">
                          <a16:creationId xmlns:a16="http://schemas.microsoft.com/office/drawing/2014/main" id="{8130E882-DF6E-751B-EE67-F9293B2C3F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79564" y="3064441"/>
                      <a:ext cx="330658" cy="1308599"/>
                      <a:chOff x="5679564" y="3064441"/>
                      <a:chExt cx="330658" cy="1308599"/>
                    </a:xfrm>
                  </p:grpSpPr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805E0868-B8A6-CD25-2308-A1ACA00C32C4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94516" flipH="1">
                        <a:off x="5702983" y="3064441"/>
                        <a:ext cx="307239" cy="1101180"/>
                        <a:chOff x="1045181" y="2860704"/>
                        <a:chExt cx="307239" cy="1101180"/>
                      </a:xfr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grpSpPr>
                    <p:sp>
                      <p:nvSpPr>
                        <p:cNvPr id="88" name="Rectangle: Rounded Corners 87">
                          <a:extLst>
                            <a:ext uri="{FF2B5EF4-FFF2-40B4-BE49-F238E27FC236}">
                              <a16:creationId xmlns:a16="http://schemas.microsoft.com/office/drawing/2014/main" id="{B72E314A-1A38-FC7C-5E41-0075174AFB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4516">
                          <a:off x="1045181" y="2860704"/>
                          <a:ext cx="307239" cy="547317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9" name="Rectangle: Rounded Corners 88">
                          <a:extLst>
                            <a:ext uri="{FF2B5EF4-FFF2-40B4-BE49-F238E27FC236}">
                              <a16:creationId xmlns:a16="http://schemas.microsoft.com/office/drawing/2014/main" id="{94079EAC-84C1-C89E-938D-C7F2CB28ED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4516">
                          <a:off x="1117235" y="3279858"/>
                          <a:ext cx="186406" cy="682026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3F22CEE5-FB5A-F28D-F2CE-27312CF821D5}"/>
                          </a:ext>
                        </a:extLst>
                      </p:cNvPr>
                      <p:cNvSpPr/>
                      <p:nvPr/>
                    </p:nvSpPr>
                    <p:spPr>
                      <a:xfrm rot="2278390" flipH="1">
                        <a:off x="5679564" y="3934159"/>
                        <a:ext cx="308173" cy="438881"/>
                      </a:xfrm>
                      <a:custGeom>
                        <a:avLst/>
                        <a:gdLst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03557 w 681406"/>
                          <a:gd name="connsiteY8" fmla="*/ 326073 h 709978"/>
                          <a:gd name="connsiteX9" fmla="*/ 8307 w 681406"/>
                          <a:gd name="connsiteY9" fmla="*/ 392748 h 709978"/>
                          <a:gd name="connsiteX10" fmla="*/ 17832 w 681406"/>
                          <a:gd name="connsiteY10" fmla="*/ 516573 h 709978"/>
                          <a:gd name="connsiteX11" fmla="*/ 122607 w 681406"/>
                          <a:gd name="connsiteY11" fmla="*/ 535623 h 709978"/>
                          <a:gd name="connsiteX12" fmla="*/ 227382 w 681406"/>
                          <a:gd name="connsiteY12" fmla="*/ 497523 h 709978"/>
                          <a:gd name="connsiteX13" fmla="*/ 122607 w 681406"/>
                          <a:gd name="connsiteY13" fmla="*/ 621348 h 709978"/>
                          <a:gd name="connsiteX14" fmla="*/ 170232 w 681406"/>
                          <a:gd name="connsiteY14" fmla="*/ 640398 h 709978"/>
                          <a:gd name="connsiteX15" fmla="*/ 303582 w 681406"/>
                          <a:gd name="connsiteY15" fmla="*/ 630873 h 709978"/>
                          <a:gd name="connsiteX16" fmla="*/ 351207 w 681406"/>
                          <a:gd name="connsiteY16" fmla="*/ 554673 h 709978"/>
                          <a:gd name="connsiteX17" fmla="*/ 246432 w 681406"/>
                          <a:gd name="connsiteY17" fmla="*/ 688023 h 709978"/>
                          <a:gd name="connsiteX18" fmla="*/ 379782 w 681406"/>
                          <a:gd name="connsiteY18" fmla="*/ 697548 h 709978"/>
                          <a:gd name="connsiteX19" fmla="*/ 589332 w 681406"/>
                          <a:gd name="connsiteY19" fmla="*/ 564198 h 709978"/>
                          <a:gd name="connsiteX20" fmla="*/ 675057 w 681406"/>
                          <a:gd name="connsiteY20" fmla="*/ 373698 h 709978"/>
                          <a:gd name="connsiteX21" fmla="*/ 675057 w 681406"/>
                          <a:gd name="connsiteY21" fmla="*/ 278448 h 709978"/>
                          <a:gd name="connsiteX22" fmla="*/ 675057 w 681406"/>
                          <a:gd name="connsiteY22" fmla="*/ 221298 h 709978"/>
                          <a:gd name="connsiteX23" fmla="*/ 636957 w 681406"/>
                          <a:gd name="connsiteY23" fmla="*/ 230823 h 709978"/>
                          <a:gd name="connsiteX24" fmla="*/ 665532 w 681406"/>
                          <a:gd name="connsiteY24" fmla="*/ 87948 h 709978"/>
                          <a:gd name="connsiteX25" fmla="*/ 598857 w 681406"/>
                          <a:gd name="connsiteY25" fmla="*/ 40323 h 709978"/>
                          <a:gd name="connsiteX26" fmla="*/ 455982 w 681406"/>
                          <a:gd name="connsiteY26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08332 w 681406"/>
                          <a:gd name="connsiteY13" fmla="*/ 4594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4558 w 679982"/>
                          <a:gd name="connsiteY0" fmla="*/ 2223 h 709978"/>
                          <a:gd name="connsiteX1" fmla="*/ 416458 w 679982"/>
                          <a:gd name="connsiteY1" fmla="*/ 106998 h 709978"/>
                          <a:gd name="connsiteX2" fmla="*/ 292633 w 679982"/>
                          <a:gd name="connsiteY2" fmla="*/ 30798 h 709978"/>
                          <a:gd name="connsiteX3" fmla="*/ 140233 w 679982"/>
                          <a:gd name="connsiteY3" fmla="*/ 135573 h 709978"/>
                          <a:gd name="connsiteX4" fmla="*/ 73558 w 679982"/>
                          <a:gd name="connsiteY4" fmla="*/ 226061 h 709978"/>
                          <a:gd name="connsiteX5" fmla="*/ 64033 w 679982"/>
                          <a:gd name="connsiteY5" fmla="*/ 307023 h 709978"/>
                          <a:gd name="connsiteX6" fmla="*/ 130708 w 679982"/>
                          <a:gd name="connsiteY6" fmla="*/ 335598 h 709978"/>
                          <a:gd name="connsiteX7" fmla="*/ 197383 w 679982"/>
                          <a:gd name="connsiteY7" fmla="*/ 240348 h 709978"/>
                          <a:gd name="connsiteX8" fmla="*/ 156720 w 679982"/>
                          <a:gd name="connsiteY8" fmla="*/ 303539 h 709978"/>
                          <a:gd name="connsiteX9" fmla="*/ 102133 w 679982"/>
                          <a:gd name="connsiteY9" fmla="*/ 326073 h 709978"/>
                          <a:gd name="connsiteX10" fmla="*/ 6883 w 679982"/>
                          <a:gd name="connsiteY10" fmla="*/ 392748 h 709978"/>
                          <a:gd name="connsiteX11" fmla="*/ 16408 w 679982"/>
                          <a:gd name="connsiteY11" fmla="*/ 516573 h 709978"/>
                          <a:gd name="connsiteX12" fmla="*/ 87845 w 679982"/>
                          <a:gd name="connsiteY12" fmla="*/ 516573 h 709978"/>
                          <a:gd name="connsiteX13" fmla="*/ 206908 w 679982"/>
                          <a:gd name="connsiteY13" fmla="*/ 459423 h 709978"/>
                          <a:gd name="connsiteX14" fmla="*/ 121183 w 679982"/>
                          <a:gd name="connsiteY14" fmla="*/ 621348 h 709978"/>
                          <a:gd name="connsiteX15" fmla="*/ 168808 w 679982"/>
                          <a:gd name="connsiteY15" fmla="*/ 640398 h 709978"/>
                          <a:gd name="connsiteX16" fmla="*/ 302158 w 679982"/>
                          <a:gd name="connsiteY16" fmla="*/ 630873 h 709978"/>
                          <a:gd name="connsiteX17" fmla="*/ 349783 w 679982"/>
                          <a:gd name="connsiteY17" fmla="*/ 554673 h 709978"/>
                          <a:gd name="connsiteX18" fmla="*/ 245008 w 679982"/>
                          <a:gd name="connsiteY18" fmla="*/ 688023 h 709978"/>
                          <a:gd name="connsiteX19" fmla="*/ 378358 w 679982"/>
                          <a:gd name="connsiteY19" fmla="*/ 697548 h 709978"/>
                          <a:gd name="connsiteX20" fmla="*/ 587908 w 679982"/>
                          <a:gd name="connsiteY20" fmla="*/ 564198 h 709978"/>
                          <a:gd name="connsiteX21" fmla="*/ 673633 w 679982"/>
                          <a:gd name="connsiteY21" fmla="*/ 373698 h 709978"/>
                          <a:gd name="connsiteX22" fmla="*/ 673633 w 679982"/>
                          <a:gd name="connsiteY22" fmla="*/ 278448 h 709978"/>
                          <a:gd name="connsiteX23" fmla="*/ 673633 w 679982"/>
                          <a:gd name="connsiteY23" fmla="*/ 221298 h 709978"/>
                          <a:gd name="connsiteX24" fmla="*/ 635533 w 679982"/>
                          <a:gd name="connsiteY24" fmla="*/ 230823 h 709978"/>
                          <a:gd name="connsiteX25" fmla="*/ 664108 w 679982"/>
                          <a:gd name="connsiteY25" fmla="*/ 87948 h 709978"/>
                          <a:gd name="connsiteX26" fmla="*/ 597433 w 679982"/>
                          <a:gd name="connsiteY26" fmla="*/ 40323 h 709978"/>
                          <a:gd name="connsiteX27" fmla="*/ 454558 w 679982"/>
                          <a:gd name="connsiteY27" fmla="*/ 2223 h 709978"/>
                          <a:gd name="connsiteX0" fmla="*/ 455545 w 680969"/>
                          <a:gd name="connsiteY0" fmla="*/ 2223 h 709978"/>
                          <a:gd name="connsiteX1" fmla="*/ 417445 w 680969"/>
                          <a:gd name="connsiteY1" fmla="*/ 106998 h 709978"/>
                          <a:gd name="connsiteX2" fmla="*/ 293620 w 680969"/>
                          <a:gd name="connsiteY2" fmla="*/ 30798 h 709978"/>
                          <a:gd name="connsiteX3" fmla="*/ 141220 w 680969"/>
                          <a:gd name="connsiteY3" fmla="*/ 135573 h 709978"/>
                          <a:gd name="connsiteX4" fmla="*/ 74545 w 680969"/>
                          <a:gd name="connsiteY4" fmla="*/ 226061 h 709978"/>
                          <a:gd name="connsiteX5" fmla="*/ 65020 w 680969"/>
                          <a:gd name="connsiteY5" fmla="*/ 307023 h 709978"/>
                          <a:gd name="connsiteX6" fmla="*/ 131695 w 680969"/>
                          <a:gd name="connsiteY6" fmla="*/ 335598 h 709978"/>
                          <a:gd name="connsiteX7" fmla="*/ 198370 w 680969"/>
                          <a:gd name="connsiteY7" fmla="*/ 240348 h 709978"/>
                          <a:gd name="connsiteX8" fmla="*/ 157707 w 680969"/>
                          <a:gd name="connsiteY8" fmla="*/ 303539 h 709978"/>
                          <a:gd name="connsiteX9" fmla="*/ 103120 w 680969"/>
                          <a:gd name="connsiteY9" fmla="*/ 326073 h 709978"/>
                          <a:gd name="connsiteX10" fmla="*/ 7870 w 680969"/>
                          <a:gd name="connsiteY10" fmla="*/ 392748 h 709978"/>
                          <a:gd name="connsiteX11" fmla="*/ 17395 w 680969"/>
                          <a:gd name="connsiteY11" fmla="*/ 516573 h 709978"/>
                          <a:gd name="connsiteX12" fmla="*/ 112645 w 680969"/>
                          <a:gd name="connsiteY12" fmla="*/ 516573 h 709978"/>
                          <a:gd name="connsiteX13" fmla="*/ 207895 w 680969"/>
                          <a:gd name="connsiteY13" fmla="*/ 459423 h 709978"/>
                          <a:gd name="connsiteX14" fmla="*/ 122170 w 680969"/>
                          <a:gd name="connsiteY14" fmla="*/ 621348 h 709978"/>
                          <a:gd name="connsiteX15" fmla="*/ 169795 w 680969"/>
                          <a:gd name="connsiteY15" fmla="*/ 640398 h 709978"/>
                          <a:gd name="connsiteX16" fmla="*/ 303145 w 680969"/>
                          <a:gd name="connsiteY16" fmla="*/ 630873 h 709978"/>
                          <a:gd name="connsiteX17" fmla="*/ 350770 w 680969"/>
                          <a:gd name="connsiteY17" fmla="*/ 554673 h 709978"/>
                          <a:gd name="connsiteX18" fmla="*/ 245995 w 680969"/>
                          <a:gd name="connsiteY18" fmla="*/ 688023 h 709978"/>
                          <a:gd name="connsiteX19" fmla="*/ 379345 w 680969"/>
                          <a:gd name="connsiteY19" fmla="*/ 697548 h 709978"/>
                          <a:gd name="connsiteX20" fmla="*/ 588895 w 680969"/>
                          <a:gd name="connsiteY20" fmla="*/ 564198 h 709978"/>
                          <a:gd name="connsiteX21" fmla="*/ 674620 w 680969"/>
                          <a:gd name="connsiteY21" fmla="*/ 373698 h 709978"/>
                          <a:gd name="connsiteX22" fmla="*/ 674620 w 680969"/>
                          <a:gd name="connsiteY22" fmla="*/ 278448 h 709978"/>
                          <a:gd name="connsiteX23" fmla="*/ 674620 w 680969"/>
                          <a:gd name="connsiteY23" fmla="*/ 221298 h 709978"/>
                          <a:gd name="connsiteX24" fmla="*/ 636520 w 680969"/>
                          <a:gd name="connsiteY24" fmla="*/ 230823 h 709978"/>
                          <a:gd name="connsiteX25" fmla="*/ 665095 w 680969"/>
                          <a:gd name="connsiteY25" fmla="*/ 87948 h 709978"/>
                          <a:gd name="connsiteX26" fmla="*/ 598420 w 680969"/>
                          <a:gd name="connsiteY26" fmla="*/ 40323 h 709978"/>
                          <a:gd name="connsiteX27" fmla="*/ 455545 w 680969"/>
                          <a:gd name="connsiteY27" fmla="*/ 2223 h 709978"/>
                          <a:gd name="connsiteX0" fmla="*/ 460771 w 686195"/>
                          <a:gd name="connsiteY0" fmla="*/ 2223 h 709978"/>
                          <a:gd name="connsiteX1" fmla="*/ 422671 w 686195"/>
                          <a:gd name="connsiteY1" fmla="*/ 106998 h 709978"/>
                          <a:gd name="connsiteX2" fmla="*/ 298846 w 686195"/>
                          <a:gd name="connsiteY2" fmla="*/ 30798 h 709978"/>
                          <a:gd name="connsiteX3" fmla="*/ 146446 w 686195"/>
                          <a:gd name="connsiteY3" fmla="*/ 135573 h 709978"/>
                          <a:gd name="connsiteX4" fmla="*/ 79771 w 686195"/>
                          <a:gd name="connsiteY4" fmla="*/ 226061 h 709978"/>
                          <a:gd name="connsiteX5" fmla="*/ 70246 w 686195"/>
                          <a:gd name="connsiteY5" fmla="*/ 307023 h 709978"/>
                          <a:gd name="connsiteX6" fmla="*/ 136921 w 686195"/>
                          <a:gd name="connsiteY6" fmla="*/ 335598 h 709978"/>
                          <a:gd name="connsiteX7" fmla="*/ 203596 w 686195"/>
                          <a:gd name="connsiteY7" fmla="*/ 240348 h 709978"/>
                          <a:gd name="connsiteX8" fmla="*/ 162933 w 686195"/>
                          <a:gd name="connsiteY8" fmla="*/ 303539 h 709978"/>
                          <a:gd name="connsiteX9" fmla="*/ 108346 w 686195"/>
                          <a:gd name="connsiteY9" fmla="*/ 326073 h 709978"/>
                          <a:gd name="connsiteX10" fmla="*/ 13096 w 686195"/>
                          <a:gd name="connsiteY10" fmla="*/ 392748 h 709978"/>
                          <a:gd name="connsiteX11" fmla="*/ 22621 w 686195"/>
                          <a:gd name="connsiteY11" fmla="*/ 516573 h 709978"/>
                          <a:gd name="connsiteX12" fmla="*/ 213121 w 686195"/>
                          <a:gd name="connsiteY12" fmla="*/ 459423 h 709978"/>
                          <a:gd name="connsiteX13" fmla="*/ 127396 w 686195"/>
                          <a:gd name="connsiteY13" fmla="*/ 621348 h 709978"/>
                          <a:gd name="connsiteX14" fmla="*/ 175021 w 686195"/>
                          <a:gd name="connsiteY14" fmla="*/ 640398 h 709978"/>
                          <a:gd name="connsiteX15" fmla="*/ 308371 w 686195"/>
                          <a:gd name="connsiteY15" fmla="*/ 630873 h 709978"/>
                          <a:gd name="connsiteX16" fmla="*/ 355996 w 686195"/>
                          <a:gd name="connsiteY16" fmla="*/ 554673 h 709978"/>
                          <a:gd name="connsiteX17" fmla="*/ 251221 w 686195"/>
                          <a:gd name="connsiteY17" fmla="*/ 688023 h 709978"/>
                          <a:gd name="connsiteX18" fmla="*/ 384571 w 686195"/>
                          <a:gd name="connsiteY18" fmla="*/ 697548 h 709978"/>
                          <a:gd name="connsiteX19" fmla="*/ 594121 w 686195"/>
                          <a:gd name="connsiteY19" fmla="*/ 564198 h 709978"/>
                          <a:gd name="connsiteX20" fmla="*/ 679846 w 686195"/>
                          <a:gd name="connsiteY20" fmla="*/ 373698 h 709978"/>
                          <a:gd name="connsiteX21" fmla="*/ 679846 w 686195"/>
                          <a:gd name="connsiteY21" fmla="*/ 278448 h 709978"/>
                          <a:gd name="connsiteX22" fmla="*/ 679846 w 686195"/>
                          <a:gd name="connsiteY22" fmla="*/ 221298 h 709978"/>
                          <a:gd name="connsiteX23" fmla="*/ 641746 w 686195"/>
                          <a:gd name="connsiteY23" fmla="*/ 230823 h 709978"/>
                          <a:gd name="connsiteX24" fmla="*/ 670321 w 686195"/>
                          <a:gd name="connsiteY24" fmla="*/ 87948 h 709978"/>
                          <a:gd name="connsiteX25" fmla="*/ 603646 w 686195"/>
                          <a:gd name="connsiteY25" fmla="*/ 40323 h 709978"/>
                          <a:gd name="connsiteX26" fmla="*/ 460771 w 686195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5913 w 674712"/>
                          <a:gd name="connsiteY13" fmla="*/ 621348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2125 w 674712"/>
                          <a:gd name="connsiteY15" fmla="*/ 61182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6375"/>
                          <a:gd name="connsiteX1" fmla="*/ 411188 w 674712"/>
                          <a:gd name="connsiteY1" fmla="*/ 106998 h 706375"/>
                          <a:gd name="connsiteX2" fmla="*/ 287363 w 674712"/>
                          <a:gd name="connsiteY2" fmla="*/ 30798 h 706375"/>
                          <a:gd name="connsiteX3" fmla="*/ 134963 w 674712"/>
                          <a:gd name="connsiteY3" fmla="*/ 135573 h 706375"/>
                          <a:gd name="connsiteX4" fmla="*/ 68288 w 674712"/>
                          <a:gd name="connsiteY4" fmla="*/ 226061 h 706375"/>
                          <a:gd name="connsiteX5" fmla="*/ 58763 w 674712"/>
                          <a:gd name="connsiteY5" fmla="*/ 307023 h 706375"/>
                          <a:gd name="connsiteX6" fmla="*/ 125438 w 674712"/>
                          <a:gd name="connsiteY6" fmla="*/ 335598 h 706375"/>
                          <a:gd name="connsiteX7" fmla="*/ 192113 w 674712"/>
                          <a:gd name="connsiteY7" fmla="*/ 240348 h 706375"/>
                          <a:gd name="connsiteX8" fmla="*/ 151450 w 674712"/>
                          <a:gd name="connsiteY8" fmla="*/ 303539 h 706375"/>
                          <a:gd name="connsiteX9" fmla="*/ 96863 w 674712"/>
                          <a:gd name="connsiteY9" fmla="*/ 326073 h 706375"/>
                          <a:gd name="connsiteX10" fmla="*/ 1613 w 674712"/>
                          <a:gd name="connsiteY10" fmla="*/ 392748 h 706375"/>
                          <a:gd name="connsiteX11" fmla="*/ 49238 w 674712"/>
                          <a:gd name="connsiteY11" fmla="*/ 521335 h 706375"/>
                          <a:gd name="connsiteX12" fmla="*/ 201638 w 674712"/>
                          <a:gd name="connsiteY12" fmla="*/ 459423 h 706375"/>
                          <a:gd name="connsiteX13" fmla="*/ 111150 w 674712"/>
                          <a:gd name="connsiteY13" fmla="*/ 554673 h 706375"/>
                          <a:gd name="connsiteX14" fmla="*/ 163538 w 674712"/>
                          <a:gd name="connsiteY14" fmla="*/ 640398 h 706375"/>
                          <a:gd name="connsiteX15" fmla="*/ 292125 w 674712"/>
                          <a:gd name="connsiteY15" fmla="*/ 611823 h 706375"/>
                          <a:gd name="connsiteX16" fmla="*/ 344513 w 674712"/>
                          <a:gd name="connsiteY16" fmla="*/ 554673 h 706375"/>
                          <a:gd name="connsiteX17" fmla="*/ 258788 w 674712"/>
                          <a:gd name="connsiteY17" fmla="*/ 678498 h 706375"/>
                          <a:gd name="connsiteX18" fmla="*/ 373088 w 674712"/>
                          <a:gd name="connsiteY18" fmla="*/ 697548 h 706375"/>
                          <a:gd name="connsiteX19" fmla="*/ 582638 w 674712"/>
                          <a:gd name="connsiteY19" fmla="*/ 564198 h 706375"/>
                          <a:gd name="connsiteX20" fmla="*/ 668363 w 674712"/>
                          <a:gd name="connsiteY20" fmla="*/ 373698 h 706375"/>
                          <a:gd name="connsiteX21" fmla="*/ 668363 w 674712"/>
                          <a:gd name="connsiteY21" fmla="*/ 278448 h 706375"/>
                          <a:gd name="connsiteX22" fmla="*/ 668363 w 674712"/>
                          <a:gd name="connsiteY22" fmla="*/ 221298 h 706375"/>
                          <a:gd name="connsiteX23" fmla="*/ 630263 w 674712"/>
                          <a:gd name="connsiteY23" fmla="*/ 230823 h 706375"/>
                          <a:gd name="connsiteX24" fmla="*/ 658838 w 674712"/>
                          <a:gd name="connsiteY24" fmla="*/ 87948 h 706375"/>
                          <a:gd name="connsiteX25" fmla="*/ 592163 w 674712"/>
                          <a:gd name="connsiteY25" fmla="*/ 40323 h 706375"/>
                          <a:gd name="connsiteX26" fmla="*/ 449288 w 674712"/>
                          <a:gd name="connsiteY26" fmla="*/ 2223 h 706375"/>
                          <a:gd name="connsiteX0" fmla="*/ 452467 w 677891"/>
                          <a:gd name="connsiteY0" fmla="*/ 2223 h 706375"/>
                          <a:gd name="connsiteX1" fmla="*/ 414367 w 677891"/>
                          <a:gd name="connsiteY1" fmla="*/ 106998 h 706375"/>
                          <a:gd name="connsiteX2" fmla="*/ 290542 w 677891"/>
                          <a:gd name="connsiteY2" fmla="*/ 30798 h 706375"/>
                          <a:gd name="connsiteX3" fmla="*/ 138142 w 677891"/>
                          <a:gd name="connsiteY3" fmla="*/ 135573 h 706375"/>
                          <a:gd name="connsiteX4" fmla="*/ 71467 w 677891"/>
                          <a:gd name="connsiteY4" fmla="*/ 226061 h 706375"/>
                          <a:gd name="connsiteX5" fmla="*/ 61942 w 677891"/>
                          <a:gd name="connsiteY5" fmla="*/ 307023 h 706375"/>
                          <a:gd name="connsiteX6" fmla="*/ 128617 w 677891"/>
                          <a:gd name="connsiteY6" fmla="*/ 335598 h 706375"/>
                          <a:gd name="connsiteX7" fmla="*/ 195292 w 677891"/>
                          <a:gd name="connsiteY7" fmla="*/ 240348 h 706375"/>
                          <a:gd name="connsiteX8" fmla="*/ 154629 w 677891"/>
                          <a:gd name="connsiteY8" fmla="*/ 303539 h 706375"/>
                          <a:gd name="connsiteX9" fmla="*/ 4792 w 677891"/>
                          <a:gd name="connsiteY9" fmla="*/ 392748 h 706375"/>
                          <a:gd name="connsiteX10" fmla="*/ 52417 w 677891"/>
                          <a:gd name="connsiteY10" fmla="*/ 521335 h 706375"/>
                          <a:gd name="connsiteX11" fmla="*/ 204817 w 677891"/>
                          <a:gd name="connsiteY11" fmla="*/ 459423 h 706375"/>
                          <a:gd name="connsiteX12" fmla="*/ 114329 w 677891"/>
                          <a:gd name="connsiteY12" fmla="*/ 554673 h 706375"/>
                          <a:gd name="connsiteX13" fmla="*/ 166717 w 677891"/>
                          <a:gd name="connsiteY13" fmla="*/ 640398 h 706375"/>
                          <a:gd name="connsiteX14" fmla="*/ 295304 w 677891"/>
                          <a:gd name="connsiteY14" fmla="*/ 611823 h 706375"/>
                          <a:gd name="connsiteX15" fmla="*/ 347692 w 677891"/>
                          <a:gd name="connsiteY15" fmla="*/ 554673 h 706375"/>
                          <a:gd name="connsiteX16" fmla="*/ 261967 w 677891"/>
                          <a:gd name="connsiteY16" fmla="*/ 678498 h 706375"/>
                          <a:gd name="connsiteX17" fmla="*/ 376267 w 677891"/>
                          <a:gd name="connsiteY17" fmla="*/ 697548 h 706375"/>
                          <a:gd name="connsiteX18" fmla="*/ 585817 w 677891"/>
                          <a:gd name="connsiteY18" fmla="*/ 564198 h 706375"/>
                          <a:gd name="connsiteX19" fmla="*/ 671542 w 677891"/>
                          <a:gd name="connsiteY19" fmla="*/ 373698 h 706375"/>
                          <a:gd name="connsiteX20" fmla="*/ 671542 w 677891"/>
                          <a:gd name="connsiteY20" fmla="*/ 278448 h 706375"/>
                          <a:gd name="connsiteX21" fmla="*/ 671542 w 677891"/>
                          <a:gd name="connsiteY21" fmla="*/ 221298 h 706375"/>
                          <a:gd name="connsiteX22" fmla="*/ 633442 w 677891"/>
                          <a:gd name="connsiteY22" fmla="*/ 230823 h 706375"/>
                          <a:gd name="connsiteX23" fmla="*/ 662017 w 677891"/>
                          <a:gd name="connsiteY23" fmla="*/ 87948 h 706375"/>
                          <a:gd name="connsiteX24" fmla="*/ 595342 w 677891"/>
                          <a:gd name="connsiteY24" fmla="*/ 40323 h 706375"/>
                          <a:gd name="connsiteX25" fmla="*/ 452467 w 677891"/>
                          <a:gd name="connsiteY25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70215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84502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12997 w 638421"/>
                          <a:gd name="connsiteY0" fmla="*/ 2223 h 706375"/>
                          <a:gd name="connsiteX1" fmla="*/ 374897 w 638421"/>
                          <a:gd name="connsiteY1" fmla="*/ 106998 h 706375"/>
                          <a:gd name="connsiteX2" fmla="*/ 251072 w 638421"/>
                          <a:gd name="connsiteY2" fmla="*/ 30798 h 706375"/>
                          <a:gd name="connsiteX3" fmla="*/ 98672 w 638421"/>
                          <a:gd name="connsiteY3" fmla="*/ 135573 h 706375"/>
                          <a:gd name="connsiteX4" fmla="*/ 31997 w 638421"/>
                          <a:gd name="connsiteY4" fmla="*/ 226061 h 706375"/>
                          <a:gd name="connsiteX5" fmla="*/ 22472 w 638421"/>
                          <a:gd name="connsiteY5" fmla="*/ 307023 h 706375"/>
                          <a:gd name="connsiteX6" fmla="*/ 89147 w 638421"/>
                          <a:gd name="connsiteY6" fmla="*/ 335598 h 706375"/>
                          <a:gd name="connsiteX7" fmla="*/ 155822 w 638421"/>
                          <a:gd name="connsiteY7" fmla="*/ 240348 h 706375"/>
                          <a:gd name="connsiteX8" fmla="*/ 115159 w 638421"/>
                          <a:gd name="connsiteY8" fmla="*/ 303539 h 706375"/>
                          <a:gd name="connsiteX9" fmla="*/ 19909 w 638421"/>
                          <a:gd name="connsiteY9" fmla="*/ 384502 h 706375"/>
                          <a:gd name="connsiteX10" fmla="*/ 12947 w 638421"/>
                          <a:gd name="connsiteY10" fmla="*/ 521335 h 706375"/>
                          <a:gd name="connsiteX11" fmla="*/ 165347 w 638421"/>
                          <a:gd name="connsiteY11" fmla="*/ 459423 h 706375"/>
                          <a:gd name="connsiteX12" fmla="*/ 74859 w 638421"/>
                          <a:gd name="connsiteY12" fmla="*/ 554673 h 706375"/>
                          <a:gd name="connsiteX13" fmla="*/ 127247 w 638421"/>
                          <a:gd name="connsiteY13" fmla="*/ 640398 h 706375"/>
                          <a:gd name="connsiteX14" fmla="*/ 255834 w 638421"/>
                          <a:gd name="connsiteY14" fmla="*/ 611823 h 706375"/>
                          <a:gd name="connsiteX15" fmla="*/ 308222 w 638421"/>
                          <a:gd name="connsiteY15" fmla="*/ 554673 h 706375"/>
                          <a:gd name="connsiteX16" fmla="*/ 222497 w 638421"/>
                          <a:gd name="connsiteY16" fmla="*/ 678498 h 706375"/>
                          <a:gd name="connsiteX17" fmla="*/ 336797 w 638421"/>
                          <a:gd name="connsiteY17" fmla="*/ 697548 h 706375"/>
                          <a:gd name="connsiteX18" fmla="*/ 546347 w 638421"/>
                          <a:gd name="connsiteY18" fmla="*/ 564198 h 706375"/>
                          <a:gd name="connsiteX19" fmla="*/ 632072 w 638421"/>
                          <a:gd name="connsiteY19" fmla="*/ 373698 h 706375"/>
                          <a:gd name="connsiteX20" fmla="*/ 632072 w 638421"/>
                          <a:gd name="connsiteY20" fmla="*/ 278448 h 706375"/>
                          <a:gd name="connsiteX21" fmla="*/ 632072 w 638421"/>
                          <a:gd name="connsiteY21" fmla="*/ 221298 h 706375"/>
                          <a:gd name="connsiteX22" fmla="*/ 593972 w 638421"/>
                          <a:gd name="connsiteY22" fmla="*/ 230823 h 706375"/>
                          <a:gd name="connsiteX23" fmla="*/ 622547 w 638421"/>
                          <a:gd name="connsiteY23" fmla="*/ 87948 h 706375"/>
                          <a:gd name="connsiteX24" fmla="*/ 555872 w 638421"/>
                          <a:gd name="connsiteY24" fmla="*/ 40323 h 706375"/>
                          <a:gd name="connsiteX25" fmla="*/ 412997 w 638421"/>
                          <a:gd name="connsiteY25" fmla="*/ 2223 h 706375"/>
                          <a:gd name="connsiteX0" fmla="*/ 415057 w 640481"/>
                          <a:gd name="connsiteY0" fmla="*/ 2223 h 706375"/>
                          <a:gd name="connsiteX1" fmla="*/ 376957 w 640481"/>
                          <a:gd name="connsiteY1" fmla="*/ 106998 h 706375"/>
                          <a:gd name="connsiteX2" fmla="*/ 253132 w 640481"/>
                          <a:gd name="connsiteY2" fmla="*/ 30798 h 706375"/>
                          <a:gd name="connsiteX3" fmla="*/ 100732 w 640481"/>
                          <a:gd name="connsiteY3" fmla="*/ 135573 h 706375"/>
                          <a:gd name="connsiteX4" fmla="*/ 34057 w 640481"/>
                          <a:gd name="connsiteY4" fmla="*/ 226061 h 706375"/>
                          <a:gd name="connsiteX5" fmla="*/ 24532 w 640481"/>
                          <a:gd name="connsiteY5" fmla="*/ 307023 h 706375"/>
                          <a:gd name="connsiteX6" fmla="*/ 91207 w 640481"/>
                          <a:gd name="connsiteY6" fmla="*/ 335598 h 706375"/>
                          <a:gd name="connsiteX7" fmla="*/ 157882 w 640481"/>
                          <a:gd name="connsiteY7" fmla="*/ 240348 h 706375"/>
                          <a:gd name="connsiteX8" fmla="*/ 117219 w 640481"/>
                          <a:gd name="connsiteY8" fmla="*/ 303539 h 706375"/>
                          <a:gd name="connsiteX9" fmla="*/ 17207 w 640481"/>
                          <a:gd name="connsiteY9" fmla="*/ 451177 h 706375"/>
                          <a:gd name="connsiteX10" fmla="*/ 15007 w 640481"/>
                          <a:gd name="connsiteY10" fmla="*/ 521335 h 706375"/>
                          <a:gd name="connsiteX11" fmla="*/ 167407 w 640481"/>
                          <a:gd name="connsiteY11" fmla="*/ 459423 h 706375"/>
                          <a:gd name="connsiteX12" fmla="*/ 76919 w 640481"/>
                          <a:gd name="connsiteY12" fmla="*/ 554673 h 706375"/>
                          <a:gd name="connsiteX13" fmla="*/ 129307 w 640481"/>
                          <a:gd name="connsiteY13" fmla="*/ 640398 h 706375"/>
                          <a:gd name="connsiteX14" fmla="*/ 257894 w 640481"/>
                          <a:gd name="connsiteY14" fmla="*/ 611823 h 706375"/>
                          <a:gd name="connsiteX15" fmla="*/ 310282 w 640481"/>
                          <a:gd name="connsiteY15" fmla="*/ 554673 h 706375"/>
                          <a:gd name="connsiteX16" fmla="*/ 224557 w 640481"/>
                          <a:gd name="connsiteY16" fmla="*/ 678498 h 706375"/>
                          <a:gd name="connsiteX17" fmla="*/ 338857 w 640481"/>
                          <a:gd name="connsiteY17" fmla="*/ 697548 h 706375"/>
                          <a:gd name="connsiteX18" fmla="*/ 548407 w 640481"/>
                          <a:gd name="connsiteY18" fmla="*/ 564198 h 706375"/>
                          <a:gd name="connsiteX19" fmla="*/ 634132 w 640481"/>
                          <a:gd name="connsiteY19" fmla="*/ 373698 h 706375"/>
                          <a:gd name="connsiteX20" fmla="*/ 634132 w 640481"/>
                          <a:gd name="connsiteY20" fmla="*/ 278448 h 706375"/>
                          <a:gd name="connsiteX21" fmla="*/ 634132 w 640481"/>
                          <a:gd name="connsiteY21" fmla="*/ 221298 h 706375"/>
                          <a:gd name="connsiteX22" fmla="*/ 596032 w 640481"/>
                          <a:gd name="connsiteY22" fmla="*/ 230823 h 706375"/>
                          <a:gd name="connsiteX23" fmla="*/ 624607 w 640481"/>
                          <a:gd name="connsiteY23" fmla="*/ 87948 h 706375"/>
                          <a:gd name="connsiteX24" fmla="*/ 557932 w 640481"/>
                          <a:gd name="connsiteY24" fmla="*/ 40323 h 706375"/>
                          <a:gd name="connsiteX25" fmla="*/ 415057 w 640481"/>
                          <a:gd name="connsiteY25" fmla="*/ 2223 h 706375"/>
                          <a:gd name="connsiteX0" fmla="*/ 423166 w 648590"/>
                          <a:gd name="connsiteY0" fmla="*/ 2223 h 706375"/>
                          <a:gd name="connsiteX1" fmla="*/ 385066 w 648590"/>
                          <a:gd name="connsiteY1" fmla="*/ 106998 h 706375"/>
                          <a:gd name="connsiteX2" fmla="*/ 261241 w 648590"/>
                          <a:gd name="connsiteY2" fmla="*/ 30798 h 706375"/>
                          <a:gd name="connsiteX3" fmla="*/ 108841 w 648590"/>
                          <a:gd name="connsiteY3" fmla="*/ 135573 h 706375"/>
                          <a:gd name="connsiteX4" fmla="*/ 42166 w 648590"/>
                          <a:gd name="connsiteY4" fmla="*/ 226061 h 706375"/>
                          <a:gd name="connsiteX5" fmla="*/ 32641 w 648590"/>
                          <a:gd name="connsiteY5" fmla="*/ 307023 h 706375"/>
                          <a:gd name="connsiteX6" fmla="*/ 99316 w 648590"/>
                          <a:gd name="connsiteY6" fmla="*/ 335598 h 706375"/>
                          <a:gd name="connsiteX7" fmla="*/ 165991 w 648590"/>
                          <a:gd name="connsiteY7" fmla="*/ 240348 h 706375"/>
                          <a:gd name="connsiteX8" fmla="*/ 125328 w 648590"/>
                          <a:gd name="connsiteY8" fmla="*/ 303539 h 706375"/>
                          <a:gd name="connsiteX9" fmla="*/ 11029 w 648590"/>
                          <a:gd name="connsiteY9" fmla="*/ 441652 h 706375"/>
                          <a:gd name="connsiteX10" fmla="*/ 23116 w 648590"/>
                          <a:gd name="connsiteY10" fmla="*/ 521335 h 706375"/>
                          <a:gd name="connsiteX11" fmla="*/ 175516 w 648590"/>
                          <a:gd name="connsiteY11" fmla="*/ 459423 h 706375"/>
                          <a:gd name="connsiteX12" fmla="*/ 85028 w 648590"/>
                          <a:gd name="connsiteY12" fmla="*/ 554673 h 706375"/>
                          <a:gd name="connsiteX13" fmla="*/ 137416 w 648590"/>
                          <a:gd name="connsiteY13" fmla="*/ 640398 h 706375"/>
                          <a:gd name="connsiteX14" fmla="*/ 266003 w 648590"/>
                          <a:gd name="connsiteY14" fmla="*/ 611823 h 706375"/>
                          <a:gd name="connsiteX15" fmla="*/ 318391 w 648590"/>
                          <a:gd name="connsiteY15" fmla="*/ 554673 h 706375"/>
                          <a:gd name="connsiteX16" fmla="*/ 232666 w 648590"/>
                          <a:gd name="connsiteY16" fmla="*/ 678498 h 706375"/>
                          <a:gd name="connsiteX17" fmla="*/ 346966 w 648590"/>
                          <a:gd name="connsiteY17" fmla="*/ 697548 h 706375"/>
                          <a:gd name="connsiteX18" fmla="*/ 556516 w 648590"/>
                          <a:gd name="connsiteY18" fmla="*/ 564198 h 706375"/>
                          <a:gd name="connsiteX19" fmla="*/ 642241 w 648590"/>
                          <a:gd name="connsiteY19" fmla="*/ 373698 h 706375"/>
                          <a:gd name="connsiteX20" fmla="*/ 642241 w 648590"/>
                          <a:gd name="connsiteY20" fmla="*/ 278448 h 706375"/>
                          <a:gd name="connsiteX21" fmla="*/ 642241 w 648590"/>
                          <a:gd name="connsiteY21" fmla="*/ 221298 h 706375"/>
                          <a:gd name="connsiteX22" fmla="*/ 604141 w 648590"/>
                          <a:gd name="connsiteY22" fmla="*/ 230823 h 706375"/>
                          <a:gd name="connsiteX23" fmla="*/ 632716 w 648590"/>
                          <a:gd name="connsiteY23" fmla="*/ 87948 h 706375"/>
                          <a:gd name="connsiteX24" fmla="*/ 566041 w 648590"/>
                          <a:gd name="connsiteY24" fmla="*/ 40323 h 706375"/>
                          <a:gd name="connsiteX25" fmla="*/ 423166 w 648590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597214 w 641663"/>
                          <a:gd name="connsiteY22" fmla="*/ 230823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618041 w 641663"/>
                          <a:gd name="connsiteY22" fmla="*/ 199422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905 h 705057"/>
                          <a:gd name="connsiteX1" fmla="*/ 367856 w 641663"/>
                          <a:gd name="connsiteY1" fmla="*/ 77087 h 705057"/>
                          <a:gd name="connsiteX2" fmla="*/ 254314 w 641663"/>
                          <a:gd name="connsiteY2" fmla="*/ 29480 h 705057"/>
                          <a:gd name="connsiteX3" fmla="*/ 101914 w 641663"/>
                          <a:gd name="connsiteY3" fmla="*/ 134255 h 705057"/>
                          <a:gd name="connsiteX4" fmla="*/ 35239 w 641663"/>
                          <a:gd name="connsiteY4" fmla="*/ 224743 h 705057"/>
                          <a:gd name="connsiteX5" fmla="*/ 25714 w 641663"/>
                          <a:gd name="connsiteY5" fmla="*/ 305705 h 705057"/>
                          <a:gd name="connsiteX6" fmla="*/ 92389 w 641663"/>
                          <a:gd name="connsiteY6" fmla="*/ 334280 h 705057"/>
                          <a:gd name="connsiteX7" fmla="*/ 159064 w 641663"/>
                          <a:gd name="connsiteY7" fmla="*/ 239030 h 705057"/>
                          <a:gd name="connsiteX8" fmla="*/ 118401 w 641663"/>
                          <a:gd name="connsiteY8" fmla="*/ 302221 h 705057"/>
                          <a:gd name="connsiteX9" fmla="*/ 4102 w 641663"/>
                          <a:gd name="connsiteY9" fmla="*/ 440334 h 705057"/>
                          <a:gd name="connsiteX10" fmla="*/ 54289 w 641663"/>
                          <a:gd name="connsiteY10" fmla="*/ 534304 h 705057"/>
                          <a:gd name="connsiteX11" fmla="*/ 168589 w 641663"/>
                          <a:gd name="connsiteY11" fmla="*/ 458105 h 705057"/>
                          <a:gd name="connsiteX12" fmla="*/ 78101 w 641663"/>
                          <a:gd name="connsiteY12" fmla="*/ 553355 h 705057"/>
                          <a:gd name="connsiteX13" fmla="*/ 130489 w 641663"/>
                          <a:gd name="connsiteY13" fmla="*/ 639080 h 705057"/>
                          <a:gd name="connsiteX14" fmla="*/ 259076 w 641663"/>
                          <a:gd name="connsiteY14" fmla="*/ 610505 h 705057"/>
                          <a:gd name="connsiteX15" fmla="*/ 311464 w 641663"/>
                          <a:gd name="connsiteY15" fmla="*/ 553355 h 705057"/>
                          <a:gd name="connsiteX16" fmla="*/ 225739 w 641663"/>
                          <a:gd name="connsiteY16" fmla="*/ 677180 h 705057"/>
                          <a:gd name="connsiteX17" fmla="*/ 340039 w 641663"/>
                          <a:gd name="connsiteY17" fmla="*/ 696230 h 705057"/>
                          <a:gd name="connsiteX18" fmla="*/ 549589 w 641663"/>
                          <a:gd name="connsiteY18" fmla="*/ 562880 h 705057"/>
                          <a:gd name="connsiteX19" fmla="*/ 635314 w 641663"/>
                          <a:gd name="connsiteY19" fmla="*/ 372380 h 705057"/>
                          <a:gd name="connsiteX20" fmla="*/ 635314 w 641663"/>
                          <a:gd name="connsiteY20" fmla="*/ 277130 h 705057"/>
                          <a:gd name="connsiteX21" fmla="*/ 635314 w 641663"/>
                          <a:gd name="connsiteY21" fmla="*/ 219980 h 705057"/>
                          <a:gd name="connsiteX22" fmla="*/ 618041 w 641663"/>
                          <a:gd name="connsiteY22" fmla="*/ 198104 h 705057"/>
                          <a:gd name="connsiteX23" fmla="*/ 625789 w 641663"/>
                          <a:gd name="connsiteY23" fmla="*/ 86630 h 705057"/>
                          <a:gd name="connsiteX24" fmla="*/ 559114 w 641663"/>
                          <a:gd name="connsiteY24" fmla="*/ 39005 h 705057"/>
                          <a:gd name="connsiteX25" fmla="*/ 416239 w 641663"/>
                          <a:gd name="connsiteY25" fmla="*/ 905 h 705057"/>
                          <a:gd name="connsiteX0" fmla="*/ 416239 w 641663"/>
                          <a:gd name="connsiteY0" fmla="*/ 65 h 704217"/>
                          <a:gd name="connsiteX1" fmla="*/ 365350 w 641663"/>
                          <a:gd name="connsiteY1" fmla="*/ 46949 h 704217"/>
                          <a:gd name="connsiteX2" fmla="*/ 254314 w 641663"/>
                          <a:gd name="connsiteY2" fmla="*/ 28640 h 704217"/>
                          <a:gd name="connsiteX3" fmla="*/ 101914 w 641663"/>
                          <a:gd name="connsiteY3" fmla="*/ 133415 h 704217"/>
                          <a:gd name="connsiteX4" fmla="*/ 35239 w 641663"/>
                          <a:gd name="connsiteY4" fmla="*/ 223903 h 704217"/>
                          <a:gd name="connsiteX5" fmla="*/ 25714 w 641663"/>
                          <a:gd name="connsiteY5" fmla="*/ 304865 h 704217"/>
                          <a:gd name="connsiteX6" fmla="*/ 92389 w 641663"/>
                          <a:gd name="connsiteY6" fmla="*/ 333440 h 704217"/>
                          <a:gd name="connsiteX7" fmla="*/ 159064 w 641663"/>
                          <a:gd name="connsiteY7" fmla="*/ 238190 h 704217"/>
                          <a:gd name="connsiteX8" fmla="*/ 118401 w 641663"/>
                          <a:gd name="connsiteY8" fmla="*/ 301381 h 704217"/>
                          <a:gd name="connsiteX9" fmla="*/ 4102 w 641663"/>
                          <a:gd name="connsiteY9" fmla="*/ 439494 h 704217"/>
                          <a:gd name="connsiteX10" fmla="*/ 54289 w 641663"/>
                          <a:gd name="connsiteY10" fmla="*/ 533464 h 704217"/>
                          <a:gd name="connsiteX11" fmla="*/ 168589 w 641663"/>
                          <a:gd name="connsiteY11" fmla="*/ 457265 h 704217"/>
                          <a:gd name="connsiteX12" fmla="*/ 78101 w 641663"/>
                          <a:gd name="connsiteY12" fmla="*/ 552515 h 704217"/>
                          <a:gd name="connsiteX13" fmla="*/ 130489 w 641663"/>
                          <a:gd name="connsiteY13" fmla="*/ 638240 h 704217"/>
                          <a:gd name="connsiteX14" fmla="*/ 259076 w 641663"/>
                          <a:gd name="connsiteY14" fmla="*/ 609665 h 704217"/>
                          <a:gd name="connsiteX15" fmla="*/ 311464 w 641663"/>
                          <a:gd name="connsiteY15" fmla="*/ 552515 h 704217"/>
                          <a:gd name="connsiteX16" fmla="*/ 225739 w 641663"/>
                          <a:gd name="connsiteY16" fmla="*/ 676340 h 704217"/>
                          <a:gd name="connsiteX17" fmla="*/ 340039 w 641663"/>
                          <a:gd name="connsiteY17" fmla="*/ 695390 h 704217"/>
                          <a:gd name="connsiteX18" fmla="*/ 549589 w 641663"/>
                          <a:gd name="connsiteY18" fmla="*/ 562040 h 704217"/>
                          <a:gd name="connsiteX19" fmla="*/ 635314 w 641663"/>
                          <a:gd name="connsiteY19" fmla="*/ 371540 h 704217"/>
                          <a:gd name="connsiteX20" fmla="*/ 635314 w 641663"/>
                          <a:gd name="connsiteY20" fmla="*/ 276290 h 704217"/>
                          <a:gd name="connsiteX21" fmla="*/ 635314 w 641663"/>
                          <a:gd name="connsiteY21" fmla="*/ 219140 h 704217"/>
                          <a:gd name="connsiteX22" fmla="*/ 618041 w 641663"/>
                          <a:gd name="connsiteY22" fmla="*/ 197264 h 704217"/>
                          <a:gd name="connsiteX23" fmla="*/ 625789 w 641663"/>
                          <a:gd name="connsiteY23" fmla="*/ 85790 h 704217"/>
                          <a:gd name="connsiteX24" fmla="*/ 559114 w 641663"/>
                          <a:gd name="connsiteY24" fmla="*/ 38165 h 704217"/>
                          <a:gd name="connsiteX25" fmla="*/ 416239 w 641663"/>
                          <a:gd name="connsiteY25" fmla="*/ 65 h 704217"/>
                          <a:gd name="connsiteX0" fmla="*/ 416239 w 641663"/>
                          <a:gd name="connsiteY0" fmla="*/ 152 h 704304"/>
                          <a:gd name="connsiteX1" fmla="*/ 371306 w 641663"/>
                          <a:gd name="connsiteY1" fmla="*/ 25028 h 704304"/>
                          <a:gd name="connsiteX2" fmla="*/ 254314 w 641663"/>
                          <a:gd name="connsiteY2" fmla="*/ 28727 h 704304"/>
                          <a:gd name="connsiteX3" fmla="*/ 101914 w 641663"/>
                          <a:gd name="connsiteY3" fmla="*/ 133502 h 704304"/>
                          <a:gd name="connsiteX4" fmla="*/ 35239 w 641663"/>
                          <a:gd name="connsiteY4" fmla="*/ 223990 h 704304"/>
                          <a:gd name="connsiteX5" fmla="*/ 25714 w 641663"/>
                          <a:gd name="connsiteY5" fmla="*/ 304952 h 704304"/>
                          <a:gd name="connsiteX6" fmla="*/ 92389 w 641663"/>
                          <a:gd name="connsiteY6" fmla="*/ 333527 h 704304"/>
                          <a:gd name="connsiteX7" fmla="*/ 159064 w 641663"/>
                          <a:gd name="connsiteY7" fmla="*/ 238277 h 704304"/>
                          <a:gd name="connsiteX8" fmla="*/ 118401 w 641663"/>
                          <a:gd name="connsiteY8" fmla="*/ 301468 h 704304"/>
                          <a:gd name="connsiteX9" fmla="*/ 4102 w 641663"/>
                          <a:gd name="connsiteY9" fmla="*/ 439581 h 704304"/>
                          <a:gd name="connsiteX10" fmla="*/ 54289 w 641663"/>
                          <a:gd name="connsiteY10" fmla="*/ 533551 h 704304"/>
                          <a:gd name="connsiteX11" fmla="*/ 168589 w 641663"/>
                          <a:gd name="connsiteY11" fmla="*/ 457352 h 704304"/>
                          <a:gd name="connsiteX12" fmla="*/ 78101 w 641663"/>
                          <a:gd name="connsiteY12" fmla="*/ 552602 h 704304"/>
                          <a:gd name="connsiteX13" fmla="*/ 130489 w 641663"/>
                          <a:gd name="connsiteY13" fmla="*/ 638327 h 704304"/>
                          <a:gd name="connsiteX14" fmla="*/ 259076 w 641663"/>
                          <a:gd name="connsiteY14" fmla="*/ 609752 h 704304"/>
                          <a:gd name="connsiteX15" fmla="*/ 311464 w 641663"/>
                          <a:gd name="connsiteY15" fmla="*/ 552602 h 704304"/>
                          <a:gd name="connsiteX16" fmla="*/ 225739 w 641663"/>
                          <a:gd name="connsiteY16" fmla="*/ 676427 h 704304"/>
                          <a:gd name="connsiteX17" fmla="*/ 340039 w 641663"/>
                          <a:gd name="connsiteY17" fmla="*/ 695477 h 704304"/>
                          <a:gd name="connsiteX18" fmla="*/ 549589 w 641663"/>
                          <a:gd name="connsiteY18" fmla="*/ 562127 h 704304"/>
                          <a:gd name="connsiteX19" fmla="*/ 635314 w 641663"/>
                          <a:gd name="connsiteY19" fmla="*/ 371627 h 704304"/>
                          <a:gd name="connsiteX20" fmla="*/ 635314 w 641663"/>
                          <a:gd name="connsiteY20" fmla="*/ 276377 h 704304"/>
                          <a:gd name="connsiteX21" fmla="*/ 635314 w 641663"/>
                          <a:gd name="connsiteY21" fmla="*/ 219227 h 704304"/>
                          <a:gd name="connsiteX22" fmla="*/ 618041 w 641663"/>
                          <a:gd name="connsiteY22" fmla="*/ 197351 h 704304"/>
                          <a:gd name="connsiteX23" fmla="*/ 625789 w 641663"/>
                          <a:gd name="connsiteY23" fmla="*/ 85877 h 704304"/>
                          <a:gd name="connsiteX24" fmla="*/ 559114 w 641663"/>
                          <a:gd name="connsiteY24" fmla="*/ 38252 h 704304"/>
                          <a:gd name="connsiteX25" fmla="*/ 416239 w 641663"/>
                          <a:gd name="connsiteY25" fmla="*/ 152 h 704304"/>
                          <a:gd name="connsiteX0" fmla="*/ 416239 w 641663"/>
                          <a:gd name="connsiteY0" fmla="*/ 489 h 704641"/>
                          <a:gd name="connsiteX1" fmla="*/ 336693 w 641663"/>
                          <a:gd name="connsiteY1" fmla="*/ 17754 h 704641"/>
                          <a:gd name="connsiteX2" fmla="*/ 254314 w 641663"/>
                          <a:gd name="connsiteY2" fmla="*/ 29064 h 704641"/>
                          <a:gd name="connsiteX3" fmla="*/ 101914 w 641663"/>
                          <a:gd name="connsiteY3" fmla="*/ 133839 h 704641"/>
                          <a:gd name="connsiteX4" fmla="*/ 35239 w 641663"/>
                          <a:gd name="connsiteY4" fmla="*/ 224327 h 704641"/>
                          <a:gd name="connsiteX5" fmla="*/ 25714 w 641663"/>
                          <a:gd name="connsiteY5" fmla="*/ 305289 h 704641"/>
                          <a:gd name="connsiteX6" fmla="*/ 92389 w 641663"/>
                          <a:gd name="connsiteY6" fmla="*/ 333864 h 704641"/>
                          <a:gd name="connsiteX7" fmla="*/ 159064 w 641663"/>
                          <a:gd name="connsiteY7" fmla="*/ 238614 h 704641"/>
                          <a:gd name="connsiteX8" fmla="*/ 118401 w 641663"/>
                          <a:gd name="connsiteY8" fmla="*/ 301805 h 704641"/>
                          <a:gd name="connsiteX9" fmla="*/ 4102 w 641663"/>
                          <a:gd name="connsiteY9" fmla="*/ 439918 h 704641"/>
                          <a:gd name="connsiteX10" fmla="*/ 54289 w 641663"/>
                          <a:gd name="connsiteY10" fmla="*/ 533888 h 704641"/>
                          <a:gd name="connsiteX11" fmla="*/ 168589 w 641663"/>
                          <a:gd name="connsiteY11" fmla="*/ 457689 h 704641"/>
                          <a:gd name="connsiteX12" fmla="*/ 78101 w 641663"/>
                          <a:gd name="connsiteY12" fmla="*/ 552939 h 704641"/>
                          <a:gd name="connsiteX13" fmla="*/ 130489 w 641663"/>
                          <a:gd name="connsiteY13" fmla="*/ 638664 h 704641"/>
                          <a:gd name="connsiteX14" fmla="*/ 259076 w 641663"/>
                          <a:gd name="connsiteY14" fmla="*/ 610089 h 704641"/>
                          <a:gd name="connsiteX15" fmla="*/ 311464 w 641663"/>
                          <a:gd name="connsiteY15" fmla="*/ 552939 h 704641"/>
                          <a:gd name="connsiteX16" fmla="*/ 225739 w 641663"/>
                          <a:gd name="connsiteY16" fmla="*/ 676764 h 704641"/>
                          <a:gd name="connsiteX17" fmla="*/ 340039 w 641663"/>
                          <a:gd name="connsiteY17" fmla="*/ 695814 h 704641"/>
                          <a:gd name="connsiteX18" fmla="*/ 549589 w 641663"/>
                          <a:gd name="connsiteY18" fmla="*/ 562464 h 704641"/>
                          <a:gd name="connsiteX19" fmla="*/ 635314 w 641663"/>
                          <a:gd name="connsiteY19" fmla="*/ 371964 h 704641"/>
                          <a:gd name="connsiteX20" fmla="*/ 635314 w 641663"/>
                          <a:gd name="connsiteY20" fmla="*/ 276714 h 704641"/>
                          <a:gd name="connsiteX21" fmla="*/ 635314 w 641663"/>
                          <a:gd name="connsiteY21" fmla="*/ 219564 h 704641"/>
                          <a:gd name="connsiteX22" fmla="*/ 618041 w 641663"/>
                          <a:gd name="connsiteY22" fmla="*/ 197688 h 704641"/>
                          <a:gd name="connsiteX23" fmla="*/ 625789 w 641663"/>
                          <a:gd name="connsiteY23" fmla="*/ 86214 h 704641"/>
                          <a:gd name="connsiteX24" fmla="*/ 559114 w 641663"/>
                          <a:gd name="connsiteY24" fmla="*/ 38589 h 704641"/>
                          <a:gd name="connsiteX25" fmla="*/ 416239 w 641663"/>
                          <a:gd name="connsiteY25" fmla="*/ 489 h 704641"/>
                          <a:gd name="connsiteX0" fmla="*/ 416239 w 641663"/>
                          <a:gd name="connsiteY0" fmla="*/ 1850 h 706002"/>
                          <a:gd name="connsiteX1" fmla="*/ 335783 w 641663"/>
                          <a:gd name="connsiteY1" fmla="*/ 8462 h 706002"/>
                          <a:gd name="connsiteX2" fmla="*/ 254314 w 641663"/>
                          <a:gd name="connsiteY2" fmla="*/ 30425 h 706002"/>
                          <a:gd name="connsiteX3" fmla="*/ 101914 w 641663"/>
                          <a:gd name="connsiteY3" fmla="*/ 135200 h 706002"/>
                          <a:gd name="connsiteX4" fmla="*/ 35239 w 641663"/>
                          <a:gd name="connsiteY4" fmla="*/ 225688 h 706002"/>
                          <a:gd name="connsiteX5" fmla="*/ 25714 w 641663"/>
                          <a:gd name="connsiteY5" fmla="*/ 306650 h 706002"/>
                          <a:gd name="connsiteX6" fmla="*/ 92389 w 641663"/>
                          <a:gd name="connsiteY6" fmla="*/ 335225 h 706002"/>
                          <a:gd name="connsiteX7" fmla="*/ 159064 w 641663"/>
                          <a:gd name="connsiteY7" fmla="*/ 239975 h 706002"/>
                          <a:gd name="connsiteX8" fmla="*/ 118401 w 641663"/>
                          <a:gd name="connsiteY8" fmla="*/ 303166 h 706002"/>
                          <a:gd name="connsiteX9" fmla="*/ 4102 w 641663"/>
                          <a:gd name="connsiteY9" fmla="*/ 441279 h 706002"/>
                          <a:gd name="connsiteX10" fmla="*/ 54289 w 641663"/>
                          <a:gd name="connsiteY10" fmla="*/ 535249 h 706002"/>
                          <a:gd name="connsiteX11" fmla="*/ 168589 w 641663"/>
                          <a:gd name="connsiteY11" fmla="*/ 459050 h 706002"/>
                          <a:gd name="connsiteX12" fmla="*/ 78101 w 641663"/>
                          <a:gd name="connsiteY12" fmla="*/ 554300 h 706002"/>
                          <a:gd name="connsiteX13" fmla="*/ 130489 w 641663"/>
                          <a:gd name="connsiteY13" fmla="*/ 640025 h 706002"/>
                          <a:gd name="connsiteX14" fmla="*/ 259076 w 641663"/>
                          <a:gd name="connsiteY14" fmla="*/ 611450 h 706002"/>
                          <a:gd name="connsiteX15" fmla="*/ 311464 w 641663"/>
                          <a:gd name="connsiteY15" fmla="*/ 554300 h 706002"/>
                          <a:gd name="connsiteX16" fmla="*/ 225739 w 641663"/>
                          <a:gd name="connsiteY16" fmla="*/ 678125 h 706002"/>
                          <a:gd name="connsiteX17" fmla="*/ 340039 w 641663"/>
                          <a:gd name="connsiteY17" fmla="*/ 697175 h 706002"/>
                          <a:gd name="connsiteX18" fmla="*/ 549589 w 641663"/>
                          <a:gd name="connsiteY18" fmla="*/ 563825 h 706002"/>
                          <a:gd name="connsiteX19" fmla="*/ 635314 w 641663"/>
                          <a:gd name="connsiteY19" fmla="*/ 373325 h 706002"/>
                          <a:gd name="connsiteX20" fmla="*/ 635314 w 641663"/>
                          <a:gd name="connsiteY20" fmla="*/ 278075 h 706002"/>
                          <a:gd name="connsiteX21" fmla="*/ 635314 w 641663"/>
                          <a:gd name="connsiteY21" fmla="*/ 220925 h 706002"/>
                          <a:gd name="connsiteX22" fmla="*/ 618041 w 641663"/>
                          <a:gd name="connsiteY22" fmla="*/ 199049 h 706002"/>
                          <a:gd name="connsiteX23" fmla="*/ 625789 w 641663"/>
                          <a:gd name="connsiteY23" fmla="*/ 87575 h 706002"/>
                          <a:gd name="connsiteX24" fmla="*/ 559114 w 641663"/>
                          <a:gd name="connsiteY24" fmla="*/ 39950 h 706002"/>
                          <a:gd name="connsiteX25" fmla="*/ 416239 w 641663"/>
                          <a:gd name="connsiteY25" fmla="*/ 1850 h 706002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18041 w 641663"/>
                          <a:gd name="connsiteY22" fmla="*/ 202317 h 709270"/>
                          <a:gd name="connsiteX23" fmla="*/ 625789 w 641663"/>
                          <a:gd name="connsiteY23" fmla="*/ 90843 h 709270"/>
                          <a:gd name="connsiteX24" fmla="*/ 559114 w 641663"/>
                          <a:gd name="connsiteY24" fmla="*/ 43218 h 709270"/>
                          <a:gd name="connsiteX25" fmla="*/ 486463 w 641663"/>
                          <a:gd name="connsiteY25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3947 w 641663"/>
                          <a:gd name="connsiteY21" fmla="*/ 208216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39618"/>
                          <a:gd name="connsiteY0" fmla="*/ 1463 h 709270"/>
                          <a:gd name="connsiteX1" fmla="*/ 335783 w 639618"/>
                          <a:gd name="connsiteY1" fmla="*/ 11730 h 709270"/>
                          <a:gd name="connsiteX2" fmla="*/ 254314 w 639618"/>
                          <a:gd name="connsiteY2" fmla="*/ 33693 h 709270"/>
                          <a:gd name="connsiteX3" fmla="*/ 101914 w 639618"/>
                          <a:gd name="connsiteY3" fmla="*/ 138468 h 709270"/>
                          <a:gd name="connsiteX4" fmla="*/ 35239 w 639618"/>
                          <a:gd name="connsiteY4" fmla="*/ 228956 h 709270"/>
                          <a:gd name="connsiteX5" fmla="*/ 25714 w 639618"/>
                          <a:gd name="connsiteY5" fmla="*/ 309918 h 709270"/>
                          <a:gd name="connsiteX6" fmla="*/ 92389 w 639618"/>
                          <a:gd name="connsiteY6" fmla="*/ 338493 h 709270"/>
                          <a:gd name="connsiteX7" fmla="*/ 159064 w 639618"/>
                          <a:gd name="connsiteY7" fmla="*/ 243243 h 709270"/>
                          <a:gd name="connsiteX8" fmla="*/ 118401 w 639618"/>
                          <a:gd name="connsiteY8" fmla="*/ 306434 h 709270"/>
                          <a:gd name="connsiteX9" fmla="*/ 4102 w 639618"/>
                          <a:gd name="connsiteY9" fmla="*/ 444547 h 709270"/>
                          <a:gd name="connsiteX10" fmla="*/ 54289 w 639618"/>
                          <a:gd name="connsiteY10" fmla="*/ 538517 h 709270"/>
                          <a:gd name="connsiteX11" fmla="*/ 168589 w 639618"/>
                          <a:gd name="connsiteY11" fmla="*/ 462318 h 709270"/>
                          <a:gd name="connsiteX12" fmla="*/ 78101 w 639618"/>
                          <a:gd name="connsiteY12" fmla="*/ 557568 h 709270"/>
                          <a:gd name="connsiteX13" fmla="*/ 130489 w 639618"/>
                          <a:gd name="connsiteY13" fmla="*/ 643293 h 709270"/>
                          <a:gd name="connsiteX14" fmla="*/ 259076 w 639618"/>
                          <a:gd name="connsiteY14" fmla="*/ 614718 h 709270"/>
                          <a:gd name="connsiteX15" fmla="*/ 311464 w 639618"/>
                          <a:gd name="connsiteY15" fmla="*/ 557568 h 709270"/>
                          <a:gd name="connsiteX16" fmla="*/ 225739 w 639618"/>
                          <a:gd name="connsiteY16" fmla="*/ 681393 h 709270"/>
                          <a:gd name="connsiteX17" fmla="*/ 340039 w 639618"/>
                          <a:gd name="connsiteY17" fmla="*/ 700443 h 709270"/>
                          <a:gd name="connsiteX18" fmla="*/ 549589 w 639618"/>
                          <a:gd name="connsiteY18" fmla="*/ 567093 h 709270"/>
                          <a:gd name="connsiteX19" fmla="*/ 635314 w 639618"/>
                          <a:gd name="connsiteY19" fmla="*/ 376593 h 709270"/>
                          <a:gd name="connsiteX20" fmla="*/ 627677 w 639618"/>
                          <a:gd name="connsiteY20" fmla="*/ 314238 h 709270"/>
                          <a:gd name="connsiteX21" fmla="*/ 633947 w 639618"/>
                          <a:gd name="connsiteY21" fmla="*/ 208216 h 709270"/>
                          <a:gd name="connsiteX22" fmla="*/ 625789 w 639618"/>
                          <a:gd name="connsiteY22" fmla="*/ 90843 h 709270"/>
                          <a:gd name="connsiteX23" fmla="*/ 559114 w 639618"/>
                          <a:gd name="connsiteY23" fmla="*/ 43218 h 709270"/>
                          <a:gd name="connsiteX24" fmla="*/ 486463 w 639618"/>
                          <a:gd name="connsiteY24" fmla="*/ 1463 h 709270"/>
                          <a:gd name="connsiteX0" fmla="*/ 486463 w 634072"/>
                          <a:gd name="connsiteY0" fmla="*/ 1463 h 709270"/>
                          <a:gd name="connsiteX1" fmla="*/ 335783 w 634072"/>
                          <a:gd name="connsiteY1" fmla="*/ 11730 h 709270"/>
                          <a:gd name="connsiteX2" fmla="*/ 254314 w 634072"/>
                          <a:gd name="connsiteY2" fmla="*/ 33693 h 709270"/>
                          <a:gd name="connsiteX3" fmla="*/ 101914 w 634072"/>
                          <a:gd name="connsiteY3" fmla="*/ 138468 h 709270"/>
                          <a:gd name="connsiteX4" fmla="*/ 35239 w 634072"/>
                          <a:gd name="connsiteY4" fmla="*/ 228956 h 709270"/>
                          <a:gd name="connsiteX5" fmla="*/ 25714 w 634072"/>
                          <a:gd name="connsiteY5" fmla="*/ 309918 h 709270"/>
                          <a:gd name="connsiteX6" fmla="*/ 92389 w 634072"/>
                          <a:gd name="connsiteY6" fmla="*/ 338493 h 709270"/>
                          <a:gd name="connsiteX7" fmla="*/ 159064 w 634072"/>
                          <a:gd name="connsiteY7" fmla="*/ 243243 h 709270"/>
                          <a:gd name="connsiteX8" fmla="*/ 118401 w 634072"/>
                          <a:gd name="connsiteY8" fmla="*/ 306434 h 709270"/>
                          <a:gd name="connsiteX9" fmla="*/ 4102 w 634072"/>
                          <a:gd name="connsiteY9" fmla="*/ 444547 h 709270"/>
                          <a:gd name="connsiteX10" fmla="*/ 54289 w 634072"/>
                          <a:gd name="connsiteY10" fmla="*/ 538517 h 709270"/>
                          <a:gd name="connsiteX11" fmla="*/ 168589 w 634072"/>
                          <a:gd name="connsiteY11" fmla="*/ 462318 h 709270"/>
                          <a:gd name="connsiteX12" fmla="*/ 78101 w 634072"/>
                          <a:gd name="connsiteY12" fmla="*/ 557568 h 709270"/>
                          <a:gd name="connsiteX13" fmla="*/ 130489 w 634072"/>
                          <a:gd name="connsiteY13" fmla="*/ 643293 h 709270"/>
                          <a:gd name="connsiteX14" fmla="*/ 259076 w 634072"/>
                          <a:gd name="connsiteY14" fmla="*/ 614718 h 709270"/>
                          <a:gd name="connsiteX15" fmla="*/ 311464 w 634072"/>
                          <a:gd name="connsiteY15" fmla="*/ 557568 h 709270"/>
                          <a:gd name="connsiteX16" fmla="*/ 225739 w 634072"/>
                          <a:gd name="connsiteY16" fmla="*/ 681393 h 709270"/>
                          <a:gd name="connsiteX17" fmla="*/ 340039 w 634072"/>
                          <a:gd name="connsiteY17" fmla="*/ 700443 h 709270"/>
                          <a:gd name="connsiteX18" fmla="*/ 549589 w 634072"/>
                          <a:gd name="connsiteY18" fmla="*/ 567093 h 709270"/>
                          <a:gd name="connsiteX19" fmla="*/ 619759 w 634072"/>
                          <a:gd name="connsiteY19" fmla="*/ 377997 h 709270"/>
                          <a:gd name="connsiteX20" fmla="*/ 627677 w 634072"/>
                          <a:gd name="connsiteY20" fmla="*/ 314238 h 709270"/>
                          <a:gd name="connsiteX21" fmla="*/ 633947 w 634072"/>
                          <a:gd name="connsiteY21" fmla="*/ 208216 h 709270"/>
                          <a:gd name="connsiteX22" fmla="*/ 625789 w 634072"/>
                          <a:gd name="connsiteY22" fmla="*/ 90843 h 709270"/>
                          <a:gd name="connsiteX23" fmla="*/ 559114 w 634072"/>
                          <a:gd name="connsiteY23" fmla="*/ 43218 h 709270"/>
                          <a:gd name="connsiteX24" fmla="*/ 486463 w 634072"/>
                          <a:gd name="connsiteY24" fmla="*/ 1463 h 709270"/>
                          <a:gd name="connsiteX0" fmla="*/ 486463 w 634072"/>
                          <a:gd name="connsiteY0" fmla="*/ 3196 h 711003"/>
                          <a:gd name="connsiteX1" fmla="*/ 353475 w 634072"/>
                          <a:gd name="connsiteY1" fmla="*/ 6498 h 711003"/>
                          <a:gd name="connsiteX2" fmla="*/ 254314 w 634072"/>
                          <a:gd name="connsiteY2" fmla="*/ 35426 h 711003"/>
                          <a:gd name="connsiteX3" fmla="*/ 101914 w 634072"/>
                          <a:gd name="connsiteY3" fmla="*/ 140201 h 711003"/>
                          <a:gd name="connsiteX4" fmla="*/ 35239 w 634072"/>
                          <a:gd name="connsiteY4" fmla="*/ 230689 h 711003"/>
                          <a:gd name="connsiteX5" fmla="*/ 25714 w 634072"/>
                          <a:gd name="connsiteY5" fmla="*/ 311651 h 711003"/>
                          <a:gd name="connsiteX6" fmla="*/ 92389 w 634072"/>
                          <a:gd name="connsiteY6" fmla="*/ 340226 h 711003"/>
                          <a:gd name="connsiteX7" fmla="*/ 159064 w 634072"/>
                          <a:gd name="connsiteY7" fmla="*/ 244976 h 711003"/>
                          <a:gd name="connsiteX8" fmla="*/ 118401 w 634072"/>
                          <a:gd name="connsiteY8" fmla="*/ 308167 h 711003"/>
                          <a:gd name="connsiteX9" fmla="*/ 4102 w 634072"/>
                          <a:gd name="connsiteY9" fmla="*/ 446280 h 711003"/>
                          <a:gd name="connsiteX10" fmla="*/ 54289 w 634072"/>
                          <a:gd name="connsiteY10" fmla="*/ 540250 h 711003"/>
                          <a:gd name="connsiteX11" fmla="*/ 168589 w 634072"/>
                          <a:gd name="connsiteY11" fmla="*/ 464051 h 711003"/>
                          <a:gd name="connsiteX12" fmla="*/ 78101 w 634072"/>
                          <a:gd name="connsiteY12" fmla="*/ 559301 h 711003"/>
                          <a:gd name="connsiteX13" fmla="*/ 130489 w 634072"/>
                          <a:gd name="connsiteY13" fmla="*/ 645026 h 711003"/>
                          <a:gd name="connsiteX14" fmla="*/ 259076 w 634072"/>
                          <a:gd name="connsiteY14" fmla="*/ 616451 h 711003"/>
                          <a:gd name="connsiteX15" fmla="*/ 311464 w 634072"/>
                          <a:gd name="connsiteY15" fmla="*/ 559301 h 711003"/>
                          <a:gd name="connsiteX16" fmla="*/ 225739 w 634072"/>
                          <a:gd name="connsiteY16" fmla="*/ 683126 h 711003"/>
                          <a:gd name="connsiteX17" fmla="*/ 340039 w 634072"/>
                          <a:gd name="connsiteY17" fmla="*/ 702176 h 711003"/>
                          <a:gd name="connsiteX18" fmla="*/ 549589 w 634072"/>
                          <a:gd name="connsiteY18" fmla="*/ 568826 h 711003"/>
                          <a:gd name="connsiteX19" fmla="*/ 619759 w 634072"/>
                          <a:gd name="connsiteY19" fmla="*/ 379730 h 711003"/>
                          <a:gd name="connsiteX20" fmla="*/ 627677 w 634072"/>
                          <a:gd name="connsiteY20" fmla="*/ 315971 h 711003"/>
                          <a:gd name="connsiteX21" fmla="*/ 633947 w 634072"/>
                          <a:gd name="connsiteY21" fmla="*/ 209949 h 711003"/>
                          <a:gd name="connsiteX22" fmla="*/ 625789 w 634072"/>
                          <a:gd name="connsiteY22" fmla="*/ 92576 h 711003"/>
                          <a:gd name="connsiteX23" fmla="*/ 559114 w 634072"/>
                          <a:gd name="connsiteY23" fmla="*/ 44951 h 711003"/>
                          <a:gd name="connsiteX24" fmla="*/ 486463 w 634072"/>
                          <a:gd name="connsiteY24" fmla="*/ 3196 h 711003"/>
                          <a:gd name="connsiteX0" fmla="*/ 486463 w 634072"/>
                          <a:gd name="connsiteY0" fmla="*/ 10201 h 718008"/>
                          <a:gd name="connsiteX1" fmla="*/ 353475 w 634072"/>
                          <a:gd name="connsiteY1" fmla="*/ 13503 h 718008"/>
                          <a:gd name="connsiteX2" fmla="*/ 254314 w 634072"/>
                          <a:gd name="connsiteY2" fmla="*/ 42431 h 718008"/>
                          <a:gd name="connsiteX3" fmla="*/ 101914 w 634072"/>
                          <a:gd name="connsiteY3" fmla="*/ 147206 h 718008"/>
                          <a:gd name="connsiteX4" fmla="*/ 35239 w 634072"/>
                          <a:gd name="connsiteY4" fmla="*/ 237694 h 718008"/>
                          <a:gd name="connsiteX5" fmla="*/ 25714 w 634072"/>
                          <a:gd name="connsiteY5" fmla="*/ 318656 h 718008"/>
                          <a:gd name="connsiteX6" fmla="*/ 92389 w 634072"/>
                          <a:gd name="connsiteY6" fmla="*/ 347231 h 718008"/>
                          <a:gd name="connsiteX7" fmla="*/ 159064 w 634072"/>
                          <a:gd name="connsiteY7" fmla="*/ 251981 h 718008"/>
                          <a:gd name="connsiteX8" fmla="*/ 118401 w 634072"/>
                          <a:gd name="connsiteY8" fmla="*/ 315172 h 718008"/>
                          <a:gd name="connsiteX9" fmla="*/ 4102 w 634072"/>
                          <a:gd name="connsiteY9" fmla="*/ 453285 h 718008"/>
                          <a:gd name="connsiteX10" fmla="*/ 54289 w 634072"/>
                          <a:gd name="connsiteY10" fmla="*/ 547255 h 718008"/>
                          <a:gd name="connsiteX11" fmla="*/ 168589 w 634072"/>
                          <a:gd name="connsiteY11" fmla="*/ 471056 h 718008"/>
                          <a:gd name="connsiteX12" fmla="*/ 78101 w 634072"/>
                          <a:gd name="connsiteY12" fmla="*/ 566306 h 718008"/>
                          <a:gd name="connsiteX13" fmla="*/ 130489 w 634072"/>
                          <a:gd name="connsiteY13" fmla="*/ 652031 h 718008"/>
                          <a:gd name="connsiteX14" fmla="*/ 259076 w 634072"/>
                          <a:gd name="connsiteY14" fmla="*/ 623456 h 718008"/>
                          <a:gd name="connsiteX15" fmla="*/ 311464 w 634072"/>
                          <a:gd name="connsiteY15" fmla="*/ 566306 h 718008"/>
                          <a:gd name="connsiteX16" fmla="*/ 225739 w 634072"/>
                          <a:gd name="connsiteY16" fmla="*/ 690131 h 718008"/>
                          <a:gd name="connsiteX17" fmla="*/ 340039 w 634072"/>
                          <a:gd name="connsiteY17" fmla="*/ 709181 h 718008"/>
                          <a:gd name="connsiteX18" fmla="*/ 549589 w 634072"/>
                          <a:gd name="connsiteY18" fmla="*/ 575831 h 718008"/>
                          <a:gd name="connsiteX19" fmla="*/ 619759 w 634072"/>
                          <a:gd name="connsiteY19" fmla="*/ 386735 h 718008"/>
                          <a:gd name="connsiteX20" fmla="*/ 627677 w 634072"/>
                          <a:gd name="connsiteY20" fmla="*/ 322976 h 718008"/>
                          <a:gd name="connsiteX21" fmla="*/ 633947 w 634072"/>
                          <a:gd name="connsiteY21" fmla="*/ 216954 h 718008"/>
                          <a:gd name="connsiteX22" fmla="*/ 625789 w 634072"/>
                          <a:gd name="connsiteY22" fmla="*/ 99581 h 718008"/>
                          <a:gd name="connsiteX23" fmla="*/ 559114 w 634072"/>
                          <a:gd name="connsiteY23" fmla="*/ 51956 h 718008"/>
                          <a:gd name="connsiteX24" fmla="*/ 486463 w 634072"/>
                          <a:gd name="connsiteY24" fmla="*/ 10201 h 718008"/>
                          <a:gd name="connsiteX0" fmla="*/ 486463 w 634072"/>
                          <a:gd name="connsiteY0" fmla="*/ 3374 h 711181"/>
                          <a:gd name="connsiteX1" fmla="*/ 353475 w 634072"/>
                          <a:gd name="connsiteY1" fmla="*/ 6676 h 711181"/>
                          <a:gd name="connsiteX2" fmla="*/ 254314 w 634072"/>
                          <a:gd name="connsiteY2" fmla="*/ 35604 h 711181"/>
                          <a:gd name="connsiteX3" fmla="*/ 101914 w 634072"/>
                          <a:gd name="connsiteY3" fmla="*/ 140379 h 711181"/>
                          <a:gd name="connsiteX4" fmla="*/ 35239 w 634072"/>
                          <a:gd name="connsiteY4" fmla="*/ 230867 h 711181"/>
                          <a:gd name="connsiteX5" fmla="*/ 25714 w 634072"/>
                          <a:gd name="connsiteY5" fmla="*/ 311829 h 711181"/>
                          <a:gd name="connsiteX6" fmla="*/ 92389 w 634072"/>
                          <a:gd name="connsiteY6" fmla="*/ 340404 h 711181"/>
                          <a:gd name="connsiteX7" fmla="*/ 159064 w 634072"/>
                          <a:gd name="connsiteY7" fmla="*/ 245154 h 711181"/>
                          <a:gd name="connsiteX8" fmla="*/ 118401 w 634072"/>
                          <a:gd name="connsiteY8" fmla="*/ 308345 h 711181"/>
                          <a:gd name="connsiteX9" fmla="*/ 4102 w 634072"/>
                          <a:gd name="connsiteY9" fmla="*/ 446458 h 711181"/>
                          <a:gd name="connsiteX10" fmla="*/ 54289 w 634072"/>
                          <a:gd name="connsiteY10" fmla="*/ 540428 h 711181"/>
                          <a:gd name="connsiteX11" fmla="*/ 168589 w 634072"/>
                          <a:gd name="connsiteY11" fmla="*/ 464229 h 711181"/>
                          <a:gd name="connsiteX12" fmla="*/ 78101 w 634072"/>
                          <a:gd name="connsiteY12" fmla="*/ 559479 h 711181"/>
                          <a:gd name="connsiteX13" fmla="*/ 130489 w 634072"/>
                          <a:gd name="connsiteY13" fmla="*/ 645204 h 711181"/>
                          <a:gd name="connsiteX14" fmla="*/ 259076 w 634072"/>
                          <a:gd name="connsiteY14" fmla="*/ 616629 h 711181"/>
                          <a:gd name="connsiteX15" fmla="*/ 311464 w 634072"/>
                          <a:gd name="connsiteY15" fmla="*/ 559479 h 711181"/>
                          <a:gd name="connsiteX16" fmla="*/ 225739 w 634072"/>
                          <a:gd name="connsiteY16" fmla="*/ 683304 h 711181"/>
                          <a:gd name="connsiteX17" fmla="*/ 340039 w 634072"/>
                          <a:gd name="connsiteY17" fmla="*/ 702354 h 711181"/>
                          <a:gd name="connsiteX18" fmla="*/ 549589 w 634072"/>
                          <a:gd name="connsiteY18" fmla="*/ 569004 h 711181"/>
                          <a:gd name="connsiteX19" fmla="*/ 619759 w 634072"/>
                          <a:gd name="connsiteY19" fmla="*/ 379908 h 711181"/>
                          <a:gd name="connsiteX20" fmla="*/ 627677 w 634072"/>
                          <a:gd name="connsiteY20" fmla="*/ 316149 h 711181"/>
                          <a:gd name="connsiteX21" fmla="*/ 633947 w 634072"/>
                          <a:gd name="connsiteY21" fmla="*/ 210127 h 711181"/>
                          <a:gd name="connsiteX22" fmla="*/ 625789 w 634072"/>
                          <a:gd name="connsiteY22" fmla="*/ 92754 h 711181"/>
                          <a:gd name="connsiteX23" fmla="*/ 559114 w 634072"/>
                          <a:gd name="connsiteY23" fmla="*/ 45129 h 711181"/>
                          <a:gd name="connsiteX24" fmla="*/ 486463 w 634072"/>
                          <a:gd name="connsiteY24" fmla="*/ 3374 h 711181"/>
                          <a:gd name="connsiteX0" fmla="*/ 486463 w 634072"/>
                          <a:gd name="connsiteY0" fmla="*/ 5125 h 712932"/>
                          <a:gd name="connsiteX1" fmla="*/ 353475 w 634072"/>
                          <a:gd name="connsiteY1" fmla="*/ 8427 h 712932"/>
                          <a:gd name="connsiteX2" fmla="*/ 254314 w 634072"/>
                          <a:gd name="connsiteY2" fmla="*/ 37355 h 712932"/>
                          <a:gd name="connsiteX3" fmla="*/ 101914 w 634072"/>
                          <a:gd name="connsiteY3" fmla="*/ 142130 h 712932"/>
                          <a:gd name="connsiteX4" fmla="*/ 35239 w 634072"/>
                          <a:gd name="connsiteY4" fmla="*/ 232618 h 712932"/>
                          <a:gd name="connsiteX5" fmla="*/ 25714 w 634072"/>
                          <a:gd name="connsiteY5" fmla="*/ 313580 h 712932"/>
                          <a:gd name="connsiteX6" fmla="*/ 92389 w 634072"/>
                          <a:gd name="connsiteY6" fmla="*/ 342155 h 712932"/>
                          <a:gd name="connsiteX7" fmla="*/ 159064 w 634072"/>
                          <a:gd name="connsiteY7" fmla="*/ 246905 h 712932"/>
                          <a:gd name="connsiteX8" fmla="*/ 118401 w 634072"/>
                          <a:gd name="connsiteY8" fmla="*/ 310096 h 712932"/>
                          <a:gd name="connsiteX9" fmla="*/ 4102 w 634072"/>
                          <a:gd name="connsiteY9" fmla="*/ 448209 h 712932"/>
                          <a:gd name="connsiteX10" fmla="*/ 54289 w 634072"/>
                          <a:gd name="connsiteY10" fmla="*/ 542179 h 712932"/>
                          <a:gd name="connsiteX11" fmla="*/ 168589 w 634072"/>
                          <a:gd name="connsiteY11" fmla="*/ 465980 h 712932"/>
                          <a:gd name="connsiteX12" fmla="*/ 78101 w 634072"/>
                          <a:gd name="connsiteY12" fmla="*/ 561230 h 712932"/>
                          <a:gd name="connsiteX13" fmla="*/ 130489 w 634072"/>
                          <a:gd name="connsiteY13" fmla="*/ 646955 h 712932"/>
                          <a:gd name="connsiteX14" fmla="*/ 259076 w 634072"/>
                          <a:gd name="connsiteY14" fmla="*/ 618380 h 712932"/>
                          <a:gd name="connsiteX15" fmla="*/ 311464 w 634072"/>
                          <a:gd name="connsiteY15" fmla="*/ 561230 h 712932"/>
                          <a:gd name="connsiteX16" fmla="*/ 225739 w 634072"/>
                          <a:gd name="connsiteY16" fmla="*/ 685055 h 712932"/>
                          <a:gd name="connsiteX17" fmla="*/ 340039 w 634072"/>
                          <a:gd name="connsiteY17" fmla="*/ 704105 h 712932"/>
                          <a:gd name="connsiteX18" fmla="*/ 549589 w 634072"/>
                          <a:gd name="connsiteY18" fmla="*/ 570755 h 712932"/>
                          <a:gd name="connsiteX19" fmla="*/ 619759 w 634072"/>
                          <a:gd name="connsiteY19" fmla="*/ 381659 h 712932"/>
                          <a:gd name="connsiteX20" fmla="*/ 627677 w 634072"/>
                          <a:gd name="connsiteY20" fmla="*/ 317900 h 712932"/>
                          <a:gd name="connsiteX21" fmla="*/ 633947 w 634072"/>
                          <a:gd name="connsiteY21" fmla="*/ 211878 h 712932"/>
                          <a:gd name="connsiteX22" fmla="*/ 625789 w 634072"/>
                          <a:gd name="connsiteY22" fmla="*/ 94505 h 712932"/>
                          <a:gd name="connsiteX23" fmla="*/ 559114 w 634072"/>
                          <a:gd name="connsiteY23" fmla="*/ 46880 h 712932"/>
                          <a:gd name="connsiteX24" fmla="*/ 486463 w 634072"/>
                          <a:gd name="connsiteY24" fmla="*/ 5125 h 7129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634072" h="712932">
                            <a:moveTo>
                              <a:pt x="486463" y="5125"/>
                            </a:moveTo>
                            <a:cubicBezTo>
                              <a:pt x="452190" y="-1284"/>
                              <a:pt x="402079" y="-3208"/>
                              <a:pt x="353475" y="8427"/>
                            </a:cubicBezTo>
                            <a:cubicBezTo>
                              <a:pt x="304871" y="20062"/>
                              <a:pt x="296241" y="15071"/>
                              <a:pt x="254314" y="37355"/>
                            </a:cubicBezTo>
                            <a:cubicBezTo>
                              <a:pt x="212387" y="59639"/>
                              <a:pt x="138426" y="109586"/>
                              <a:pt x="101914" y="142130"/>
                            </a:cubicBezTo>
                            <a:cubicBezTo>
                              <a:pt x="65402" y="174674"/>
                              <a:pt x="47939" y="204043"/>
                              <a:pt x="35239" y="232618"/>
                            </a:cubicBezTo>
                            <a:cubicBezTo>
                              <a:pt x="22539" y="261193"/>
                              <a:pt x="16189" y="295324"/>
                              <a:pt x="25714" y="313580"/>
                            </a:cubicBezTo>
                            <a:cubicBezTo>
                              <a:pt x="35239" y="331836"/>
                              <a:pt x="70164" y="353267"/>
                              <a:pt x="92389" y="342155"/>
                            </a:cubicBezTo>
                            <a:cubicBezTo>
                              <a:pt x="114614" y="331043"/>
                              <a:pt x="154729" y="252248"/>
                              <a:pt x="159064" y="246905"/>
                            </a:cubicBezTo>
                            <a:cubicBezTo>
                              <a:pt x="163399" y="241562"/>
                              <a:pt x="142641" y="291627"/>
                              <a:pt x="118401" y="310096"/>
                            </a:cubicBezTo>
                            <a:cubicBezTo>
                              <a:pt x="94161" y="328566"/>
                              <a:pt x="21137" y="411910"/>
                              <a:pt x="4102" y="448209"/>
                            </a:cubicBezTo>
                            <a:cubicBezTo>
                              <a:pt x="-12933" y="484508"/>
                              <a:pt x="26874" y="539217"/>
                              <a:pt x="54289" y="542179"/>
                            </a:cubicBezTo>
                            <a:cubicBezTo>
                              <a:pt x="81704" y="545141"/>
                              <a:pt x="164620" y="462805"/>
                              <a:pt x="168589" y="465980"/>
                            </a:cubicBezTo>
                            <a:cubicBezTo>
                              <a:pt x="172558" y="469155"/>
                              <a:pt x="84451" y="531068"/>
                              <a:pt x="78101" y="561230"/>
                            </a:cubicBezTo>
                            <a:cubicBezTo>
                              <a:pt x="71751" y="591392"/>
                              <a:pt x="100327" y="637430"/>
                              <a:pt x="130489" y="646955"/>
                            </a:cubicBezTo>
                            <a:cubicBezTo>
                              <a:pt x="160651" y="656480"/>
                              <a:pt x="228914" y="632667"/>
                              <a:pt x="259076" y="618380"/>
                            </a:cubicBezTo>
                            <a:cubicBezTo>
                              <a:pt x="289238" y="604093"/>
                              <a:pt x="317020" y="550118"/>
                              <a:pt x="311464" y="561230"/>
                            </a:cubicBezTo>
                            <a:cubicBezTo>
                              <a:pt x="305908" y="572343"/>
                              <a:pt x="220977" y="661243"/>
                              <a:pt x="225739" y="685055"/>
                            </a:cubicBezTo>
                            <a:cubicBezTo>
                              <a:pt x="230501" y="708867"/>
                              <a:pt x="286064" y="723155"/>
                              <a:pt x="340039" y="704105"/>
                            </a:cubicBezTo>
                            <a:cubicBezTo>
                              <a:pt x="394014" y="685055"/>
                              <a:pt x="502969" y="624496"/>
                              <a:pt x="549589" y="570755"/>
                            </a:cubicBezTo>
                            <a:cubicBezTo>
                              <a:pt x="596209" y="517014"/>
                              <a:pt x="606744" y="423802"/>
                              <a:pt x="619759" y="381659"/>
                            </a:cubicBezTo>
                            <a:cubicBezTo>
                              <a:pt x="632774" y="339517"/>
                              <a:pt x="627677" y="317900"/>
                              <a:pt x="627677" y="317900"/>
                            </a:cubicBezTo>
                            <a:cubicBezTo>
                              <a:pt x="627221" y="293524"/>
                              <a:pt x="634403" y="236254"/>
                              <a:pt x="633947" y="211878"/>
                            </a:cubicBezTo>
                            <a:cubicBezTo>
                              <a:pt x="632359" y="180128"/>
                              <a:pt x="638489" y="124668"/>
                              <a:pt x="625789" y="94505"/>
                            </a:cubicBezTo>
                            <a:cubicBezTo>
                              <a:pt x="613089" y="64343"/>
                              <a:pt x="582335" y="61777"/>
                              <a:pt x="559114" y="46880"/>
                            </a:cubicBezTo>
                            <a:cubicBezTo>
                              <a:pt x="535893" y="31983"/>
                              <a:pt x="520736" y="11534"/>
                              <a:pt x="486463" y="512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06BFECAD-2F41-5262-0784-915658DB915E}"/>
                        </a:ext>
                      </a:extLst>
                    </p:cNvPr>
                    <p:cNvGrpSpPr/>
                    <p:nvPr/>
                  </p:nvGrpSpPr>
                  <p:grpSpPr>
                    <a:xfrm rot="21045049">
                      <a:off x="7230064" y="3057295"/>
                      <a:ext cx="330249" cy="949000"/>
                      <a:chOff x="7308097" y="3121001"/>
                      <a:chExt cx="307239" cy="992656"/>
                    </a:xfrm>
                  </p:grpSpPr>
                  <p:sp>
                    <p:nvSpPr>
                      <p:cNvPr id="91" name="Rectangle: Rounded Corners 90">
                        <a:extLst>
                          <a:ext uri="{FF2B5EF4-FFF2-40B4-BE49-F238E27FC236}">
                            <a16:creationId xmlns:a16="http://schemas.microsoft.com/office/drawing/2014/main" id="{76466ACF-FFA4-AC05-4611-F20E37DFA965}"/>
                          </a:ext>
                        </a:extLst>
                      </p:cNvPr>
                      <p:cNvSpPr/>
                      <p:nvPr/>
                    </p:nvSpPr>
                    <p:spPr>
                      <a:xfrm rot="554951">
                        <a:off x="7308097" y="3121001"/>
                        <a:ext cx="307239" cy="54731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2" name="Rectangle: Rounded Corners 91">
                        <a:extLst>
                          <a:ext uri="{FF2B5EF4-FFF2-40B4-BE49-F238E27FC236}">
                            <a16:creationId xmlns:a16="http://schemas.microsoft.com/office/drawing/2014/main" id="{05B67713-767E-4F22-1C56-AECE2A01BA3E}"/>
                          </a:ext>
                        </a:extLst>
                      </p:cNvPr>
                      <p:cNvSpPr/>
                      <p:nvPr/>
                    </p:nvSpPr>
                    <p:spPr>
                      <a:xfrm rot="554951">
                        <a:off x="7384957" y="3510926"/>
                        <a:ext cx="173420" cy="602731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94" name="Oval 93">
                      <a:extLst>
                        <a:ext uri="{FF2B5EF4-FFF2-40B4-BE49-F238E27FC236}">
                          <a16:creationId xmlns:a16="http://schemas.microsoft.com/office/drawing/2014/main" id="{05DFE16D-2A95-35C7-2EAE-10E19735FB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40442" y="966332"/>
                      <a:ext cx="1899057" cy="1960317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5" name="Oval 94">
                      <a:extLst>
                        <a:ext uri="{FF2B5EF4-FFF2-40B4-BE49-F238E27FC236}">
                          <a16:creationId xmlns:a16="http://schemas.microsoft.com/office/drawing/2014/main" id="{A34F9C9B-6A19-65ED-D590-A833360B8A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0292" y="1719333"/>
                      <a:ext cx="251576" cy="32833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7" name="Oval 96">
                      <a:extLst>
                        <a:ext uri="{FF2B5EF4-FFF2-40B4-BE49-F238E27FC236}">
                          <a16:creationId xmlns:a16="http://schemas.microsoft.com/office/drawing/2014/main" id="{30F2281C-7347-258A-B95E-84C7CFB36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53269" y="1811874"/>
                      <a:ext cx="151788" cy="16613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7A7A87C0-B802-4C7A-BDF4-FAE37AEE8DC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826580" y="1716347"/>
                      <a:ext cx="251576" cy="32833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C96D305F-3A7D-46BA-B6D0-437C735697C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889934" y="1810555"/>
                      <a:ext cx="151788" cy="16613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C73BB57D-A9FA-EB2C-53CC-65E2B01A0D69}"/>
                    </a:ext>
                  </a:extLst>
                </p:cNvPr>
                <p:cNvSpPr/>
                <p:nvPr/>
              </p:nvSpPr>
              <p:spPr>
                <a:xfrm>
                  <a:off x="6870910" y="3396662"/>
                  <a:ext cx="1161267" cy="493128"/>
                </a:xfrm>
                <a:custGeom>
                  <a:avLst/>
                  <a:gdLst>
                    <a:gd name="connsiteX0" fmla="*/ 493054 w 983232"/>
                    <a:gd name="connsiteY0" fmla="*/ 0 h 427405"/>
                    <a:gd name="connsiteX1" fmla="*/ 958950 w 983232"/>
                    <a:gd name="connsiteY1" fmla="*/ 318778 h 427405"/>
                    <a:gd name="connsiteX2" fmla="*/ 983232 w 983232"/>
                    <a:gd name="connsiteY2" fmla="*/ 399526 h 427405"/>
                    <a:gd name="connsiteX3" fmla="*/ 971952 w 983232"/>
                    <a:gd name="connsiteY3" fmla="*/ 405978 h 427405"/>
                    <a:gd name="connsiteX4" fmla="*/ 909856 w 983232"/>
                    <a:gd name="connsiteY4" fmla="*/ 416614 h 427405"/>
                    <a:gd name="connsiteX5" fmla="*/ 750326 w 983232"/>
                    <a:gd name="connsiteY5" fmla="*/ 281273 h 427405"/>
                    <a:gd name="connsiteX6" fmla="*/ 762083 w 983232"/>
                    <a:gd name="connsiteY6" fmla="*/ 231868 h 427405"/>
                    <a:gd name="connsiteX7" fmla="*/ 710435 w 983232"/>
                    <a:gd name="connsiteY7" fmla="*/ 223198 h 427405"/>
                    <a:gd name="connsiteX8" fmla="*/ 650915 w 983232"/>
                    <a:gd name="connsiteY8" fmla="*/ 182448 h 427405"/>
                    <a:gd name="connsiteX9" fmla="*/ 646188 w 983232"/>
                    <a:gd name="connsiteY9" fmla="*/ 169580 h 427405"/>
                    <a:gd name="connsiteX10" fmla="*/ 602012 w 983232"/>
                    <a:gd name="connsiteY10" fmla="*/ 176996 h 427405"/>
                    <a:gd name="connsiteX11" fmla="*/ 506353 w 983232"/>
                    <a:gd name="connsiteY11" fmla="*/ 144053 h 427405"/>
                    <a:gd name="connsiteX12" fmla="*/ 501015 w 983232"/>
                    <a:gd name="connsiteY12" fmla="*/ 137470 h 427405"/>
                    <a:gd name="connsiteX13" fmla="*/ 495003 w 983232"/>
                    <a:gd name="connsiteY13" fmla="*/ 144885 h 427405"/>
                    <a:gd name="connsiteX14" fmla="*/ 399344 w 983232"/>
                    <a:gd name="connsiteY14" fmla="*/ 177828 h 427405"/>
                    <a:gd name="connsiteX15" fmla="*/ 355361 w 983232"/>
                    <a:gd name="connsiteY15" fmla="*/ 170444 h 427405"/>
                    <a:gd name="connsiteX16" fmla="*/ 339322 w 983232"/>
                    <a:gd name="connsiteY16" fmla="*/ 214100 h 427405"/>
                    <a:gd name="connsiteX17" fmla="*/ 279801 w 983232"/>
                    <a:gd name="connsiteY17" fmla="*/ 254849 h 427405"/>
                    <a:gd name="connsiteX18" fmla="*/ 232448 w 983232"/>
                    <a:gd name="connsiteY18" fmla="*/ 262798 h 427405"/>
                    <a:gd name="connsiteX19" fmla="*/ 242674 w 983232"/>
                    <a:gd name="connsiteY19" fmla="*/ 301828 h 427405"/>
                    <a:gd name="connsiteX20" fmla="*/ 79698 w 983232"/>
                    <a:gd name="connsiteY20" fmla="*/ 427405 h 427405"/>
                    <a:gd name="connsiteX21" fmla="*/ 16260 w 983232"/>
                    <a:gd name="connsiteY21" fmla="*/ 417537 h 427405"/>
                    <a:gd name="connsiteX22" fmla="*/ 0 w 983232"/>
                    <a:gd name="connsiteY22" fmla="*/ 409090 h 427405"/>
                    <a:gd name="connsiteX23" fmla="*/ 27158 w 983232"/>
                    <a:gd name="connsiteY23" fmla="*/ 318778 h 427405"/>
                    <a:gd name="connsiteX24" fmla="*/ 493054 w 983232"/>
                    <a:gd name="connsiteY24" fmla="*/ 0 h 427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83232" h="427405">
                      <a:moveTo>
                        <a:pt x="493054" y="0"/>
                      </a:moveTo>
                      <a:cubicBezTo>
                        <a:pt x="702493" y="0"/>
                        <a:pt x="882191" y="131446"/>
                        <a:pt x="958950" y="318778"/>
                      </a:cubicBezTo>
                      <a:lnTo>
                        <a:pt x="983232" y="399526"/>
                      </a:lnTo>
                      <a:lnTo>
                        <a:pt x="971952" y="405978"/>
                      </a:lnTo>
                      <a:cubicBezTo>
                        <a:pt x="952867" y="412827"/>
                        <a:pt x="931883" y="416614"/>
                        <a:pt x="909856" y="416614"/>
                      </a:cubicBezTo>
                      <a:cubicBezTo>
                        <a:pt x="821750" y="416614"/>
                        <a:pt x="750326" y="356019"/>
                        <a:pt x="750326" y="281273"/>
                      </a:cubicBezTo>
                      <a:lnTo>
                        <a:pt x="762083" y="231868"/>
                      </a:lnTo>
                      <a:lnTo>
                        <a:pt x="710435" y="223198"/>
                      </a:lnTo>
                      <a:cubicBezTo>
                        <a:pt x="686157" y="214660"/>
                        <a:pt x="665501" y="200399"/>
                        <a:pt x="650915" y="182448"/>
                      </a:cubicBezTo>
                      <a:lnTo>
                        <a:pt x="646188" y="169580"/>
                      </a:lnTo>
                      <a:lnTo>
                        <a:pt x="602012" y="176996"/>
                      </a:lnTo>
                      <a:cubicBezTo>
                        <a:pt x="564655" y="176996"/>
                        <a:pt x="530834" y="164407"/>
                        <a:pt x="506353" y="144053"/>
                      </a:cubicBezTo>
                      <a:lnTo>
                        <a:pt x="501015" y="137470"/>
                      </a:lnTo>
                      <a:lnTo>
                        <a:pt x="495003" y="144885"/>
                      </a:lnTo>
                      <a:cubicBezTo>
                        <a:pt x="470522" y="165238"/>
                        <a:pt x="436701" y="177828"/>
                        <a:pt x="399344" y="177828"/>
                      </a:cubicBezTo>
                      <a:lnTo>
                        <a:pt x="355361" y="170444"/>
                      </a:lnTo>
                      <a:lnTo>
                        <a:pt x="339322" y="214100"/>
                      </a:lnTo>
                      <a:cubicBezTo>
                        <a:pt x="324735" y="232050"/>
                        <a:pt x="304078" y="246312"/>
                        <a:pt x="279801" y="254849"/>
                      </a:cubicBezTo>
                      <a:lnTo>
                        <a:pt x="232448" y="262798"/>
                      </a:lnTo>
                      <a:lnTo>
                        <a:pt x="242674" y="301828"/>
                      </a:lnTo>
                      <a:cubicBezTo>
                        <a:pt x="242674" y="371183"/>
                        <a:pt x="169707" y="427405"/>
                        <a:pt x="79698" y="427405"/>
                      </a:cubicBezTo>
                      <a:cubicBezTo>
                        <a:pt x="57196" y="427405"/>
                        <a:pt x="35759" y="423891"/>
                        <a:pt x="16260" y="417537"/>
                      </a:cubicBezTo>
                      <a:lnTo>
                        <a:pt x="0" y="409090"/>
                      </a:lnTo>
                      <a:lnTo>
                        <a:pt x="27158" y="318778"/>
                      </a:lnTo>
                      <a:cubicBezTo>
                        <a:pt x="103917" y="131446"/>
                        <a:pt x="283615" y="0"/>
                        <a:pt x="49305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CEBDE3FF-F5AF-7091-208E-C7D8BC9DB525}"/>
                    </a:ext>
                  </a:extLst>
                </p:cNvPr>
                <p:cNvSpPr/>
                <p:nvPr/>
              </p:nvSpPr>
              <p:spPr>
                <a:xfrm>
                  <a:off x="6801619" y="3881850"/>
                  <a:ext cx="225268" cy="214652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2EE4783A-3078-DDC0-4E52-56B670A79FC6}"/>
                    </a:ext>
                  </a:extLst>
                </p:cNvPr>
                <p:cNvSpPr/>
                <p:nvPr/>
              </p:nvSpPr>
              <p:spPr>
                <a:xfrm>
                  <a:off x="7889974" y="3843980"/>
                  <a:ext cx="225268" cy="214652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8D60BF4-3262-241D-CE7D-774E7783F632}"/>
                  </a:ext>
                </a:extLst>
              </p:cNvPr>
              <p:cNvSpPr/>
              <p:nvPr/>
            </p:nvSpPr>
            <p:spPr>
              <a:xfrm rot="20246116">
                <a:off x="6746073" y="5175256"/>
                <a:ext cx="144096" cy="170544"/>
              </a:xfrm>
              <a:custGeom>
                <a:avLst/>
                <a:gdLst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03557 w 681406"/>
                  <a:gd name="connsiteY8" fmla="*/ 326073 h 709978"/>
                  <a:gd name="connsiteX9" fmla="*/ 8307 w 681406"/>
                  <a:gd name="connsiteY9" fmla="*/ 392748 h 709978"/>
                  <a:gd name="connsiteX10" fmla="*/ 17832 w 681406"/>
                  <a:gd name="connsiteY10" fmla="*/ 516573 h 709978"/>
                  <a:gd name="connsiteX11" fmla="*/ 122607 w 681406"/>
                  <a:gd name="connsiteY11" fmla="*/ 535623 h 709978"/>
                  <a:gd name="connsiteX12" fmla="*/ 227382 w 681406"/>
                  <a:gd name="connsiteY12" fmla="*/ 497523 h 709978"/>
                  <a:gd name="connsiteX13" fmla="*/ 122607 w 681406"/>
                  <a:gd name="connsiteY13" fmla="*/ 621348 h 709978"/>
                  <a:gd name="connsiteX14" fmla="*/ 170232 w 681406"/>
                  <a:gd name="connsiteY14" fmla="*/ 640398 h 709978"/>
                  <a:gd name="connsiteX15" fmla="*/ 303582 w 681406"/>
                  <a:gd name="connsiteY15" fmla="*/ 630873 h 709978"/>
                  <a:gd name="connsiteX16" fmla="*/ 351207 w 681406"/>
                  <a:gd name="connsiteY16" fmla="*/ 554673 h 709978"/>
                  <a:gd name="connsiteX17" fmla="*/ 246432 w 681406"/>
                  <a:gd name="connsiteY17" fmla="*/ 688023 h 709978"/>
                  <a:gd name="connsiteX18" fmla="*/ 379782 w 681406"/>
                  <a:gd name="connsiteY18" fmla="*/ 697548 h 709978"/>
                  <a:gd name="connsiteX19" fmla="*/ 589332 w 681406"/>
                  <a:gd name="connsiteY19" fmla="*/ 564198 h 709978"/>
                  <a:gd name="connsiteX20" fmla="*/ 675057 w 681406"/>
                  <a:gd name="connsiteY20" fmla="*/ 373698 h 709978"/>
                  <a:gd name="connsiteX21" fmla="*/ 675057 w 681406"/>
                  <a:gd name="connsiteY21" fmla="*/ 278448 h 709978"/>
                  <a:gd name="connsiteX22" fmla="*/ 675057 w 681406"/>
                  <a:gd name="connsiteY22" fmla="*/ 221298 h 709978"/>
                  <a:gd name="connsiteX23" fmla="*/ 636957 w 681406"/>
                  <a:gd name="connsiteY23" fmla="*/ 230823 h 709978"/>
                  <a:gd name="connsiteX24" fmla="*/ 665532 w 681406"/>
                  <a:gd name="connsiteY24" fmla="*/ 87948 h 709978"/>
                  <a:gd name="connsiteX25" fmla="*/ 598857 w 681406"/>
                  <a:gd name="connsiteY25" fmla="*/ 40323 h 709978"/>
                  <a:gd name="connsiteX26" fmla="*/ 455982 w 681406"/>
                  <a:gd name="connsiteY26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08332 w 681406"/>
                  <a:gd name="connsiteY13" fmla="*/ 4594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4558 w 679982"/>
                  <a:gd name="connsiteY0" fmla="*/ 2223 h 709978"/>
                  <a:gd name="connsiteX1" fmla="*/ 416458 w 679982"/>
                  <a:gd name="connsiteY1" fmla="*/ 106998 h 709978"/>
                  <a:gd name="connsiteX2" fmla="*/ 292633 w 679982"/>
                  <a:gd name="connsiteY2" fmla="*/ 30798 h 709978"/>
                  <a:gd name="connsiteX3" fmla="*/ 140233 w 679982"/>
                  <a:gd name="connsiteY3" fmla="*/ 135573 h 709978"/>
                  <a:gd name="connsiteX4" fmla="*/ 73558 w 679982"/>
                  <a:gd name="connsiteY4" fmla="*/ 226061 h 709978"/>
                  <a:gd name="connsiteX5" fmla="*/ 64033 w 679982"/>
                  <a:gd name="connsiteY5" fmla="*/ 307023 h 709978"/>
                  <a:gd name="connsiteX6" fmla="*/ 130708 w 679982"/>
                  <a:gd name="connsiteY6" fmla="*/ 335598 h 709978"/>
                  <a:gd name="connsiteX7" fmla="*/ 197383 w 679982"/>
                  <a:gd name="connsiteY7" fmla="*/ 240348 h 709978"/>
                  <a:gd name="connsiteX8" fmla="*/ 156720 w 679982"/>
                  <a:gd name="connsiteY8" fmla="*/ 303539 h 709978"/>
                  <a:gd name="connsiteX9" fmla="*/ 102133 w 679982"/>
                  <a:gd name="connsiteY9" fmla="*/ 326073 h 709978"/>
                  <a:gd name="connsiteX10" fmla="*/ 6883 w 679982"/>
                  <a:gd name="connsiteY10" fmla="*/ 392748 h 709978"/>
                  <a:gd name="connsiteX11" fmla="*/ 16408 w 679982"/>
                  <a:gd name="connsiteY11" fmla="*/ 516573 h 709978"/>
                  <a:gd name="connsiteX12" fmla="*/ 87845 w 679982"/>
                  <a:gd name="connsiteY12" fmla="*/ 516573 h 709978"/>
                  <a:gd name="connsiteX13" fmla="*/ 206908 w 679982"/>
                  <a:gd name="connsiteY13" fmla="*/ 459423 h 709978"/>
                  <a:gd name="connsiteX14" fmla="*/ 121183 w 679982"/>
                  <a:gd name="connsiteY14" fmla="*/ 621348 h 709978"/>
                  <a:gd name="connsiteX15" fmla="*/ 168808 w 679982"/>
                  <a:gd name="connsiteY15" fmla="*/ 640398 h 709978"/>
                  <a:gd name="connsiteX16" fmla="*/ 302158 w 679982"/>
                  <a:gd name="connsiteY16" fmla="*/ 630873 h 709978"/>
                  <a:gd name="connsiteX17" fmla="*/ 349783 w 679982"/>
                  <a:gd name="connsiteY17" fmla="*/ 554673 h 709978"/>
                  <a:gd name="connsiteX18" fmla="*/ 245008 w 679982"/>
                  <a:gd name="connsiteY18" fmla="*/ 688023 h 709978"/>
                  <a:gd name="connsiteX19" fmla="*/ 378358 w 679982"/>
                  <a:gd name="connsiteY19" fmla="*/ 697548 h 709978"/>
                  <a:gd name="connsiteX20" fmla="*/ 587908 w 679982"/>
                  <a:gd name="connsiteY20" fmla="*/ 564198 h 709978"/>
                  <a:gd name="connsiteX21" fmla="*/ 673633 w 679982"/>
                  <a:gd name="connsiteY21" fmla="*/ 373698 h 709978"/>
                  <a:gd name="connsiteX22" fmla="*/ 673633 w 679982"/>
                  <a:gd name="connsiteY22" fmla="*/ 278448 h 709978"/>
                  <a:gd name="connsiteX23" fmla="*/ 673633 w 679982"/>
                  <a:gd name="connsiteY23" fmla="*/ 221298 h 709978"/>
                  <a:gd name="connsiteX24" fmla="*/ 635533 w 679982"/>
                  <a:gd name="connsiteY24" fmla="*/ 230823 h 709978"/>
                  <a:gd name="connsiteX25" fmla="*/ 664108 w 679982"/>
                  <a:gd name="connsiteY25" fmla="*/ 87948 h 709978"/>
                  <a:gd name="connsiteX26" fmla="*/ 597433 w 679982"/>
                  <a:gd name="connsiteY26" fmla="*/ 40323 h 709978"/>
                  <a:gd name="connsiteX27" fmla="*/ 454558 w 679982"/>
                  <a:gd name="connsiteY27" fmla="*/ 2223 h 709978"/>
                  <a:gd name="connsiteX0" fmla="*/ 455545 w 680969"/>
                  <a:gd name="connsiteY0" fmla="*/ 2223 h 709978"/>
                  <a:gd name="connsiteX1" fmla="*/ 417445 w 680969"/>
                  <a:gd name="connsiteY1" fmla="*/ 106998 h 709978"/>
                  <a:gd name="connsiteX2" fmla="*/ 293620 w 680969"/>
                  <a:gd name="connsiteY2" fmla="*/ 30798 h 709978"/>
                  <a:gd name="connsiteX3" fmla="*/ 141220 w 680969"/>
                  <a:gd name="connsiteY3" fmla="*/ 135573 h 709978"/>
                  <a:gd name="connsiteX4" fmla="*/ 74545 w 680969"/>
                  <a:gd name="connsiteY4" fmla="*/ 226061 h 709978"/>
                  <a:gd name="connsiteX5" fmla="*/ 65020 w 680969"/>
                  <a:gd name="connsiteY5" fmla="*/ 307023 h 709978"/>
                  <a:gd name="connsiteX6" fmla="*/ 131695 w 680969"/>
                  <a:gd name="connsiteY6" fmla="*/ 335598 h 709978"/>
                  <a:gd name="connsiteX7" fmla="*/ 198370 w 680969"/>
                  <a:gd name="connsiteY7" fmla="*/ 240348 h 709978"/>
                  <a:gd name="connsiteX8" fmla="*/ 157707 w 680969"/>
                  <a:gd name="connsiteY8" fmla="*/ 303539 h 709978"/>
                  <a:gd name="connsiteX9" fmla="*/ 103120 w 680969"/>
                  <a:gd name="connsiteY9" fmla="*/ 326073 h 709978"/>
                  <a:gd name="connsiteX10" fmla="*/ 7870 w 680969"/>
                  <a:gd name="connsiteY10" fmla="*/ 392748 h 709978"/>
                  <a:gd name="connsiteX11" fmla="*/ 17395 w 680969"/>
                  <a:gd name="connsiteY11" fmla="*/ 516573 h 709978"/>
                  <a:gd name="connsiteX12" fmla="*/ 112645 w 680969"/>
                  <a:gd name="connsiteY12" fmla="*/ 516573 h 709978"/>
                  <a:gd name="connsiteX13" fmla="*/ 207895 w 680969"/>
                  <a:gd name="connsiteY13" fmla="*/ 459423 h 709978"/>
                  <a:gd name="connsiteX14" fmla="*/ 122170 w 680969"/>
                  <a:gd name="connsiteY14" fmla="*/ 621348 h 709978"/>
                  <a:gd name="connsiteX15" fmla="*/ 169795 w 680969"/>
                  <a:gd name="connsiteY15" fmla="*/ 640398 h 709978"/>
                  <a:gd name="connsiteX16" fmla="*/ 303145 w 680969"/>
                  <a:gd name="connsiteY16" fmla="*/ 630873 h 709978"/>
                  <a:gd name="connsiteX17" fmla="*/ 350770 w 680969"/>
                  <a:gd name="connsiteY17" fmla="*/ 554673 h 709978"/>
                  <a:gd name="connsiteX18" fmla="*/ 245995 w 680969"/>
                  <a:gd name="connsiteY18" fmla="*/ 688023 h 709978"/>
                  <a:gd name="connsiteX19" fmla="*/ 379345 w 680969"/>
                  <a:gd name="connsiteY19" fmla="*/ 697548 h 709978"/>
                  <a:gd name="connsiteX20" fmla="*/ 588895 w 680969"/>
                  <a:gd name="connsiteY20" fmla="*/ 564198 h 709978"/>
                  <a:gd name="connsiteX21" fmla="*/ 674620 w 680969"/>
                  <a:gd name="connsiteY21" fmla="*/ 373698 h 709978"/>
                  <a:gd name="connsiteX22" fmla="*/ 674620 w 680969"/>
                  <a:gd name="connsiteY22" fmla="*/ 278448 h 709978"/>
                  <a:gd name="connsiteX23" fmla="*/ 674620 w 680969"/>
                  <a:gd name="connsiteY23" fmla="*/ 221298 h 709978"/>
                  <a:gd name="connsiteX24" fmla="*/ 636520 w 680969"/>
                  <a:gd name="connsiteY24" fmla="*/ 230823 h 709978"/>
                  <a:gd name="connsiteX25" fmla="*/ 665095 w 680969"/>
                  <a:gd name="connsiteY25" fmla="*/ 87948 h 709978"/>
                  <a:gd name="connsiteX26" fmla="*/ 598420 w 680969"/>
                  <a:gd name="connsiteY26" fmla="*/ 40323 h 709978"/>
                  <a:gd name="connsiteX27" fmla="*/ 455545 w 680969"/>
                  <a:gd name="connsiteY27" fmla="*/ 2223 h 709978"/>
                  <a:gd name="connsiteX0" fmla="*/ 460771 w 686195"/>
                  <a:gd name="connsiteY0" fmla="*/ 2223 h 709978"/>
                  <a:gd name="connsiteX1" fmla="*/ 422671 w 686195"/>
                  <a:gd name="connsiteY1" fmla="*/ 106998 h 709978"/>
                  <a:gd name="connsiteX2" fmla="*/ 298846 w 686195"/>
                  <a:gd name="connsiteY2" fmla="*/ 30798 h 709978"/>
                  <a:gd name="connsiteX3" fmla="*/ 146446 w 686195"/>
                  <a:gd name="connsiteY3" fmla="*/ 135573 h 709978"/>
                  <a:gd name="connsiteX4" fmla="*/ 79771 w 686195"/>
                  <a:gd name="connsiteY4" fmla="*/ 226061 h 709978"/>
                  <a:gd name="connsiteX5" fmla="*/ 70246 w 686195"/>
                  <a:gd name="connsiteY5" fmla="*/ 307023 h 709978"/>
                  <a:gd name="connsiteX6" fmla="*/ 136921 w 686195"/>
                  <a:gd name="connsiteY6" fmla="*/ 335598 h 709978"/>
                  <a:gd name="connsiteX7" fmla="*/ 203596 w 686195"/>
                  <a:gd name="connsiteY7" fmla="*/ 240348 h 709978"/>
                  <a:gd name="connsiteX8" fmla="*/ 162933 w 686195"/>
                  <a:gd name="connsiteY8" fmla="*/ 303539 h 709978"/>
                  <a:gd name="connsiteX9" fmla="*/ 108346 w 686195"/>
                  <a:gd name="connsiteY9" fmla="*/ 326073 h 709978"/>
                  <a:gd name="connsiteX10" fmla="*/ 13096 w 686195"/>
                  <a:gd name="connsiteY10" fmla="*/ 392748 h 709978"/>
                  <a:gd name="connsiteX11" fmla="*/ 22621 w 686195"/>
                  <a:gd name="connsiteY11" fmla="*/ 516573 h 709978"/>
                  <a:gd name="connsiteX12" fmla="*/ 213121 w 686195"/>
                  <a:gd name="connsiteY12" fmla="*/ 459423 h 709978"/>
                  <a:gd name="connsiteX13" fmla="*/ 127396 w 686195"/>
                  <a:gd name="connsiteY13" fmla="*/ 621348 h 709978"/>
                  <a:gd name="connsiteX14" fmla="*/ 175021 w 686195"/>
                  <a:gd name="connsiteY14" fmla="*/ 640398 h 709978"/>
                  <a:gd name="connsiteX15" fmla="*/ 308371 w 686195"/>
                  <a:gd name="connsiteY15" fmla="*/ 630873 h 709978"/>
                  <a:gd name="connsiteX16" fmla="*/ 355996 w 686195"/>
                  <a:gd name="connsiteY16" fmla="*/ 554673 h 709978"/>
                  <a:gd name="connsiteX17" fmla="*/ 251221 w 686195"/>
                  <a:gd name="connsiteY17" fmla="*/ 688023 h 709978"/>
                  <a:gd name="connsiteX18" fmla="*/ 384571 w 686195"/>
                  <a:gd name="connsiteY18" fmla="*/ 697548 h 709978"/>
                  <a:gd name="connsiteX19" fmla="*/ 594121 w 686195"/>
                  <a:gd name="connsiteY19" fmla="*/ 564198 h 709978"/>
                  <a:gd name="connsiteX20" fmla="*/ 679846 w 686195"/>
                  <a:gd name="connsiteY20" fmla="*/ 373698 h 709978"/>
                  <a:gd name="connsiteX21" fmla="*/ 679846 w 686195"/>
                  <a:gd name="connsiteY21" fmla="*/ 278448 h 709978"/>
                  <a:gd name="connsiteX22" fmla="*/ 679846 w 686195"/>
                  <a:gd name="connsiteY22" fmla="*/ 221298 h 709978"/>
                  <a:gd name="connsiteX23" fmla="*/ 641746 w 686195"/>
                  <a:gd name="connsiteY23" fmla="*/ 230823 h 709978"/>
                  <a:gd name="connsiteX24" fmla="*/ 670321 w 686195"/>
                  <a:gd name="connsiteY24" fmla="*/ 87948 h 709978"/>
                  <a:gd name="connsiteX25" fmla="*/ 603646 w 686195"/>
                  <a:gd name="connsiteY25" fmla="*/ 40323 h 709978"/>
                  <a:gd name="connsiteX26" fmla="*/ 460771 w 686195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5913 w 674712"/>
                  <a:gd name="connsiteY13" fmla="*/ 621348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2125 w 674712"/>
                  <a:gd name="connsiteY15" fmla="*/ 61182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6375"/>
                  <a:gd name="connsiteX1" fmla="*/ 411188 w 674712"/>
                  <a:gd name="connsiteY1" fmla="*/ 106998 h 706375"/>
                  <a:gd name="connsiteX2" fmla="*/ 287363 w 674712"/>
                  <a:gd name="connsiteY2" fmla="*/ 30798 h 706375"/>
                  <a:gd name="connsiteX3" fmla="*/ 134963 w 674712"/>
                  <a:gd name="connsiteY3" fmla="*/ 135573 h 706375"/>
                  <a:gd name="connsiteX4" fmla="*/ 68288 w 674712"/>
                  <a:gd name="connsiteY4" fmla="*/ 226061 h 706375"/>
                  <a:gd name="connsiteX5" fmla="*/ 58763 w 674712"/>
                  <a:gd name="connsiteY5" fmla="*/ 307023 h 706375"/>
                  <a:gd name="connsiteX6" fmla="*/ 125438 w 674712"/>
                  <a:gd name="connsiteY6" fmla="*/ 335598 h 706375"/>
                  <a:gd name="connsiteX7" fmla="*/ 192113 w 674712"/>
                  <a:gd name="connsiteY7" fmla="*/ 240348 h 706375"/>
                  <a:gd name="connsiteX8" fmla="*/ 151450 w 674712"/>
                  <a:gd name="connsiteY8" fmla="*/ 303539 h 706375"/>
                  <a:gd name="connsiteX9" fmla="*/ 96863 w 674712"/>
                  <a:gd name="connsiteY9" fmla="*/ 326073 h 706375"/>
                  <a:gd name="connsiteX10" fmla="*/ 1613 w 674712"/>
                  <a:gd name="connsiteY10" fmla="*/ 392748 h 706375"/>
                  <a:gd name="connsiteX11" fmla="*/ 49238 w 674712"/>
                  <a:gd name="connsiteY11" fmla="*/ 521335 h 706375"/>
                  <a:gd name="connsiteX12" fmla="*/ 201638 w 674712"/>
                  <a:gd name="connsiteY12" fmla="*/ 459423 h 706375"/>
                  <a:gd name="connsiteX13" fmla="*/ 111150 w 674712"/>
                  <a:gd name="connsiteY13" fmla="*/ 554673 h 706375"/>
                  <a:gd name="connsiteX14" fmla="*/ 163538 w 674712"/>
                  <a:gd name="connsiteY14" fmla="*/ 640398 h 706375"/>
                  <a:gd name="connsiteX15" fmla="*/ 292125 w 674712"/>
                  <a:gd name="connsiteY15" fmla="*/ 611823 h 706375"/>
                  <a:gd name="connsiteX16" fmla="*/ 344513 w 674712"/>
                  <a:gd name="connsiteY16" fmla="*/ 554673 h 706375"/>
                  <a:gd name="connsiteX17" fmla="*/ 258788 w 674712"/>
                  <a:gd name="connsiteY17" fmla="*/ 678498 h 706375"/>
                  <a:gd name="connsiteX18" fmla="*/ 373088 w 674712"/>
                  <a:gd name="connsiteY18" fmla="*/ 697548 h 706375"/>
                  <a:gd name="connsiteX19" fmla="*/ 582638 w 674712"/>
                  <a:gd name="connsiteY19" fmla="*/ 564198 h 706375"/>
                  <a:gd name="connsiteX20" fmla="*/ 668363 w 674712"/>
                  <a:gd name="connsiteY20" fmla="*/ 373698 h 706375"/>
                  <a:gd name="connsiteX21" fmla="*/ 668363 w 674712"/>
                  <a:gd name="connsiteY21" fmla="*/ 278448 h 706375"/>
                  <a:gd name="connsiteX22" fmla="*/ 668363 w 674712"/>
                  <a:gd name="connsiteY22" fmla="*/ 221298 h 706375"/>
                  <a:gd name="connsiteX23" fmla="*/ 630263 w 674712"/>
                  <a:gd name="connsiteY23" fmla="*/ 230823 h 706375"/>
                  <a:gd name="connsiteX24" fmla="*/ 658838 w 674712"/>
                  <a:gd name="connsiteY24" fmla="*/ 87948 h 706375"/>
                  <a:gd name="connsiteX25" fmla="*/ 592163 w 674712"/>
                  <a:gd name="connsiteY25" fmla="*/ 40323 h 706375"/>
                  <a:gd name="connsiteX26" fmla="*/ 449288 w 674712"/>
                  <a:gd name="connsiteY26" fmla="*/ 2223 h 706375"/>
                  <a:gd name="connsiteX0" fmla="*/ 452467 w 677891"/>
                  <a:gd name="connsiteY0" fmla="*/ 2223 h 706375"/>
                  <a:gd name="connsiteX1" fmla="*/ 414367 w 677891"/>
                  <a:gd name="connsiteY1" fmla="*/ 106998 h 706375"/>
                  <a:gd name="connsiteX2" fmla="*/ 290542 w 677891"/>
                  <a:gd name="connsiteY2" fmla="*/ 30798 h 706375"/>
                  <a:gd name="connsiteX3" fmla="*/ 138142 w 677891"/>
                  <a:gd name="connsiteY3" fmla="*/ 135573 h 706375"/>
                  <a:gd name="connsiteX4" fmla="*/ 71467 w 677891"/>
                  <a:gd name="connsiteY4" fmla="*/ 226061 h 706375"/>
                  <a:gd name="connsiteX5" fmla="*/ 61942 w 677891"/>
                  <a:gd name="connsiteY5" fmla="*/ 307023 h 706375"/>
                  <a:gd name="connsiteX6" fmla="*/ 128617 w 677891"/>
                  <a:gd name="connsiteY6" fmla="*/ 335598 h 706375"/>
                  <a:gd name="connsiteX7" fmla="*/ 195292 w 677891"/>
                  <a:gd name="connsiteY7" fmla="*/ 240348 h 706375"/>
                  <a:gd name="connsiteX8" fmla="*/ 154629 w 677891"/>
                  <a:gd name="connsiteY8" fmla="*/ 303539 h 706375"/>
                  <a:gd name="connsiteX9" fmla="*/ 4792 w 677891"/>
                  <a:gd name="connsiteY9" fmla="*/ 392748 h 706375"/>
                  <a:gd name="connsiteX10" fmla="*/ 52417 w 677891"/>
                  <a:gd name="connsiteY10" fmla="*/ 521335 h 706375"/>
                  <a:gd name="connsiteX11" fmla="*/ 204817 w 677891"/>
                  <a:gd name="connsiteY11" fmla="*/ 459423 h 706375"/>
                  <a:gd name="connsiteX12" fmla="*/ 114329 w 677891"/>
                  <a:gd name="connsiteY12" fmla="*/ 554673 h 706375"/>
                  <a:gd name="connsiteX13" fmla="*/ 166717 w 677891"/>
                  <a:gd name="connsiteY13" fmla="*/ 640398 h 706375"/>
                  <a:gd name="connsiteX14" fmla="*/ 295304 w 677891"/>
                  <a:gd name="connsiteY14" fmla="*/ 611823 h 706375"/>
                  <a:gd name="connsiteX15" fmla="*/ 347692 w 677891"/>
                  <a:gd name="connsiteY15" fmla="*/ 554673 h 706375"/>
                  <a:gd name="connsiteX16" fmla="*/ 261967 w 677891"/>
                  <a:gd name="connsiteY16" fmla="*/ 678498 h 706375"/>
                  <a:gd name="connsiteX17" fmla="*/ 376267 w 677891"/>
                  <a:gd name="connsiteY17" fmla="*/ 697548 h 706375"/>
                  <a:gd name="connsiteX18" fmla="*/ 585817 w 677891"/>
                  <a:gd name="connsiteY18" fmla="*/ 564198 h 706375"/>
                  <a:gd name="connsiteX19" fmla="*/ 671542 w 677891"/>
                  <a:gd name="connsiteY19" fmla="*/ 373698 h 706375"/>
                  <a:gd name="connsiteX20" fmla="*/ 671542 w 677891"/>
                  <a:gd name="connsiteY20" fmla="*/ 278448 h 706375"/>
                  <a:gd name="connsiteX21" fmla="*/ 671542 w 677891"/>
                  <a:gd name="connsiteY21" fmla="*/ 221298 h 706375"/>
                  <a:gd name="connsiteX22" fmla="*/ 633442 w 677891"/>
                  <a:gd name="connsiteY22" fmla="*/ 230823 h 706375"/>
                  <a:gd name="connsiteX23" fmla="*/ 662017 w 677891"/>
                  <a:gd name="connsiteY23" fmla="*/ 87948 h 706375"/>
                  <a:gd name="connsiteX24" fmla="*/ 595342 w 677891"/>
                  <a:gd name="connsiteY24" fmla="*/ 40323 h 706375"/>
                  <a:gd name="connsiteX25" fmla="*/ 452467 w 677891"/>
                  <a:gd name="connsiteY25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70215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84502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12997 w 638421"/>
                  <a:gd name="connsiteY0" fmla="*/ 2223 h 706375"/>
                  <a:gd name="connsiteX1" fmla="*/ 374897 w 638421"/>
                  <a:gd name="connsiteY1" fmla="*/ 106998 h 706375"/>
                  <a:gd name="connsiteX2" fmla="*/ 251072 w 638421"/>
                  <a:gd name="connsiteY2" fmla="*/ 30798 h 706375"/>
                  <a:gd name="connsiteX3" fmla="*/ 98672 w 638421"/>
                  <a:gd name="connsiteY3" fmla="*/ 135573 h 706375"/>
                  <a:gd name="connsiteX4" fmla="*/ 31997 w 638421"/>
                  <a:gd name="connsiteY4" fmla="*/ 226061 h 706375"/>
                  <a:gd name="connsiteX5" fmla="*/ 22472 w 638421"/>
                  <a:gd name="connsiteY5" fmla="*/ 307023 h 706375"/>
                  <a:gd name="connsiteX6" fmla="*/ 89147 w 638421"/>
                  <a:gd name="connsiteY6" fmla="*/ 335598 h 706375"/>
                  <a:gd name="connsiteX7" fmla="*/ 155822 w 638421"/>
                  <a:gd name="connsiteY7" fmla="*/ 240348 h 706375"/>
                  <a:gd name="connsiteX8" fmla="*/ 115159 w 638421"/>
                  <a:gd name="connsiteY8" fmla="*/ 303539 h 706375"/>
                  <a:gd name="connsiteX9" fmla="*/ 19909 w 638421"/>
                  <a:gd name="connsiteY9" fmla="*/ 384502 h 706375"/>
                  <a:gd name="connsiteX10" fmla="*/ 12947 w 638421"/>
                  <a:gd name="connsiteY10" fmla="*/ 521335 h 706375"/>
                  <a:gd name="connsiteX11" fmla="*/ 165347 w 638421"/>
                  <a:gd name="connsiteY11" fmla="*/ 459423 h 706375"/>
                  <a:gd name="connsiteX12" fmla="*/ 74859 w 638421"/>
                  <a:gd name="connsiteY12" fmla="*/ 554673 h 706375"/>
                  <a:gd name="connsiteX13" fmla="*/ 127247 w 638421"/>
                  <a:gd name="connsiteY13" fmla="*/ 640398 h 706375"/>
                  <a:gd name="connsiteX14" fmla="*/ 255834 w 638421"/>
                  <a:gd name="connsiteY14" fmla="*/ 611823 h 706375"/>
                  <a:gd name="connsiteX15" fmla="*/ 308222 w 638421"/>
                  <a:gd name="connsiteY15" fmla="*/ 554673 h 706375"/>
                  <a:gd name="connsiteX16" fmla="*/ 222497 w 638421"/>
                  <a:gd name="connsiteY16" fmla="*/ 678498 h 706375"/>
                  <a:gd name="connsiteX17" fmla="*/ 336797 w 638421"/>
                  <a:gd name="connsiteY17" fmla="*/ 697548 h 706375"/>
                  <a:gd name="connsiteX18" fmla="*/ 546347 w 638421"/>
                  <a:gd name="connsiteY18" fmla="*/ 564198 h 706375"/>
                  <a:gd name="connsiteX19" fmla="*/ 632072 w 638421"/>
                  <a:gd name="connsiteY19" fmla="*/ 373698 h 706375"/>
                  <a:gd name="connsiteX20" fmla="*/ 632072 w 638421"/>
                  <a:gd name="connsiteY20" fmla="*/ 278448 h 706375"/>
                  <a:gd name="connsiteX21" fmla="*/ 632072 w 638421"/>
                  <a:gd name="connsiteY21" fmla="*/ 221298 h 706375"/>
                  <a:gd name="connsiteX22" fmla="*/ 593972 w 638421"/>
                  <a:gd name="connsiteY22" fmla="*/ 230823 h 706375"/>
                  <a:gd name="connsiteX23" fmla="*/ 622547 w 638421"/>
                  <a:gd name="connsiteY23" fmla="*/ 87948 h 706375"/>
                  <a:gd name="connsiteX24" fmla="*/ 555872 w 638421"/>
                  <a:gd name="connsiteY24" fmla="*/ 40323 h 706375"/>
                  <a:gd name="connsiteX25" fmla="*/ 412997 w 638421"/>
                  <a:gd name="connsiteY25" fmla="*/ 2223 h 706375"/>
                  <a:gd name="connsiteX0" fmla="*/ 415057 w 640481"/>
                  <a:gd name="connsiteY0" fmla="*/ 2223 h 706375"/>
                  <a:gd name="connsiteX1" fmla="*/ 376957 w 640481"/>
                  <a:gd name="connsiteY1" fmla="*/ 106998 h 706375"/>
                  <a:gd name="connsiteX2" fmla="*/ 253132 w 640481"/>
                  <a:gd name="connsiteY2" fmla="*/ 30798 h 706375"/>
                  <a:gd name="connsiteX3" fmla="*/ 100732 w 640481"/>
                  <a:gd name="connsiteY3" fmla="*/ 135573 h 706375"/>
                  <a:gd name="connsiteX4" fmla="*/ 34057 w 640481"/>
                  <a:gd name="connsiteY4" fmla="*/ 226061 h 706375"/>
                  <a:gd name="connsiteX5" fmla="*/ 24532 w 640481"/>
                  <a:gd name="connsiteY5" fmla="*/ 307023 h 706375"/>
                  <a:gd name="connsiteX6" fmla="*/ 91207 w 640481"/>
                  <a:gd name="connsiteY6" fmla="*/ 335598 h 706375"/>
                  <a:gd name="connsiteX7" fmla="*/ 157882 w 640481"/>
                  <a:gd name="connsiteY7" fmla="*/ 240348 h 706375"/>
                  <a:gd name="connsiteX8" fmla="*/ 117219 w 640481"/>
                  <a:gd name="connsiteY8" fmla="*/ 303539 h 706375"/>
                  <a:gd name="connsiteX9" fmla="*/ 17207 w 640481"/>
                  <a:gd name="connsiteY9" fmla="*/ 451177 h 706375"/>
                  <a:gd name="connsiteX10" fmla="*/ 15007 w 640481"/>
                  <a:gd name="connsiteY10" fmla="*/ 521335 h 706375"/>
                  <a:gd name="connsiteX11" fmla="*/ 167407 w 640481"/>
                  <a:gd name="connsiteY11" fmla="*/ 459423 h 706375"/>
                  <a:gd name="connsiteX12" fmla="*/ 76919 w 640481"/>
                  <a:gd name="connsiteY12" fmla="*/ 554673 h 706375"/>
                  <a:gd name="connsiteX13" fmla="*/ 129307 w 640481"/>
                  <a:gd name="connsiteY13" fmla="*/ 640398 h 706375"/>
                  <a:gd name="connsiteX14" fmla="*/ 257894 w 640481"/>
                  <a:gd name="connsiteY14" fmla="*/ 611823 h 706375"/>
                  <a:gd name="connsiteX15" fmla="*/ 310282 w 640481"/>
                  <a:gd name="connsiteY15" fmla="*/ 554673 h 706375"/>
                  <a:gd name="connsiteX16" fmla="*/ 224557 w 640481"/>
                  <a:gd name="connsiteY16" fmla="*/ 678498 h 706375"/>
                  <a:gd name="connsiteX17" fmla="*/ 338857 w 640481"/>
                  <a:gd name="connsiteY17" fmla="*/ 697548 h 706375"/>
                  <a:gd name="connsiteX18" fmla="*/ 548407 w 640481"/>
                  <a:gd name="connsiteY18" fmla="*/ 564198 h 706375"/>
                  <a:gd name="connsiteX19" fmla="*/ 634132 w 640481"/>
                  <a:gd name="connsiteY19" fmla="*/ 373698 h 706375"/>
                  <a:gd name="connsiteX20" fmla="*/ 634132 w 640481"/>
                  <a:gd name="connsiteY20" fmla="*/ 278448 h 706375"/>
                  <a:gd name="connsiteX21" fmla="*/ 634132 w 640481"/>
                  <a:gd name="connsiteY21" fmla="*/ 221298 h 706375"/>
                  <a:gd name="connsiteX22" fmla="*/ 596032 w 640481"/>
                  <a:gd name="connsiteY22" fmla="*/ 230823 h 706375"/>
                  <a:gd name="connsiteX23" fmla="*/ 624607 w 640481"/>
                  <a:gd name="connsiteY23" fmla="*/ 87948 h 706375"/>
                  <a:gd name="connsiteX24" fmla="*/ 557932 w 640481"/>
                  <a:gd name="connsiteY24" fmla="*/ 40323 h 706375"/>
                  <a:gd name="connsiteX25" fmla="*/ 415057 w 640481"/>
                  <a:gd name="connsiteY25" fmla="*/ 2223 h 706375"/>
                  <a:gd name="connsiteX0" fmla="*/ 423166 w 648590"/>
                  <a:gd name="connsiteY0" fmla="*/ 2223 h 706375"/>
                  <a:gd name="connsiteX1" fmla="*/ 385066 w 648590"/>
                  <a:gd name="connsiteY1" fmla="*/ 106998 h 706375"/>
                  <a:gd name="connsiteX2" fmla="*/ 261241 w 648590"/>
                  <a:gd name="connsiteY2" fmla="*/ 30798 h 706375"/>
                  <a:gd name="connsiteX3" fmla="*/ 108841 w 648590"/>
                  <a:gd name="connsiteY3" fmla="*/ 135573 h 706375"/>
                  <a:gd name="connsiteX4" fmla="*/ 42166 w 648590"/>
                  <a:gd name="connsiteY4" fmla="*/ 226061 h 706375"/>
                  <a:gd name="connsiteX5" fmla="*/ 32641 w 648590"/>
                  <a:gd name="connsiteY5" fmla="*/ 307023 h 706375"/>
                  <a:gd name="connsiteX6" fmla="*/ 99316 w 648590"/>
                  <a:gd name="connsiteY6" fmla="*/ 335598 h 706375"/>
                  <a:gd name="connsiteX7" fmla="*/ 165991 w 648590"/>
                  <a:gd name="connsiteY7" fmla="*/ 240348 h 706375"/>
                  <a:gd name="connsiteX8" fmla="*/ 125328 w 648590"/>
                  <a:gd name="connsiteY8" fmla="*/ 303539 h 706375"/>
                  <a:gd name="connsiteX9" fmla="*/ 11029 w 648590"/>
                  <a:gd name="connsiteY9" fmla="*/ 441652 h 706375"/>
                  <a:gd name="connsiteX10" fmla="*/ 23116 w 648590"/>
                  <a:gd name="connsiteY10" fmla="*/ 521335 h 706375"/>
                  <a:gd name="connsiteX11" fmla="*/ 175516 w 648590"/>
                  <a:gd name="connsiteY11" fmla="*/ 459423 h 706375"/>
                  <a:gd name="connsiteX12" fmla="*/ 85028 w 648590"/>
                  <a:gd name="connsiteY12" fmla="*/ 554673 h 706375"/>
                  <a:gd name="connsiteX13" fmla="*/ 137416 w 648590"/>
                  <a:gd name="connsiteY13" fmla="*/ 640398 h 706375"/>
                  <a:gd name="connsiteX14" fmla="*/ 266003 w 648590"/>
                  <a:gd name="connsiteY14" fmla="*/ 611823 h 706375"/>
                  <a:gd name="connsiteX15" fmla="*/ 318391 w 648590"/>
                  <a:gd name="connsiteY15" fmla="*/ 554673 h 706375"/>
                  <a:gd name="connsiteX16" fmla="*/ 232666 w 648590"/>
                  <a:gd name="connsiteY16" fmla="*/ 678498 h 706375"/>
                  <a:gd name="connsiteX17" fmla="*/ 346966 w 648590"/>
                  <a:gd name="connsiteY17" fmla="*/ 697548 h 706375"/>
                  <a:gd name="connsiteX18" fmla="*/ 556516 w 648590"/>
                  <a:gd name="connsiteY18" fmla="*/ 564198 h 706375"/>
                  <a:gd name="connsiteX19" fmla="*/ 642241 w 648590"/>
                  <a:gd name="connsiteY19" fmla="*/ 373698 h 706375"/>
                  <a:gd name="connsiteX20" fmla="*/ 642241 w 648590"/>
                  <a:gd name="connsiteY20" fmla="*/ 278448 h 706375"/>
                  <a:gd name="connsiteX21" fmla="*/ 642241 w 648590"/>
                  <a:gd name="connsiteY21" fmla="*/ 221298 h 706375"/>
                  <a:gd name="connsiteX22" fmla="*/ 604141 w 648590"/>
                  <a:gd name="connsiteY22" fmla="*/ 230823 h 706375"/>
                  <a:gd name="connsiteX23" fmla="*/ 632716 w 648590"/>
                  <a:gd name="connsiteY23" fmla="*/ 87948 h 706375"/>
                  <a:gd name="connsiteX24" fmla="*/ 566041 w 648590"/>
                  <a:gd name="connsiteY24" fmla="*/ 40323 h 706375"/>
                  <a:gd name="connsiteX25" fmla="*/ 423166 w 648590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597214 w 641663"/>
                  <a:gd name="connsiteY22" fmla="*/ 230823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618041 w 641663"/>
                  <a:gd name="connsiteY22" fmla="*/ 199422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905 h 705057"/>
                  <a:gd name="connsiteX1" fmla="*/ 367856 w 641663"/>
                  <a:gd name="connsiteY1" fmla="*/ 77087 h 705057"/>
                  <a:gd name="connsiteX2" fmla="*/ 254314 w 641663"/>
                  <a:gd name="connsiteY2" fmla="*/ 29480 h 705057"/>
                  <a:gd name="connsiteX3" fmla="*/ 101914 w 641663"/>
                  <a:gd name="connsiteY3" fmla="*/ 134255 h 705057"/>
                  <a:gd name="connsiteX4" fmla="*/ 35239 w 641663"/>
                  <a:gd name="connsiteY4" fmla="*/ 224743 h 705057"/>
                  <a:gd name="connsiteX5" fmla="*/ 25714 w 641663"/>
                  <a:gd name="connsiteY5" fmla="*/ 305705 h 705057"/>
                  <a:gd name="connsiteX6" fmla="*/ 92389 w 641663"/>
                  <a:gd name="connsiteY6" fmla="*/ 334280 h 705057"/>
                  <a:gd name="connsiteX7" fmla="*/ 159064 w 641663"/>
                  <a:gd name="connsiteY7" fmla="*/ 239030 h 705057"/>
                  <a:gd name="connsiteX8" fmla="*/ 118401 w 641663"/>
                  <a:gd name="connsiteY8" fmla="*/ 302221 h 705057"/>
                  <a:gd name="connsiteX9" fmla="*/ 4102 w 641663"/>
                  <a:gd name="connsiteY9" fmla="*/ 440334 h 705057"/>
                  <a:gd name="connsiteX10" fmla="*/ 54289 w 641663"/>
                  <a:gd name="connsiteY10" fmla="*/ 534304 h 705057"/>
                  <a:gd name="connsiteX11" fmla="*/ 168589 w 641663"/>
                  <a:gd name="connsiteY11" fmla="*/ 458105 h 705057"/>
                  <a:gd name="connsiteX12" fmla="*/ 78101 w 641663"/>
                  <a:gd name="connsiteY12" fmla="*/ 553355 h 705057"/>
                  <a:gd name="connsiteX13" fmla="*/ 130489 w 641663"/>
                  <a:gd name="connsiteY13" fmla="*/ 639080 h 705057"/>
                  <a:gd name="connsiteX14" fmla="*/ 259076 w 641663"/>
                  <a:gd name="connsiteY14" fmla="*/ 610505 h 705057"/>
                  <a:gd name="connsiteX15" fmla="*/ 311464 w 641663"/>
                  <a:gd name="connsiteY15" fmla="*/ 553355 h 705057"/>
                  <a:gd name="connsiteX16" fmla="*/ 225739 w 641663"/>
                  <a:gd name="connsiteY16" fmla="*/ 677180 h 705057"/>
                  <a:gd name="connsiteX17" fmla="*/ 340039 w 641663"/>
                  <a:gd name="connsiteY17" fmla="*/ 696230 h 705057"/>
                  <a:gd name="connsiteX18" fmla="*/ 549589 w 641663"/>
                  <a:gd name="connsiteY18" fmla="*/ 562880 h 705057"/>
                  <a:gd name="connsiteX19" fmla="*/ 635314 w 641663"/>
                  <a:gd name="connsiteY19" fmla="*/ 372380 h 705057"/>
                  <a:gd name="connsiteX20" fmla="*/ 635314 w 641663"/>
                  <a:gd name="connsiteY20" fmla="*/ 277130 h 705057"/>
                  <a:gd name="connsiteX21" fmla="*/ 635314 w 641663"/>
                  <a:gd name="connsiteY21" fmla="*/ 219980 h 705057"/>
                  <a:gd name="connsiteX22" fmla="*/ 618041 w 641663"/>
                  <a:gd name="connsiteY22" fmla="*/ 198104 h 705057"/>
                  <a:gd name="connsiteX23" fmla="*/ 625789 w 641663"/>
                  <a:gd name="connsiteY23" fmla="*/ 86630 h 705057"/>
                  <a:gd name="connsiteX24" fmla="*/ 559114 w 641663"/>
                  <a:gd name="connsiteY24" fmla="*/ 39005 h 705057"/>
                  <a:gd name="connsiteX25" fmla="*/ 416239 w 641663"/>
                  <a:gd name="connsiteY25" fmla="*/ 905 h 705057"/>
                  <a:gd name="connsiteX0" fmla="*/ 416239 w 641663"/>
                  <a:gd name="connsiteY0" fmla="*/ 65 h 704217"/>
                  <a:gd name="connsiteX1" fmla="*/ 365350 w 641663"/>
                  <a:gd name="connsiteY1" fmla="*/ 46949 h 704217"/>
                  <a:gd name="connsiteX2" fmla="*/ 254314 w 641663"/>
                  <a:gd name="connsiteY2" fmla="*/ 28640 h 704217"/>
                  <a:gd name="connsiteX3" fmla="*/ 101914 w 641663"/>
                  <a:gd name="connsiteY3" fmla="*/ 133415 h 704217"/>
                  <a:gd name="connsiteX4" fmla="*/ 35239 w 641663"/>
                  <a:gd name="connsiteY4" fmla="*/ 223903 h 704217"/>
                  <a:gd name="connsiteX5" fmla="*/ 25714 w 641663"/>
                  <a:gd name="connsiteY5" fmla="*/ 304865 h 704217"/>
                  <a:gd name="connsiteX6" fmla="*/ 92389 w 641663"/>
                  <a:gd name="connsiteY6" fmla="*/ 333440 h 704217"/>
                  <a:gd name="connsiteX7" fmla="*/ 159064 w 641663"/>
                  <a:gd name="connsiteY7" fmla="*/ 238190 h 704217"/>
                  <a:gd name="connsiteX8" fmla="*/ 118401 w 641663"/>
                  <a:gd name="connsiteY8" fmla="*/ 301381 h 704217"/>
                  <a:gd name="connsiteX9" fmla="*/ 4102 w 641663"/>
                  <a:gd name="connsiteY9" fmla="*/ 439494 h 704217"/>
                  <a:gd name="connsiteX10" fmla="*/ 54289 w 641663"/>
                  <a:gd name="connsiteY10" fmla="*/ 533464 h 704217"/>
                  <a:gd name="connsiteX11" fmla="*/ 168589 w 641663"/>
                  <a:gd name="connsiteY11" fmla="*/ 457265 h 704217"/>
                  <a:gd name="connsiteX12" fmla="*/ 78101 w 641663"/>
                  <a:gd name="connsiteY12" fmla="*/ 552515 h 704217"/>
                  <a:gd name="connsiteX13" fmla="*/ 130489 w 641663"/>
                  <a:gd name="connsiteY13" fmla="*/ 638240 h 704217"/>
                  <a:gd name="connsiteX14" fmla="*/ 259076 w 641663"/>
                  <a:gd name="connsiteY14" fmla="*/ 609665 h 704217"/>
                  <a:gd name="connsiteX15" fmla="*/ 311464 w 641663"/>
                  <a:gd name="connsiteY15" fmla="*/ 552515 h 704217"/>
                  <a:gd name="connsiteX16" fmla="*/ 225739 w 641663"/>
                  <a:gd name="connsiteY16" fmla="*/ 676340 h 704217"/>
                  <a:gd name="connsiteX17" fmla="*/ 340039 w 641663"/>
                  <a:gd name="connsiteY17" fmla="*/ 695390 h 704217"/>
                  <a:gd name="connsiteX18" fmla="*/ 549589 w 641663"/>
                  <a:gd name="connsiteY18" fmla="*/ 562040 h 704217"/>
                  <a:gd name="connsiteX19" fmla="*/ 635314 w 641663"/>
                  <a:gd name="connsiteY19" fmla="*/ 371540 h 704217"/>
                  <a:gd name="connsiteX20" fmla="*/ 635314 w 641663"/>
                  <a:gd name="connsiteY20" fmla="*/ 276290 h 704217"/>
                  <a:gd name="connsiteX21" fmla="*/ 635314 w 641663"/>
                  <a:gd name="connsiteY21" fmla="*/ 219140 h 704217"/>
                  <a:gd name="connsiteX22" fmla="*/ 618041 w 641663"/>
                  <a:gd name="connsiteY22" fmla="*/ 197264 h 704217"/>
                  <a:gd name="connsiteX23" fmla="*/ 625789 w 641663"/>
                  <a:gd name="connsiteY23" fmla="*/ 85790 h 704217"/>
                  <a:gd name="connsiteX24" fmla="*/ 559114 w 641663"/>
                  <a:gd name="connsiteY24" fmla="*/ 38165 h 704217"/>
                  <a:gd name="connsiteX25" fmla="*/ 416239 w 641663"/>
                  <a:gd name="connsiteY25" fmla="*/ 65 h 704217"/>
                  <a:gd name="connsiteX0" fmla="*/ 416239 w 641663"/>
                  <a:gd name="connsiteY0" fmla="*/ 152 h 704304"/>
                  <a:gd name="connsiteX1" fmla="*/ 371306 w 641663"/>
                  <a:gd name="connsiteY1" fmla="*/ 25028 h 704304"/>
                  <a:gd name="connsiteX2" fmla="*/ 254314 w 641663"/>
                  <a:gd name="connsiteY2" fmla="*/ 28727 h 704304"/>
                  <a:gd name="connsiteX3" fmla="*/ 101914 w 641663"/>
                  <a:gd name="connsiteY3" fmla="*/ 133502 h 704304"/>
                  <a:gd name="connsiteX4" fmla="*/ 35239 w 641663"/>
                  <a:gd name="connsiteY4" fmla="*/ 223990 h 704304"/>
                  <a:gd name="connsiteX5" fmla="*/ 25714 w 641663"/>
                  <a:gd name="connsiteY5" fmla="*/ 304952 h 704304"/>
                  <a:gd name="connsiteX6" fmla="*/ 92389 w 641663"/>
                  <a:gd name="connsiteY6" fmla="*/ 333527 h 704304"/>
                  <a:gd name="connsiteX7" fmla="*/ 159064 w 641663"/>
                  <a:gd name="connsiteY7" fmla="*/ 238277 h 704304"/>
                  <a:gd name="connsiteX8" fmla="*/ 118401 w 641663"/>
                  <a:gd name="connsiteY8" fmla="*/ 301468 h 704304"/>
                  <a:gd name="connsiteX9" fmla="*/ 4102 w 641663"/>
                  <a:gd name="connsiteY9" fmla="*/ 439581 h 704304"/>
                  <a:gd name="connsiteX10" fmla="*/ 54289 w 641663"/>
                  <a:gd name="connsiteY10" fmla="*/ 533551 h 704304"/>
                  <a:gd name="connsiteX11" fmla="*/ 168589 w 641663"/>
                  <a:gd name="connsiteY11" fmla="*/ 457352 h 704304"/>
                  <a:gd name="connsiteX12" fmla="*/ 78101 w 641663"/>
                  <a:gd name="connsiteY12" fmla="*/ 552602 h 704304"/>
                  <a:gd name="connsiteX13" fmla="*/ 130489 w 641663"/>
                  <a:gd name="connsiteY13" fmla="*/ 638327 h 704304"/>
                  <a:gd name="connsiteX14" fmla="*/ 259076 w 641663"/>
                  <a:gd name="connsiteY14" fmla="*/ 609752 h 704304"/>
                  <a:gd name="connsiteX15" fmla="*/ 311464 w 641663"/>
                  <a:gd name="connsiteY15" fmla="*/ 552602 h 704304"/>
                  <a:gd name="connsiteX16" fmla="*/ 225739 w 641663"/>
                  <a:gd name="connsiteY16" fmla="*/ 676427 h 704304"/>
                  <a:gd name="connsiteX17" fmla="*/ 340039 w 641663"/>
                  <a:gd name="connsiteY17" fmla="*/ 695477 h 704304"/>
                  <a:gd name="connsiteX18" fmla="*/ 549589 w 641663"/>
                  <a:gd name="connsiteY18" fmla="*/ 562127 h 704304"/>
                  <a:gd name="connsiteX19" fmla="*/ 635314 w 641663"/>
                  <a:gd name="connsiteY19" fmla="*/ 371627 h 704304"/>
                  <a:gd name="connsiteX20" fmla="*/ 635314 w 641663"/>
                  <a:gd name="connsiteY20" fmla="*/ 276377 h 704304"/>
                  <a:gd name="connsiteX21" fmla="*/ 635314 w 641663"/>
                  <a:gd name="connsiteY21" fmla="*/ 219227 h 704304"/>
                  <a:gd name="connsiteX22" fmla="*/ 618041 w 641663"/>
                  <a:gd name="connsiteY22" fmla="*/ 197351 h 704304"/>
                  <a:gd name="connsiteX23" fmla="*/ 625789 w 641663"/>
                  <a:gd name="connsiteY23" fmla="*/ 85877 h 704304"/>
                  <a:gd name="connsiteX24" fmla="*/ 559114 w 641663"/>
                  <a:gd name="connsiteY24" fmla="*/ 38252 h 704304"/>
                  <a:gd name="connsiteX25" fmla="*/ 416239 w 641663"/>
                  <a:gd name="connsiteY25" fmla="*/ 152 h 704304"/>
                  <a:gd name="connsiteX0" fmla="*/ 416239 w 641663"/>
                  <a:gd name="connsiteY0" fmla="*/ 489 h 704641"/>
                  <a:gd name="connsiteX1" fmla="*/ 336693 w 641663"/>
                  <a:gd name="connsiteY1" fmla="*/ 17754 h 704641"/>
                  <a:gd name="connsiteX2" fmla="*/ 254314 w 641663"/>
                  <a:gd name="connsiteY2" fmla="*/ 29064 h 704641"/>
                  <a:gd name="connsiteX3" fmla="*/ 101914 w 641663"/>
                  <a:gd name="connsiteY3" fmla="*/ 133839 h 704641"/>
                  <a:gd name="connsiteX4" fmla="*/ 35239 w 641663"/>
                  <a:gd name="connsiteY4" fmla="*/ 224327 h 704641"/>
                  <a:gd name="connsiteX5" fmla="*/ 25714 w 641663"/>
                  <a:gd name="connsiteY5" fmla="*/ 305289 h 704641"/>
                  <a:gd name="connsiteX6" fmla="*/ 92389 w 641663"/>
                  <a:gd name="connsiteY6" fmla="*/ 333864 h 704641"/>
                  <a:gd name="connsiteX7" fmla="*/ 159064 w 641663"/>
                  <a:gd name="connsiteY7" fmla="*/ 238614 h 704641"/>
                  <a:gd name="connsiteX8" fmla="*/ 118401 w 641663"/>
                  <a:gd name="connsiteY8" fmla="*/ 301805 h 704641"/>
                  <a:gd name="connsiteX9" fmla="*/ 4102 w 641663"/>
                  <a:gd name="connsiteY9" fmla="*/ 439918 h 704641"/>
                  <a:gd name="connsiteX10" fmla="*/ 54289 w 641663"/>
                  <a:gd name="connsiteY10" fmla="*/ 533888 h 704641"/>
                  <a:gd name="connsiteX11" fmla="*/ 168589 w 641663"/>
                  <a:gd name="connsiteY11" fmla="*/ 457689 h 704641"/>
                  <a:gd name="connsiteX12" fmla="*/ 78101 w 641663"/>
                  <a:gd name="connsiteY12" fmla="*/ 552939 h 704641"/>
                  <a:gd name="connsiteX13" fmla="*/ 130489 w 641663"/>
                  <a:gd name="connsiteY13" fmla="*/ 638664 h 704641"/>
                  <a:gd name="connsiteX14" fmla="*/ 259076 w 641663"/>
                  <a:gd name="connsiteY14" fmla="*/ 610089 h 704641"/>
                  <a:gd name="connsiteX15" fmla="*/ 311464 w 641663"/>
                  <a:gd name="connsiteY15" fmla="*/ 552939 h 704641"/>
                  <a:gd name="connsiteX16" fmla="*/ 225739 w 641663"/>
                  <a:gd name="connsiteY16" fmla="*/ 676764 h 704641"/>
                  <a:gd name="connsiteX17" fmla="*/ 340039 w 641663"/>
                  <a:gd name="connsiteY17" fmla="*/ 695814 h 704641"/>
                  <a:gd name="connsiteX18" fmla="*/ 549589 w 641663"/>
                  <a:gd name="connsiteY18" fmla="*/ 562464 h 704641"/>
                  <a:gd name="connsiteX19" fmla="*/ 635314 w 641663"/>
                  <a:gd name="connsiteY19" fmla="*/ 371964 h 704641"/>
                  <a:gd name="connsiteX20" fmla="*/ 635314 w 641663"/>
                  <a:gd name="connsiteY20" fmla="*/ 276714 h 704641"/>
                  <a:gd name="connsiteX21" fmla="*/ 635314 w 641663"/>
                  <a:gd name="connsiteY21" fmla="*/ 219564 h 704641"/>
                  <a:gd name="connsiteX22" fmla="*/ 618041 w 641663"/>
                  <a:gd name="connsiteY22" fmla="*/ 197688 h 704641"/>
                  <a:gd name="connsiteX23" fmla="*/ 625789 w 641663"/>
                  <a:gd name="connsiteY23" fmla="*/ 86214 h 704641"/>
                  <a:gd name="connsiteX24" fmla="*/ 559114 w 641663"/>
                  <a:gd name="connsiteY24" fmla="*/ 38589 h 704641"/>
                  <a:gd name="connsiteX25" fmla="*/ 416239 w 641663"/>
                  <a:gd name="connsiteY25" fmla="*/ 489 h 704641"/>
                  <a:gd name="connsiteX0" fmla="*/ 416239 w 641663"/>
                  <a:gd name="connsiteY0" fmla="*/ 1850 h 706002"/>
                  <a:gd name="connsiteX1" fmla="*/ 335783 w 641663"/>
                  <a:gd name="connsiteY1" fmla="*/ 8462 h 706002"/>
                  <a:gd name="connsiteX2" fmla="*/ 254314 w 641663"/>
                  <a:gd name="connsiteY2" fmla="*/ 30425 h 706002"/>
                  <a:gd name="connsiteX3" fmla="*/ 101914 w 641663"/>
                  <a:gd name="connsiteY3" fmla="*/ 135200 h 706002"/>
                  <a:gd name="connsiteX4" fmla="*/ 35239 w 641663"/>
                  <a:gd name="connsiteY4" fmla="*/ 225688 h 706002"/>
                  <a:gd name="connsiteX5" fmla="*/ 25714 w 641663"/>
                  <a:gd name="connsiteY5" fmla="*/ 306650 h 706002"/>
                  <a:gd name="connsiteX6" fmla="*/ 92389 w 641663"/>
                  <a:gd name="connsiteY6" fmla="*/ 335225 h 706002"/>
                  <a:gd name="connsiteX7" fmla="*/ 159064 w 641663"/>
                  <a:gd name="connsiteY7" fmla="*/ 239975 h 706002"/>
                  <a:gd name="connsiteX8" fmla="*/ 118401 w 641663"/>
                  <a:gd name="connsiteY8" fmla="*/ 303166 h 706002"/>
                  <a:gd name="connsiteX9" fmla="*/ 4102 w 641663"/>
                  <a:gd name="connsiteY9" fmla="*/ 441279 h 706002"/>
                  <a:gd name="connsiteX10" fmla="*/ 54289 w 641663"/>
                  <a:gd name="connsiteY10" fmla="*/ 535249 h 706002"/>
                  <a:gd name="connsiteX11" fmla="*/ 168589 w 641663"/>
                  <a:gd name="connsiteY11" fmla="*/ 459050 h 706002"/>
                  <a:gd name="connsiteX12" fmla="*/ 78101 w 641663"/>
                  <a:gd name="connsiteY12" fmla="*/ 554300 h 706002"/>
                  <a:gd name="connsiteX13" fmla="*/ 130489 w 641663"/>
                  <a:gd name="connsiteY13" fmla="*/ 640025 h 706002"/>
                  <a:gd name="connsiteX14" fmla="*/ 259076 w 641663"/>
                  <a:gd name="connsiteY14" fmla="*/ 611450 h 706002"/>
                  <a:gd name="connsiteX15" fmla="*/ 311464 w 641663"/>
                  <a:gd name="connsiteY15" fmla="*/ 554300 h 706002"/>
                  <a:gd name="connsiteX16" fmla="*/ 225739 w 641663"/>
                  <a:gd name="connsiteY16" fmla="*/ 678125 h 706002"/>
                  <a:gd name="connsiteX17" fmla="*/ 340039 w 641663"/>
                  <a:gd name="connsiteY17" fmla="*/ 697175 h 706002"/>
                  <a:gd name="connsiteX18" fmla="*/ 549589 w 641663"/>
                  <a:gd name="connsiteY18" fmla="*/ 563825 h 706002"/>
                  <a:gd name="connsiteX19" fmla="*/ 635314 w 641663"/>
                  <a:gd name="connsiteY19" fmla="*/ 373325 h 706002"/>
                  <a:gd name="connsiteX20" fmla="*/ 635314 w 641663"/>
                  <a:gd name="connsiteY20" fmla="*/ 278075 h 706002"/>
                  <a:gd name="connsiteX21" fmla="*/ 635314 w 641663"/>
                  <a:gd name="connsiteY21" fmla="*/ 220925 h 706002"/>
                  <a:gd name="connsiteX22" fmla="*/ 618041 w 641663"/>
                  <a:gd name="connsiteY22" fmla="*/ 199049 h 706002"/>
                  <a:gd name="connsiteX23" fmla="*/ 625789 w 641663"/>
                  <a:gd name="connsiteY23" fmla="*/ 87575 h 706002"/>
                  <a:gd name="connsiteX24" fmla="*/ 559114 w 641663"/>
                  <a:gd name="connsiteY24" fmla="*/ 39950 h 706002"/>
                  <a:gd name="connsiteX25" fmla="*/ 416239 w 641663"/>
                  <a:gd name="connsiteY25" fmla="*/ 1850 h 706002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18041 w 641663"/>
                  <a:gd name="connsiteY22" fmla="*/ 202317 h 709270"/>
                  <a:gd name="connsiteX23" fmla="*/ 625789 w 641663"/>
                  <a:gd name="connsiteY23" fmla="*/ 90843 h 709270"/>
                  <a:gd name="connsiteX24" fmla="*/ 559114 w 641663"/>
                  <a:gd name="connsiteY24" fmla="*/ 43218 h 709270"/>
                  <a:gd name="connsiteX25" fmla="*/ 486463 w 641663"/>
                  <a:gd name="connsiteY25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3947 w 641663"/>
                  <a:gd name="connsiteY21" fmla="*/ 208216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39618"/>
                  <a:gd name="connsiteY0" fmla="*/ 1463 h 709270"/>
                  <a:gd name="connsiteX1" fmla="*/ 335783 w 639618"/>
                  <a:gd name="connsiteY1" fmla="*/ 11730 h 709270"/>
                  <a:gd name="connsiteX2" fmla="*/ 254314 w 639618"/>
                  <a:gd name="connsiteY2" fmla="*/ 33693 h 709270"/>
                  <a:gd name="connsiteX3" fmla="*/ 101914 w 639618"/>
                  <a:gd name="connsiteY3" fmla="*/ 138468 h 709270"/>
                  <a:gd name="connsiteX4" fmla="*/ 35239 w 639618"/>
                  <a:gd name="connsiteY4" fmla="*/ 228956 h 709270"/>
                  <a:gd name="connsiteX5" fmla="*/ 25714 w 639618"/>
                  <a:gd name="connsiteY5" fmla="*/ 309918 h 709270"/>
                  <a:gd name="connsiteX6" fmla="*/ 92389 w 639618"/>
                  <a:gd name="connsiteY6" fmla="*/ 338493 h 709270"/>
                  <a:gd name="connsiteX7" fmla="*/ 159064 w 639618"/>
                  <a:gd name="connsiteY7" fmla="*/ 243243 h 709270"/>
                  <a:gd name="connsiteX8" fmla="*/ 118401 w 639618"/>
                  <a:gd name="connsiteY8" fmla="*/ 306434 h 709270"/>
                  <a:gd name="connsiteX9" fmla="*/ 4102 w 639618"/>
                  <a:gd name="connsiteY9" fmla="*/ 444547 h 709270"/>
                  <a:gd name="connsiteX10" fmla="*/ 54289 w 639618"/>
                  <a:gd name="connsiteY10" fmla="*/ 538517 h 709270"/>
                  <a:gd name="connsiteX11" fmla="*/ 168589 w 639618"/>
                  <a:gd name="connsiteY11" fmla="*/ 462318 h 709270"/>
                  <a:gd name="connsiteX12" fmla="*/ 78101 w 639618"/>
                  <a:gd name="connsiteY12" fmla="*/ 557568 h 709270"/>
                  <a:gd name="connsiteX13" fmla="*/ 130489 w 639618"/>
                  <a:gd name="connsiteY13" fmla="*/ 643293 h 709270"/>
                  <a:gd name="connsiteX14" fmla="*/ 259076 w 639618"/>
                  <a:gd name="connsiteY14" fmla="*/ 614718 h 709270"/>
                  <a:gd name="connsiteX15" fmla="*/ 311464 w 639618"/>
                  <a:gd name="connsiteY15" fmla="*/ 557568 h 709270"/>
                  <a:gd name="connsiteX16" fmla="*/ 225739 w 639618"/>
                  <a:gd name="connsiteY16" fmla="*/ 681393 h 709270"/>
                  <a:gd name="connsiteX17" fmla="*/ 340039 w 639618"/>
                  <a:gd name="connsiteY17" fmla="*/ 700443 h 709270"/>
                  <a:gd name="connsiteX18" fmla="*/ 549589 w 639618"/>
                  <a:gd name="connsiteY18" fmla="*/ 567093 h 709270"/>
                  <a:gd name="connsiteX19" fmla="*/ 635314 w 639618"/>
                  <a:gd name="connsiteY19" fmla="*/ 376593 h 709270"/>
                  <a:gd name="connsiteX20" fmla="*/ 627677 w 639618"/>
                  <a:gd name="connsiteY20" fmla="*/ 314238 h 709270"/>
                  <a:gd name="connsiteX21" fmla="*/ 633947 w 639618"/>
                  <a:gd name="connsiteY21" fmla="*/ 208216 h 709270"/>
                  <a:gd name="connsiteX22" fmla="*/ 625789 w 639618"/>
                  <a:gd name="connsiteY22" fmla="*/ 90843 h 709270"/>
                  <a:gd name="connsiteX23" fmla="*/ 559114 w 639618"/>
                  <a:gd name="connsiteY23" fmla="*/ 43218 h 709270"/>
                  <a:gd name="connsiteX24" fmla="*/ 486463 w 639618"/>
                  <a:gd name="connsiteY24" fmla="*/ 1463 h 709270"/>
                  <a:gd name="connsiteX0" fmla="*/ 486463 w 634072"/>
                  <a:gd name="connsiteY0" fmla="*/ 1463 h 709270"/>
                  <a:gd name="connsiteX1" fmla="*/ 335783 w 634072"/>
                  <a:gd name="connsiteY1" fmla="*/ 11730 h 709270"/>
                  <a:gd name="connsiteX2" fmla="*/ 254314 w 634072"/>
                  <a:gd name="connsiteY2" fmla="*/ 33693 h 709270"/>
                  <a:gd name="connsiteX3" fmla="*/ 101914 w 634072"/>
                  <a:gd name="connsiteY3" fmla="*/ 138468 h 709270"/>
                  <a:gd name="connsiteX4" fmla="*/ 35239 w 634072"/>
                  <a:gd name="connsiteY4" fmla="*/ 228956 h 709270"/>
                  <a:gd name="connsiteX5" fmla="*/ 25714 w 634072"/>
                  <a:gd name="connsiteY5" fmla="*/ 309918 h 709270"/>
                  <a:gd name="connsiteX6" fmla="*/ 92389 w 634072"/>
                  <a:gd name="connsiteY6" fmla="*/ 338493 h 709270"/>
                  <a:gd name="connsiteX7" fmla="*/ 159064 w 634072"/>
                  <a:gd name="connsiteY7" fmla="*/ 243243 h 709270"/>
                  <a:gd name="connsiteX8" fmla="*/ 118401 w 634072"/>
                  <a:gd name="connsiteY8" fmla="*/ 306434 h 709270"/>
                  <a:gd name="connsiteX9" fmla="*/ 4102 w 634072"/>
                  <a:gd name="connsiteY9" fmla="*/ 444547 h 709270"/>
                  <a:gd name="connsiteX10" fmla="*/ 54289 w 634072"/>
                  <a:gd name="connsiteY10" fmla="*/ 538517 h 709270"/>
                  <a:gd name="connsiteX11" fmla="*/ 168589 w 634072"/>
                  <a:gd name="connsiteY11" fmla="*/ 462318 h 709270"/>
                  <a:gd name="connsiteX12" fmla="*/ 78101 w 634072"/>
                  <a:gd name="connsiteY12" fmla="*/ 557568 h 709270"/>
                  <a:gd name="connsiteX13" fmla="*/ 130489 w 634072"/>
                  <a:gd name="connsiteY13" fmla="*/ 643293 h 709270"/>
                  <a:gd name="connsiteX14" fmla="*/ 259076 w 634072"/>
                  <a:gd name="connsiteY14" fmla="*/ 614718 h 709270"/>
                  <a:gd name="connsiteX15" fmla="*/ 311464 w 634072"/>
                  <a:gd name="connsiteY15" fmla="*/ 557568 h 709270"/>
                  <a:gd name="connsiteX16" fmla="*/ 225739 w 634072"/>
                  <a:gd name="connsiteY16" fmla="*/ 681393 h 709270"/>
                  <a:gd name="connsiteX17" fmla="*/ 340039 w 634072"/>
                  <a:gd name="connsiteY17" fmla="*/ 700443 h 709270"/>
                  <a:gd name="connsiteX18" fmla="*/ 549589 w 634072"/>
                  <a:gd name="connsiteY18" fmla="*/ 567093 h 709270"/>
                  <a:gd name="connsiteX19" fmla="*/ 619759 w 634072"/>
                  <a:gd name="connsiteY19" fmla="*/ 377997 h 709270"/>
                  <a:gd name="connsiteX20" fmla="*/ 627677 w 634072"/>
                  <a:gd name="connsiteY20" fmla="*/ 314238 h 709270"/>
                  <a:gd name="connsiteX21" fmla="*/ 633947 w 634072"/>
                  <a:gd name="connsiteY21" fmla="*/ 208216 h 709270"/>
                  <a:gd name="connsiteX22" fmla="*/ 625789 w 634072"/>
                  <a:gd name="connsiteY22" fmla="*/ 90843 h 709270"/>
                  <a:gd name="connsiteX23" fmla="*/ 559114 w 634072"/>
                  <a:gd name="connsiteY23" fmla="*/ 43218 h 709270"/>
                  <a:gd name="connsiteX24" fmla="*/ 486463 w 634072"/>
                  <a:gd name="connsiteY24" fmla="*/ 1463 h 709270"/>
                  <a:gd name="connsiteX0" fmla="*/ 486463 w 634072"/>
                  <a:gd name="connsiteY0" fmla="*/ 3196 h 711003"/>
                  <a:gd name="connsiteX1" fmla="*/ 353475 w 634072"/>
                  <a:gd name="connsiteY1" fmla="*/ 6498 h 711003"/>
                  <a:gd name="connsiteX2" fmla="*/ 254314 w 634072"/>
                  <a:gd name="connsiteY2" fmla="*/ 35426 h 711003"/>
                  <a:gd name="connsiteX3" fmla="*/ 101914 w 634072"/>
                  <a:gd name="connsiteY3" fmla="*/ 140201 h 711003"/>
                  <a:gd name="connsiteX4" fmla="*/ 35239 w 634072"/>
                  <a:gd name="connsiteY4" fmla="*/ 230689 h 711003"/>
                  <a:gd name="connsiteX5" fmla="*/ 25714 w 634072"/>
                  <a:gd name="connsiteY5" fmla="*/ 311651 h 711003"/>
                  <a:gd name="connsiteX6" fmla="*/ 92389 w 634072"/>
                  <a:gd name="connsiteY6" fmla="*/ 340226 h 711003"/>
                  <a:gd name="connsiteX7" fmla="*/ 159064 w 634072"/>
                  <a:gd name="connsiteY7" fmla="*/ 244976 h 711003"/>
                  <a:gd name="connsiteX8" fmla="*/ 118401 w 634072"/>
                  <a:gd name="connsiteY8" fmla="*/ 308167 h 711003"/>
                  <a:gd name="connsiteX9" fmla="*/ 4102 w 634072"/>
                  <a:gd name="connsiteY9" fmla="*/ 446280 h 711003"/>
                  <a:gd name="connsiteX10" fmla="*/ 54289 w 634072"/>
                  <a:gd name="connsiteY10" fmla="*/ 540250 h 711003"/>
                  <a:gd name="connsiteX11" fmla="*/ 168589 w 634072"/>
                  <a:gd name="connsiteY11" fmla="*/ 464051 h 711003"/>
                  <a:gd name="connsiteX12" fmla="*/ 78101 w 634072"/>
                  <a:gd name="connsiteY12" fmla="*/ 559301 h 711003"/>
                  <a:gd name="connsiteX13" fmla="*/ 130489 w 634072"/>
                  <a:gd name="connsiteY13" fmla="*/ 645026 h 711003"/>
                  <a:gd name="connsiteX14" fmla="*/ 259076 w 634072"/>
                  <a:gd name="connsiteY14" fmla="*/ 616451 h 711003"/>
                  <a:gd name="connsiteX15" fmla="*/ 311464 w 634072"/>
                  <a:gd name="connsiteY15" fmla="*/ 559301 h 711003"/>
                  <a:gd name="connsiteX16" fmla="*/ 225739 w 634072"/>
                  <a:gd name="connsiteY16" fmla="*/ 683126 h 711003"/>
                  <a:gd name="connsiteX17" fmla="*/ 340039 w 634072"/>
                  <a:gd name="connsiteY17" fmla="*/ 702176 h 711003"/>
                  <a:gd name="connsiteX18" fmla="*/ 549589 w 634072"/>
                  <a:gd name="connsiteY18" fmla="*/ 568826 h 711003"/>
                  <a:gd name="connsiteX19" fmla="*/ 619759 w 634072"/>
                  <a:gd name="connsiteY19" fmla="*/ 379730 h 711003"/>
                  <a:gd name="connsiteX20" fmla="*/ 627677 w 634072"/>
                  <a:gd name="connsiteY20" fmla="*/ 315971 h 711003"/>
                  <a:gd name="connsiteX21" fmla="*/ 633947 w 634072"/>
                  <a:gd name="connsiteY21" fmla="*/ 209949 h 711003"/>
                  <a:gd name="connsiteX22" fmla="*/ 625789 w 634072"/>
                  <a:gd name="connsiteY22" fmla="*/ 92576 h 711003"/>
                  <a:gd name="connsiteX23" fmla="*/ 559114 w 634072"/>
                  <a:gd name="connsiteY23" fmla="*/ 44951 h 711003"/>
                  <a:gd name="connsiteX24" fmla="*/ 486463 w 634072"/>
                  <a:gd name="connsiteY24" fmla="*/ 3196 h 711003"/>
                  <a:gd name="connsiteX0" fmla="*/ 486463 w 634072"/>
                  <a:gd name="connsiteY0" fmla="*/ 10201 h 718008"/>
                  <a:gd name="connsiteX1" fmla="*/ 353475 w 634072"/>
                  <a:gd name="connsiteY1" fmla="*/ 13503 h 718008"/>
                  <a:gd name="connsiteX2" fmla="*/ 254314 w 634072"/>
                  <a:gd name="connsiteY2" fmla="*/ 42431 h 718008"/>
                  <a:gd name="connsiteX3" fmla="*/ 101914 w 634072"/>
                  <a:gd name="connsiteY3" fmla="*/ 147206 h 718008"/>
                  <a:gd name="connsiteX4" fmla="*/ 35239 w 634072"/>
                  <a:gd name="connsiteY4" fmla="*/ 237694 h 718008"/>
                  <a:gd name="connsiteX5" fmla="*/ 25714 w 634072"/>
                  <a:gd name="connsiteY5" fmla="*/ 318656 h 718008"/>
                  <a:gd name="connsiteX6" fmla="*/ 92389 w 634072"/>
                  <a:gd name="connsiteY6" fmla="*/ 347231 h 718008"/>
                  <a:gd name="connsiteX7" fmla="*/ 159064 w 634072"/>
                  <a:gd name="connsiteY7" fmla="*/ 251981 h 718008"/>
                  <a:gd name="connsiteX8" fmla="*/ 118401 w 634072"/>
                  <a:gd name="connsiteY8" fmla="*/ 315172 h 718008"/>
                  <a:gd name="connsiteX9" fmla="*/ 4102 w 634072"/>
                  <a:gd name="connsiteY9" fmla="*/ 453285 h 718008"/>
                  <a:gd name="connsiteX10" fmla="*/ 54289 w 634072"/>
                  <a:gd name="connsiteY10" fmla="*/ 547255 h 718008"/>
                  <a:gd name="connsiteX11" fmla="*/ 168589 w 634072"/>
                  <a:gd name="connsiteY11" fmla="*/ 471056 h 718008"/>
                  <a:gd name="connsiteX12" fmla="*/ 78101 w 634072"/>
                  <a:gd name="connsiteY12" fmla="*/ 566306 h 718008"/>
                  <a:gd name="connsiteX13" fmla="*/ 130489 w 634072"/>
                  <a:gd name="connsiteY13" fmla="*/ 652031 h 718008"/>
                  <a:gd name="connsiteX14" fmla="*/ 259076 w 634072"/>
                  <a:gd name="connsiteY14" fmla="*/ 623456 h 718008"/>
                  <a:gd name="connsiteX15" fmla="*/ 311464 w 634072"/>
                  <a:gd name="connsiteY15" fmla="*/ 566306 h 718008"/>
                  <a:gd name="connsiteX16" fmla="*/ 225739 w 634072"/>
                  <a:gd name="connsiteY16" fmla="*/ 690131 h 718008"/>
                  <a:gd name="connsiteX17" fmla="*/ 340039 w 634072"/>
                  <a:gd name="connsiteY17" fmla="*/ 709181 h 718008"/>
                  <a:gd name="connsiteX18" fmla="*/ 549589 w 634072"/>
                  <a:gd name="connsiteY18" fmla="*/ 575831 h 718008"/>
                  <a:gd name="connsiteX19" fmla="*/ 619759 w 634072"/>
                  <a:gd name="connsiteY19" fmla="*/ 386735 h 718008"/>
                  <a:gd name="connsiteX20" fmla="*/ 627677 w 634072"/>
                  <a:gd name="connsiteY20" fmla="*/ 322976 h 718008"/>
                  <a:gd name="connsiteX21" fmla="*/ 633947 w 634072"/>
                  <a:gd name="connsiteY21" fmla="*/ 216954 h 718008"/>
                  <a:gd name="connsiteX22" fmla="*/ 625789 w 634072"/>
                  <a:gd name="connsiteY22" fmla="*/ 99581 h 718008"/>
                  <a:gd name="connsiteX23" fmla="*/ 559114 w 634072"/>
                  <a:gd name="connsiteY23" fmla="*/ 51956 h 718008"/>
                  <a:gd name="connsiteX24" fmla="*/ 486463 w 634072"/>
                  <a:gd name="connsiteY24" fmla="*/ 10201 h 718008"/>
                  <a:gd name="connsiteX0" fmla="*/ 486463 w 634072"/>
                  <a:gd name="connsiteY0" fmla="*/ 3374 h 711181"/>
                  <a:gd name="connsiteX1" fmla="*/ 353475 w 634072"/>
                  <a:gd name="connsiteY1" fmla="*/ 6676 h 711181"/>
                  <a:gd name="connsiteX2" fmla="*/ 254314 w 634072"/>
                  <a:gd name="connsiteY2" fmla="*/ 35604 h 711181"/>
                  <a:gd name="connsiteX3" fmla="*/ 101914 w 634072"/>
                  <a:gd name="connsiteY3" fmla="*/ 140379 h 711181"/>
                  <a:gd name="connsiteX4" fmla="*/ 35239 w 634072"/>
                  <a:gd name="connsiteY4" fmla="*/ 230867 h 711181"/>
                  <a:gd name="connsiteX5" fmla="*/ 25714 w 634072"/>
                  <a:gd name="connsiteY5" fmla="*/ 311829 h 711181"/>
                  <a:gd name="connsiteX6" fmla="*/ 92389 w 634072"/>
                  <a:gd name="connsiteY6" fmla="*/ 340404 h 711181"/>
                  <a:gd name="connsiteX7" fmla="*/ 159064 w 634072"/>
                  <a:gd name="connsiteY7" fmla="*/ 245154 h 711181"/>
                  <a:gd name="connsiteX8" fmla="*/ 118401 w 634072"/>
                  <a:gd name="connsiteY8" fmla="*/ 308345 h 711181"/>
                  <a:gd name="connsiteX9" fmla="*/ 4102 w 634072"/>
                  <a:gd name="connsiteY9" fmla="*/ 446458 h 711181"/>
                  <a:gd name="connsiteX10" fmla="*/ 54289 w 634072"/>
                  <a:gd name="connsiteY10" fmla="*/ 540428 h 711181"/>
                  <a:gd name="connsiteX11" fmla="*/ 168589 w 634072"/>
                  <a:gd name="connsiteY11" fmla="*/ 464229 h 711181"/>
                  <a:gd name="connsiteX12" fmla="*/ 78101 w 634072"/>
                  <a:gd name="connsiteY12" fmla="*/ 559479 h 711181"/>
                  <a:gd name="connsiteX13" fmla="*/ 130489 w 634072"/>
                  <a:gd name="connsiteY13" fmla="*/ 645204 h 711181"/>
                  <a:gd name="connsiteX14" fmla="*/ 259076 w 634072"/>
                  <a:gd name="connsiteY14" fmla="*/ 616629 h 711181"/>
                  <a:gd name="connsiteX15" fmla="*/ 311464 w 634072"/>
                  <a:gd name="connsiteY15" fmla="*/ 559479 h 711181"/>
                  <a:gd name="connsiteX16" fmla="*/ 225739 w 634072"/>
                  <a:gd name="connsiteY16" fmla="*/ 683304 h 711181"/>
                  <a:gd name="connsiteX17" fmla="*/ 340039 w 634072"/>
                  <a:gd name="connsiteY17" fmla="*/ 702354 h 711181"/>
                  <a:gd name="connsiteX18" fmla="*/ 549589 w 634072"/>
                  <a:gd name="connsiteY18" fmla="*/ 569004 h 711181"/>
                  <a:gd name="connsiteX19" fmla="*/ 619759 w 634072"/>
                  <a:gd name="connsiteY19" fmla="*/ 379908 h 711181"/>
                  <a:gd name="connsiteX20" fmla="*/ 627677 w 634072"/>
                  <a:gd name="connsiteY20" fmla="*/ 316149 h 711181"/>
                  <a:gd name="connsiteX21" fmla="*/ 633947 w 634072"/>
                  <a:gd name="connsiteY21" fmla="*/ 210127 h 711181"/>
                  <a:gd name="connsiteX22" fmla="*/ 625789 w 634072"/>
                  <a:gd name="connsiteY22" fmla="*/ 92754 h 711181"/>
                  <a:gd name="connsiteX23" fmla="*/ 559114 w 634072"/>
                  <a:gd name="connsiteY23" fmla="*/ 45129 h 711181"/>
                  <a:gd name="connsiteX24" fmla="*/ 486463 w 634072"/>
                  <a:gd name="connsiteY24" fmla="*/ 3374 h 711181"/>
                  <a:gd name="connsiteX0" fmla="*/ 486463 w 634072"/>
                  <a:gd name="connsiteY0" fmla="*/ 5125 h 712932"/>
                  <a:gd name="connsiteX1" fmla="*/ 353475 w 634072"/>
                  <a:gd name="connsiteY1" fmla="*/ 8427 h 712932"/>
                  <a:gd name="connsiteX2" fmla="*/ 254314 w 634072"/>
                  <a:gd name="connsiteY2" fmla="*/ 37355 h 712932"/>
                  <a:gd name="connsiteX3" fmla="*/ 101914 w 634072"/>
                  <a:gd name="connsiteY3" fmla="*/ 142130 h 712932"/>
                  <a:gd name="connsiteX4" fmla="*/ 35239 w 634072"/>
                  <a:gd name="connsiteY4" fmla="*/ 232618 h 712932"/>
                  <a:gd name="connsiteX5" fmla="*/ 25714 w 634072"/>
                  <a:gd name="connsiteY5" fmla="*/ 313580 h 712932"/>
                  <a:gd name="connsiteX6" fmla="*/ 92389 w 634072"/>
                  <a:gd name="connsiteY6" fmla="*/ 342155 h 712932"/>
                  <a:gd name="connsiteX7" fmla="*/ 159064 w 634072"/>
                  <a:gd name="connsiteY7" fmla="*/ 246905 h 712932"/>
                  <a:gd name="connsiteX8" fmla="*/ 118401 w 634072"/>
                  <a:gd name="connsiteY8" fmla="*/ 310096 h 712932"/>
                  <a:gd name="connsiteX9" fmla="*/ 4102 w 634072"/>
                  <a:gd name="connsiteY9" fmla="*/ 448209 h 712932"/>
                  <a:gd name="connsiteX10" fmla="*/ 54289 w 634072"/>
                  <a:gd name="connsiteY10" fmla="*/ 542179 h 712932"/>
                  <a:gd name="connsiteX11" fmla="*/ 168589 w 634072"/>
                  <a:gd name="connsiteY11" fmla="*/ 465980 h 712932"/>
                  <a:gd name="connsiteX12" fmla="*/ 78101 w 634072"/>
                  <a:gd name="connsiteY12" fmla="*/ 561230 h 712932"/>
                  <a:gd name="connsiteX13" fmla="*/ 130489 w 634072"/>
                  <a:gd name="connsiteY13" fmla="*/ 646955 h 712932"/>
                  <a:gd name="connsiteX14" fmla="*/ 259076 w 634072"/>
                  <a:gd name="connsiteY14" fmla="*/ 618380 h 712932"/>
                  <a:gd name="connsiteX15" fmla="*/ 311464 w 634072"/>
                  <a:gd name="connsiteY15" fmla="*/ 561230 h 712932"/>
                  <a:gd name="connsiteX16" fmla="*/ 225739 w 634072"/>
                  <a:gd name="connsiteY16" fmla="*/ 685055 h 712932"/>
                  <a:gd name="connsiteX17" fmla="*/ 340039 w 634072"/>
                  <a:gd name="connsiteY17" fmla="*/ 704105 h 712932"/>
                  <a:gd name="connsiteX18" fmla="*/ 549589 w 634072"/>
                  <a:gd name="connsiteY18" fmla="*/ 570755 h 712932"/>
                  <a:gd name="connsiteX19" fmla="*/ 619759 w 634072"/>
                  <a:gd name="connsiteY19" fmla="*/ 381659 h 712932"/>
                  <a:gd name="connsiteX20" fmla="*/ 627677 w 634072"/>
                  <a:gd name="connsiteY20" fmla="*/ 317900 h 712932"/>
                  <a:gd name="connsiteX21" fmla="*/ 633947 w 634072"/>
                  <a:gd name="connsiteY21" fmla="*/ 211878 h 712932"/>
                  <a:gd name="connsiteX22" fmla="*/ 625789 w 634072"/>
                  <a:gd name="connsiteY22" fmla="*/ 94505 h 712932"/>
                  <a:gd name="connsiteX23" fmla="*/ 559114 w 634072"/>
                  <a:gd name="connsiteY23" fmla="*/ 46880 h 712932"/>
                  <a:gd name="connsiteX24" fmla="*/ 486463 w 634072"/>
                  <a:gd name="connsiteY24" fmla="*/ 5125 h 71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4072" h="712932">
                    <a:moveTo>
                      <a:pt x="486463" y="5125"/>
                    </a:moveTo>
                    <a:cubicBezTo>
                      <a:pt x="452190" y="-1284"/>
                      <a:pt x="402079" y="-3208"/>
                      <a:pt x="353475" y="8427"/>
                    </a:cubicBezTo>
                    <a:cubicBezTo>
                      <a:pt x="304871" y="20062"/>
                      <a:pt x="296241" y="15071"/>
                      <a:pt x="254314" y="37355"/>
                    </a:cubicBezTo>
                    <a:cubicBezTo>
                      <a:pt x="212387" y="59639"/>
                      <a:pt x="138426" y="109586"/>
                      <a:pt x="101914" y="142130"/>
                    </a:cubicBezTo>
                    <a:cubicBezTo>
                      <a:pt x="65402" y="174674"/>
                      <a:pt x="47939" y="204043"/>
                      <a:pt x="35239" y="232618"/>
                    </a:cubicBezTo>
                    <a:cubicBezTo>
                      <a:pt x="22539" y="261193"/>
                      <a:pt x="16189" y="295324"/>
                      <a:pt x="25714" y="313580"/>
                    </a:cubicBezTo>
                    <a:cubicBezTo>
                      <a:pt x="35239" y="331836"/>
                      <a:pt x="70164" y="353267"/>
                      <a:pt x="92389" y="342155"/>
                    </a:cubicBezTo>
                    <a:cubicBezTo>
                      <a:pt x="114614" y="331043"/>
                      <a:pt x="154729" y="252248"/>
                      <a:pt x="159064" y="246905"/>
                    </a:cubicBezTo>
                    <a:cubicBezTo>
                      <a:pt x="163399" y="241562"/>
                      <a:pt x="142641" y="291627"/>
                      <a:pt x="118401" y="310096"/>
                    </a:cubicBezTo>
                    <a:cubicBezTo>
                      <a:pt x="94161" y="328566"/>
                      <a:pt x="21137" y="411910"/>
                      <a:pt x="4102" y="448209"/>
                    </a:cubicBezTo>
                    <a:cubicBezTo>
                      <a:pt x="-12933" y="484508"/>
                      <a:pt x="26874" y="539217"/>
                      <a:pt x="54289" y="542179"/>
                    </a:cubicBezTo>
                    <a:cubicBezTo>
                      <a:pt x="81704" y="545141"/>
                      <a:pt x="164620" y="462805"/>
                      <a:pt x="168589" y="465980"/>
                    </a:cubicBezTo>
                    <a:cubicBezTo>
                      <a:pt x="172558" y="469155"/>
                      <a:pt x="84451" y="531068"/>
                      <a:pt x="78101" y="561230"/>
                    </a:cubicBezTo>
                    <a:cubicBezTo>
                      <a:pt x="71751" y="591392"/>
                      <a:pt x="100327" y="637430"/>
                      <a:pt x="130489" y="646955"/>
                    </a:cubicBezTo>
                    <a:cubicBezTo>
                      <a:pt x="160651" y="656480"/>
                      <a:pt x="228914" y="632667"/>
                      <a:pt x="259076" y="618380"/>
                    </a:cubicBezTo>
                    <a:cubicBezTo>
                      <a:pt x="289238" y="604093"/>
                      <a:pt x="317020" y="550118"/>
                      <a:pt x="311464" y="561230"/>
                    </a:cubicBezTo>
                    <a:cubicBezTo>
                      <a:pt x="305908" y="572343"/>
                      <a:pt x="220977" y="661243"/>
                      <a:pt x="225739" y="685055"/>
                    </a:cubicBezTo>
                    <a:cubicBezTo>
                      <a:pt x="230501" y="708867"/>
                      <a:pt x="286064" y="723155"/>
                      <a:pt x="340039" y="704105"/>
                    </a:cubicBezTo>
                    <a:cubicBezTo>
                      <a:pt x="394014" y="685055"/>
                      <a:pt x="502969" y="624496"/>
                      <a:pt x="549589" y="570755"/>
                    </a:cubicBezTo>
                    <a:cubicBezTo>
                      <a:pt x="596209" y="517014"/>
                      <a:pt x="606744" y="423802"/>
                      <a:pt x="619759" y="381659"/>
                    </a:cubicBezTo>
                    <a:cubicBezTo>
                      <a:pt x="632774" y="339517"/>
                      <a:pt x="627677" y="317900"/>
                      <a:pt x="627677" y="317900"/>
                    </a:cubicBezTo>
                    <a:cubicBezTo>
                      <a:pt x="627221" y="293524"/>
                      <a:pt x="634403" y="236254"/>
                      <a:pt x="633947" y="211878"/>
                    </a:cubicBezTo>
                    <a:cubicBezTo>
                      <a:pt x="632359" y="180128"/>
                      <a:pt x="638489" y="124668"/>
                      <a:pt x="625789" y="94505"/>
                    </a:cubicBezTo>
                    <a:cubicBezTo>
                      <a:pt x="613089" y="64343"/>
                      <a:pt x="582335" y="61777"/>
                      <a:pt x="559114" y="46880"/>
                    </a:cubicBezTo>
                    <a:cubicBezTo>
                      <a:pt x="535893" y="31983"/>
                      <a:pt x="520736" y="11534"/>
                      <a:pt x="486463" y="5125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FC09A77-4A53-92DE-716E-16302A866A2F}"/>
                </a:ext>
              </a:extLst>
            </p:cNvPr>
            <p:cNvSpPr/>
            <p:nvPr/>
          </p:nvSpPr>
          <p:spPr>
            <a:xfrm>
              <a:off x="6446341" y="4443435"/>
              <a:ext cx="80098" cy="45719"/>
            </a:xfrm>
            <a:custGeom>
              <a:avLst/>
              <a:gdLst>
                <a:gd name="connsiteX0" fmla="*/ 0 w 142875"/>
                <a:gd name="connsiteY0" fmla="*/ 0 h 61946"/>
                <a:gd name="connsiteX1" fmla="*/ 71437 w 142875"/>
                <a:gd name="connsiteY1" fmla="*/ 61912 h 61946"/>
                <a:gd name="connsiteX2" fmla="*/ 142875 w 142875"/>
                <a:gd name="connsiteY2" fmla="*/ 9525 h 61946"/>
                <a:gd name="connsiteX3" fmla="*/ 142875 w 142875"/>
                <a:gd name="connsiteY3" fmla="*/ 9525 h 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61946">
                  <a:moveTo>
                    <a:pt x="0" y="0"/>
                  </a:moveTo>
                  <a:cubicBezTo>
                    <a:pt x="23812" y="30162"/>
                    <a:pt x="47624" y="60324"/>
                    <a:pt x="71437" y="61912"/>
                  </a:cubicBezTo>
                  <a:cubicBezTo>
                    <a:pt x="95250" y="63500"/>
                    <a:pt x="142875" y="9525"/>
                    <a:pt x="142875" y="9525"/>
                  </a:cubicBezTo>
                  <a:lnTo>
                    <a:pt x="142875" y="95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E3E6535-3B3C-4D05-8F60-05DE301C6F63}"/>
              </a:ext>
            </a:extLst>
          </p:cNvPr>
          <p:cNvGrpSpPr/>
          <p:nvPr/>
        </p:nvGrpSpPr>
        <p:grpSpPr>
          <a:xfrm>
            <a:off x="4701465" y="3792567"/>
            <a:ext cx="1287142" cy="2980562"/>
            <a:chOff x="4701465" y="3792567"/>
            <a:chExt cx="1287142" cy="298056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5080543-9A61-4EAE-8A5A-C58BBB11520F}"/>
                </a:ext>
              </a:extLst>
            </p:cNvPr>
            <p:cNvGrpSpPr/>
            <p:nvPr/>
          </p:nvGrpSpPr>
          <p:grpSpPr>
            <a:xfrm>
              <a:off x="4701465" y="3792567"/>
              <a:ext cx="1287142" cy="2980562"/>
              <a:chOff x="4701465" y="3792567"/>
              <a:chExt cx="1287142" cy="2980562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C7B527B2-AA90-4C11-A12F-43E5E913EF76}"/>
                  </a:ext>
                </a:extLst>
              </p:cNvPr>
              <p:cNvGrpSpPr/>
              <p:nvPr/>
            </p:nvGrpSpPr>
            <p:grpSpPr>
              <a:xfrm>
                <a:off x="4701465" y="3792567"/>
                <a:ext cx="1287142" cy="2980562"/>
                <a:chOff x="4160834" y="3315093"/>
                <a:chExt cx="1561127" cy="3406869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231CF04-7A55-4DF0-8FF8-0B060401C4B2}"/>
                    </a:ext>
                  </a:extLst>
                </p:cNvPr>
                <p:cNvGrpSpPr/>
                <p:nvPr/>
              </p:nvGrpSpPr>
              <p:grpSpPr>
                <a:xfrm>
                  <a:off x="4175192" y="3315093"/>
                  <a:ext cx="1534956" cy="3406869"/>
                  <a:chOff x="4249028" y="1982325"/>
                  <a:chExt cx="2137690" cy="4744654"/>
                </a:xfrm>
              </p:grpSpPr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DD06CC1A-526C-4B11-8D4A-217DCA3E1C3C}"/>
                      </a:ext>
                    </a:extLst>
                  </p:cNvPr>
                  <p:cNvSpPr/>
                  <p:nvPr/>
                </p:nvSpPr>
                <p:spPr>
                  <a:xfrm>
                    <a:off x="4787164" y="5634539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" name="Rectangle: Rounded Corners 67">
                    <a:extLst>
                      <a:ext uri="{FF2B5EF4-FFF2-40B4-BE49-F238E27FC236}">
                        <a16:creationId xmlns:a16="http://schemas.microsoft.com/office/drawing/2014/main" id="{63027352-CF52-49A4-9E20-CD34A2DD8883}"/>
                      </a:ext>
                    </a:extLst>
                  </p:cNvPr>
                  <p:cNvSpPr/>
                  <p:nvPr/>
                </p:nvSpPr>
                <p:spPr>
                  <a:xfrm>
                    <a:off x="5637670" y="5666003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95AE43DC-5A9C-4EC0-9968-A0C3ED1BB766}"/>
                      </a:ext>
                    </a:extLst>
                  </p:cNvPr>
                  <p:cNvGrpSpPr/>
                  <p:nvPr/>
                </p:nvGrpSpPr>
                <p:grpSpPr>
                  <a:xfrm>
                    <a:off x="4249028" y="1982325"/>
                    <a:ext cx="2137690" cy="1985965"/>
                    <a:chOff x="2433554" y="1553551"/>
                    <a:chExt cx="1329516" cy="1235151"/>
                  </a:xfrm>
                </p:grpSpPr>
                <p:sp>
                  <p:nvSpPr>
                    <p:cNvPr id="100" name="Oval 99">
                      <a:extLst>
                        <a:ext uri="{FF2B5EF4-FFF2-40B4-BE49-F238E27FC236}">
                          <a16:creationId xmlns:a16="http://schemas.microsoft.com/office/drawing/2014/main" id="{2394AD42-3E47-48E7-B2C0-93569B19D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3554" y="1978171"/>
                      <a:ext cx="281034" cy="26779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1" name="Oval 100">
                      <a:extLst>
                        <a:ext uri="{FF2B5EF4-FFF2-40B4-BE49-F238E27FC236}">
                          <a16:creationId xmlns:a16="http://schemas.microsoft.com/office/drawing/2014/main" id="{D4876148-3861-4BE5-824A-E0341EA74D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2036" y="1965110"/>
                      <a:ext cx="281034" cy="26779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2" name="Oval 101">
                      <a:extLst>
                        <a:ext uri="{FF2B5EF4-FFF2-40B4-BE49-F238E27FC236}">
                          <a16:creationId xmlns:a16="http://schemas.microsoft.com/office/drawing/2014/main" id="{F3A0CD44-3158-4B07-BB0F-C8198A458A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762" y="1569502"/>
                      <a:ext cx="1181100" cy="121920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6" name="Oval 105">
                      <a:extLst>
                        <a:ext uri="{FF2B5EF4-FFF2-40B4-BE49-F238E27FC236}">
                          <a16:creationId xmlns:a16="http://schemas.microsoft.com/office/drawing/2014/main" id="{1D601A23-52D9-4F08-A9BD-371E043DB6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7977" y="1823483"/>
                      <a:ext cx="165237" cy="189843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493F8A43-CEBC-43C6-9157-93941F07CD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3952" y="1903168"/>
                      <a:ext cx="165238" cy="100548"/>
                    </a:xfrm>
                    <a:custGeom>
                      <a:avLst/>
                      <a:gdLst>
                        <a:gd name="connsiteX0" fmla="*/ 82619 w 165238"/>
                        <a:gd name="connsiteY0" fmla="*/ 0 h 100548"/>
                        <a:gd name="connsiteX1" fmla="*/ 165238 w 165238"/>
                        <a:gd name="connsiteY1" fmla="*/ 94922 h 100548"/>
                        <a:gd name="connsiteX2" fmla="*/ 164249 w 165238"/>
                        <a:gd name="connsiteY2" fmla="*/ 100548 h 100548"/>
                        <a:gd name="connsiteX3" fmla="*/ 989 w 165238"/>
                        <a:gd name="connsiteY3" fmla="*/ 100548 h 100548"/>
                        <a:gd name="connsiteX4" fmla="*/ 0 w 165238"/>
                        <a:gd name="connsiteY4" fmla="*/ 94922 h 100548"/>
                        <a:gd name="connsiteX5" fmla="*/ 82619 w 165238"/>
                        <a:gd name="connsiteY5" fmla="*/ 0 h 100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38" h="100548">
                          <a:moveTo>
                            <a:pt x="82619" y="0"/>
                          </a:moveTo>
                          <a:cubicBezTo>
                            <a:pt x="128248" y="0"/>
                            <a:pt x="165238" y="42498"/>
                            <a:pt x="165238" y="94922"/>
                          </a:cubicBezTo>
                          <a:lnTo>
                            <a:pt x="164249" y="100548"/>
                          </a:lnTo>
                          <a:lnTo>
                            <a:pt x="989" y="100548"/>
                          </a:lnTo>
                          <a:lnTo>
                            <a:pt x="0" y="94922"/>
                          </a:lnTo>
                          <a:cubicBezTo>
                            <a:pt x="0" y="42498"/>
                            <a:pt x="36990" y="0"/>
                            <a:pt x="82619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8" name="Oval 107">
                      <a:extLst>
                        <a:ext uri="{FF2B5EF4-FFF2-40B4-BE49-F238E27FC236}">
                          <a16:creationId xmlns:a16="http://schemas.microsoft.com/office/drawing/2014/main" id="{066FC2FE-EEC9-494C-8618-7A71632CDC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25101" y="2053527"/>
                      <a:ext cx="155664" cy="19891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9" name="Oval 108">
                      <a:extLst>
                        <a:ext uri="{FF2B5EF4-FFF2-40B4-BE49-F238E27FC236}">
                          <a16:creationId xmlns:a16="http://schemas.microsoft.com/office/drawing/2014/main" id="{D6EE7D2A-3802-45C9-B290-D831C44A1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6309" y="2105397"/>
                      <a:ext cx="94404" cy="10332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1" name="Freeform: Shape 110">
                      <a:extLst>
                        <a:ext uri="{FF2B5EF4-FFF2-40B4-BE49-F238E27FC236}">
                          <a16:creationId xmlns:a16="http://schemas.microsoft.com/office/drawing/2014/main" id="{91EF0C2C-68D0-4382-86EF-AADB7B983E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2495" y="1900962"/>
                      <a:ext cx="165238" cy="100548"/>
                    </a:xfrm>
                    <a:custGeom>
                      <a:avLst/>
                      <a:gdLst>
                        <a:gd name="connsiteX0" fmla="*/ 82619 w 165238"/>
                        <a:gd name="connsiteY0" fmla="*/ 0 h 100548"/>
                        <a:gd name="connsiteX1" fmla="*/ 165238 w 165238"/>
                        <a:gd name="connsiteY1" fmla="*/ 94922 h 100548"/>
                        <a:gd name="connsiteX2" fmla="*/ 164249 w 165238"/>
                        <a:gd name="connsiteY2" fmla="*/ 100548 h 100548"/>
                        <a:gd name="connsiteX3" fmla="*/ 989 w 165238"/>
                        <a:gd name="connsiteY3" fmla="*/ 100548 h 100548"/>
                        <a:gd name="connsiteX4" fmla="*/ 0 w 165238"/>
                        <a:gd name="connsiteY4" fmla="*/ 94922 h 100548"/>
                        <a:gd name="connsiteX5" fmla="*/ 82619 w 165238"/>
                        <a:gd name="connsiteY5" fmla="*/ 0 h 100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38" h="100548">
                          <a:moveTo>
                            <a:pt x="82619" y="0"/>
                          </a:moveTo>
                          <a:cubicBezTo>
                            <a:pt x="128248" y="0"/>
                            <a:pt x="165238" y="42498"/>
                            <a:pt x="165238" y="94922"/>
                          </a:cubicBezTo>
                          <a:lnTo>
                            <a:pt x="164249" y="100548"/>
                          </a:lnTo>
                          <a:lnTo>
                            <a:pt x="989" y="100548"/>
                          </a:lnTo>
                          <a:lnTo>
                            <a:pt x="0" y="94922"/>
                          </a:lnTo>
                          <a:cubicBezTo>
                            <a:pt x="0" y="42498"/>
                            <a:pt x="36990" y="0"/>
                            <a:pt x="82619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2" name="Freeform: Shape 111">
                      <a:extLst>
                        <a:ext uri="{FF2B5EF4-FFF2-40B4-BE49-F238E27FC236}">
                          <a16:creationId xmlns:a16="http://schemas.microsoft.com/office/drawing/2014/main" id="{8366982B-6A39-4B74-8775-1E3E281B5F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9528" y="2243491"/>
                      <a:ext cx="163260" cy="89296"/>
                    </a:xfrm>
                    <a:custGeom>
                      <a:avLst/>
                      <a:gdLst>
                        <a:gd name="connsiteX0" fmla="*/ 0 w 163260"/>
                        <a:gd name="connsiteY0" fmla="*/ 0 h 89296"/>
                        <a:gd name="connsiteX1" fmla="*/ 163260 w 163260"/>
                        <a:gd name="connsiteY1" fmla="*/ 0 h 89296"/>
                        <a:gd name="connsiteX2" fmla="*/ 157756 w 163260"/>
                        <a:gd name="connsiteY2" fmla="*/ 31322 h 89296"/>
                        <a:gd name="connsiteX3" fmla="*/ 81630 w 163260"/>
                        <a:gd name="connsiteY3" fmla="*/ 89296 h 89296"/>
                        <a:gd name="connsiteX4" fmla="*/ 5504 w 163260"/>
                        <a:gd name="connsiteY4" fmla="*/ 31322 h 89296"/>
                        <a:gd name="connsiteX5" fmla="*/ 0 w 163260"/>
                        <a:gd name="connsiteY5" fmla="*/ 0 h 89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3260" h="89296">
                          <a:moveTo>
                            <a:pt x="0" y="0"/>
                          </a:moveTo>
                          <a:lnTo>
                            <a:pt x="163260" y="0"/>
                          </a:lnTo>
                          <a:lnTo>
                            <a:pt x="157756" y="31322"/>
                          </a:lnTo>
                          <a:cubicBezTo>
                            <a:pt x="145214" y="65391"/>
                            <a:pt x="115852" y="89296"/>
                            <a:pt x="81630" y="89296"/>
                          </a:cubicBezTo>
                          <a:cubicBezTo>
                            <a:pt x="47408" y="89296"/>
                            <a:pt x="18046" y="65391"/>
                            <a:pt x="5504" y="31322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5" name="Freeform: Shape 114">
                      <a:extLst>
                        <a:ext uri="{FF2B5EF4-FFF2-40B4-BE49-F238E27FC236}">
                          <a16:creationId xmlns:a16="http://schemas.microsoft.com/office/drawing/2014/main" id="{2C50031A-7271-4EE2-B453-DD03775861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2578" y="2242812"/>
                      <a:ext cx="163260" cy="89296"/>
                    </a:xfrm>
                    <a:custGeom>
                      <a:avLst/>
                      <a:gdLst>
                        <a:gd name="connsiteX0" fmla="*/ 0 w 163260"/>
                        <a:gd name="connsiteY0" fmla="*/ 0 h 89296"/>
                        <a:gd name="connsiteX1" fmla="*/ 163260 w 163260"/>
                        <a:gd name="connsiteY1" fmla="*/ 0 h 89296"/>
                        <a:gd name="connsiteX2" fmla="*/ 157756 w 163260"/>
                        <a:gd name="connsiteY2" fmla="*/ 31322 h 89296"/>
                        <a:gd name="connsiteX3" fmla="*/ 81630 w 163260"/>
                        <a:gd name="connsiteY3" fmla="*/ 89296 h 89296"/>
                        <a:gd name="connsiteX4" fmla="*/ 5504 w 163260"/>
                        <a:gd name="connsiteY4" fmla="*/ 31322 h 89296"/>
                        <a:gd name="connsiteX5" fmla="*/ 0 w 163260"/>
                        <a:gd name="connsiteY5" fmla="*/ 0 h 89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3260" h="89296">
                          <a:moveTo>
                            <a:pt x="0" y="0"/>
                          </a:moveTo>
                          <a:lnTo>
                            <a:pt x="163260" y="0"/>
                          </a:lnTo>
                          <a:lnTo>
                            <a:pt x="157756" y="31322"/>
                          </a:lnTo>
                          <a:cubicBezTo>
                            <a:pt x="145214" y="65391"/>
                            <a:pt x="115852" y="89296"/>
                            <a:pt x="81630" y="89296"/>
                          </a:cubicBezTo>
                          <a:cubicBezTo>
                            <a:pt x="47408" y="89296"/>
                            <a:pt x="18046" y="65391"/>
                            <a:pt x="5504" y="31322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6" name="Freeform: Shape 115">
                      <a:extLst>
                        <a:ext uri="{FF2B5EF4-FFF2-40B4-BE49-F238E27FC236}">
                          <a16:creationId xmlns:a16="http://schemas.microsoft.com/office/drawing/2014/main" id="{4A10253F-F004-4EE3-8516-81DC0A17391A}"/>
                        </a:ext>
                      </a:extLst>
                    </p:cNvPr>
                    <p:cNvSpPr/>
                    <p:nvPr/>
                  </p:nvSpPr>
                  <p:spPr>
                    <a:xfrm rot="21269661">
                      <a:off x="3052777" y="2351419"/>
                      <a:ext cx="142875" cy="61946"/>
                    </a:xfrm>
                    <a:custGeom>
                      <a:avLst/>
                      <a:gdLst>
                        <a:gd name="connsiteX0" fmla="*/ 0 w 142875"/>
                        <a:gd name="connsiteY0" fmla="*/ 0 h 61946"/>
                        <a:gd name="connsiteX1" fmla="*/ 71437 w 142875"/>
                        <a:gd name="connsiteY1" fmla="*/ 61912 h 61946"/>
                        <a:gd name="connsiteX2" fmla="*/ 142875 w 142875"/>
                        <a:gd name="connsiteY2" fmla="*/ 9525 h 61946"/>
                        <a:gd name="connsiteX3" fmla="*/ 142875 w 142875"/>
                        <a:gd name="connsiteY3" fmla="*/ 9525 h 61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2875" h="61946">
                          <a:moveTo>
                            <a:pt x="0" y="0"/>
                          </a:moveTo>
                          <a:cubicBezTo>
                            <a:pt x="23812" y="30162"/>
                            <a:pt x="47624" y="60324"/>
                            <a:pt x="71437" y="61912"/>
                          </a:cubicBezTo>
                          <a:cubicBezTo>
                            <a:pt x="95250" y="63500"/>
                            <a:pt x="142875" y="9525"/>
                            <a:pt x="142875" y="9525"/>
                          </a:cubicBezTo>
                          <a:lnTo>
                            <a:pt x="142875" y="9525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7" name="Freeform: Shape 116">
                      <a:extLst>
                        <a:ext uri="{FF2B5EF4-FFF2-40B4-BE49-F238E27FC236}">
                          <a16:creationId xmlns:a16="http://schemas.microsoft.com/office/drawing/2014/main" id="{22DDC21D-A1C3-4BCD-83DC-CE73BEDBA9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25052" y="1553551"/>
                      <a:ext cx="1163809" cy="393320"/>
                    </a:xfrm>
                    <a:custGeom>
                      <a:avLst/>
                      <a:gdLst>
                        <a:gd name="connsiteX0" fmla="*/ 452394 w 904788"/>
                        <a:gd name="connsiteY0" fmla="*/ 0 h 222102"/>
                        <a:gd name="connsiteX1" fmla="*/ 869976 w 904788"/>
                        <a:gd name="connsiteY1" fmla="*/ 178548 h 222102"/>
                        <a:gd name="connsiteX2" fmla="*/ 904788 w 904788"/>
                        <a:gd name="connsiteY2" fmla="*/ 222102 h 222102"/>
                        <a:gd name="connsiteX3" fmla="*/ 0 w 904788"/>
                        <a:gd name="connsiteY3" fmla="*/ 222102 h 222102"/>
                        <a:gd name="connsiteX4" fmla="*/ 34812 w 904788"/>
                        <a:gd name="connsiteY4" fmla="*/ 178548 h 222102"/>
                        <a:gd name="connsiteX5" fmla="*/ 452394 w 904788"/>
                        <a:gd name="connsiteY5" fmla="*/ 0 h 2221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04788" h="222102">
                          <a:moveTo>
                            <a:pt x="452394" y="0"/>
                          </a:moveTo>
                          <a:cubicBezTo>
                            <a:pt x="615470" y="0"/>
                            <a:pt x="763108" y="68232"/>
                            <a:pt x="869976" y="178548"/>
                          </a:cubicBezTo>
                          <a:lnTo>
                            <a:pt x="904788" y="222102"/>
                          </a:lnTo>
                          <a:lnTo>
                            <a:pt x="0" y="222102"/>
                          </a:lnTo>
                          <a:lnTo>
                            <a:pt x="34812" y="178548"/>
                          </a:lnTo>
                          <a:cubicBezTo>
                            <a:pt x="141681" y="68232"/>
                            <a:pt x="289318" y="0"/>
                            <a:pt x="452394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8" name="Oval 117">
                      <a:extLst>
                        <a:ext uri="{FF2B5EF4-FFF2-40B4-BE49-F238E27FC236}">
                          <a16:creationId xmlns:a16="http://schemas.microsoft.com/office/drawing/2014/main" id="{D3F5F51B-BF09-4AC6-8D30-506A318F8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49218" y="2058450"/>
                      <a:ext cx="165237" cy="18984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9" name="Oval 118">
                      <a:extLst>
                        <a:ext uri="{FF2B5EF4-FFF2-40B4-BE49-F238E27FC236}">
                          <a16:creationId xmlns:a16="http://schemas.microsoft.com/office/drawing/2014/main" id="{1D797374-4FBE-44FD-8063-E06DBBF724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1790" y="2112066"/>
                      <a:ext cx="94404" cy="10332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71" name="Rectangle: Rounded Corners 70">
                    <a:extLst>
                      <a:ext uri="{FF2B5EF4-FFF2-40B4-BE49-F238E27FC236}">
                        <a16:creationId xmlns:a16="http://schemas.microsoft.com/office/drawing/2014/main" id="{F3632658-977E-4ACC-B8C2-E128B67CC1FB}"/>
                      </a:ext>
                    </a:extLst>
                  </p:cNvPr>
                  <p:cNvSpPr/>
                  <p:nvPr/>
                </p:nvSpPr>
                <p:spPr>
                  <a:xfrm>
                    <a:off x="4493696" y="4095599"/>
                    <a:ext cx="1644819" cy="1589649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ctangle: Rounded Corners 71">
                    <a:extLst>
                      <a:ext uri="{FF2B5EF4-FFF2-40B4-BE49-F238E27FC236}">
                        <a16:creationId xmlns:a16="http://schemas.microsoft.com/office/drawing/2014/main" id="{20C67C4D-2750-49A0-A5C5-C10EC6E4F7C2}"/>
                      </a:ext>
                    </a:extLst>
                  </p:cNvPr>
                  <p:cNvSpPr/>
                  <p:nvPr/>
                </p:nvSpPr>
                <p:spPr>
                  <a:xfrm>
                    <a:off x="5867957" y="4118273"/>
                    <a:ext cx="326010" cy="51580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ctangle: Rounded Corners 73">
                    <a:extLst>
                      <a:ext uri="{FF2B5EF4-FFF2-40B4-BE49-F238E27FC236}">
                        <a16:creationId xmlns:a16="http://schemas.microsoft.com/office/drawing/2014/main" id="{69A2F8D7-F992-4EED-938B-E71CF5A3C4CB}"/>
                      </a:ext>
                    </a:extLst>
                  </p:cNvPr>
                  <p:cNvSpPr/>
                  <p:nvPr/>
                </p:nvSpPr>
                <p:spPr>
                  <a:xfrm>
                    <a:off x="5296043" y="3890631"/>
                    <a:ext cx="211915" cy="362567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1BF4ACF7-375F-49CF-9474-67E6232362E6}"/>
                      </a:ext>
                    </a:extLst>
                  </p:cNvPr>
                  <p:cNvSpPr/>
                  <p:nvPr/>
                </p:nvSpPr>
                <p:spPr>
                  <a:xfrm>
                    <a:off x="4624275" y="6443308"/>
                    <a:ext cx="518715" cy="18549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E54CE0C4-5B39-47EE-A087-C0E141B1C780}"/>
                      </a:ext>
                    </a:extLst>
                  </p:cNvPr>
                  <p:cNvSpPr/>
                  <p:nvPr/>
                </p:nvSpPr>
                <p:spPr>
                  <a:xfrm>
                    <a:off x="5464408" y="6541485"/>
                    <a:ext cx="518715" cy="18549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62DD9DC3-CCFF-419C-AB03-414A9375BBEB}"/>
                      </a:ext>
                    </a:extLst>
                  </p:cNvPr>
                  <p:cNvGrpSpPr/>
                  <p:nvPr/>
                </p:nvGrpSpPr>
                <p:grpSpPr>
                  <a:xfrm rot="21192860" flipH="1">
                    <a:off x="4443640" y="4036868"/>
                    <a:ext cx="1713752" cy="1098186"/>
                    <a:chOff x="-379404" y="2876076"/>
                    <a:chExt cx="1713752" cy="1098186"/>
                  </a:xfrm>
                </p:grpSpPr>
                <p:sp>
                  <p:nvSpPr>
                    <p:cNvPr id="98" name="Rectangle: Rounded Corners 97">
                      <a:extLst>
                        <a:ext uri="{FF2B5EF4-FFF2-40B4-BE49-F238E27FC236}">
                          <a16:creationId xmlns:a16="http://schemas.microsoft.com/office/drawing/2014/main" id="{DF5843FF-E09C-462B-9EF5-F766E2145E49}"/>
                        </a:ext>
                      </a:extLst>
                    </p:cNvPr>
                    <p:cNvSpPr/>
                    <p:nvPr/>
                  </p:nvSpPr>
                  <p:spPr>
                    <a:xfrm rot="20877890">
                      <a:off x="970923" y="2876076"/>
                      <a:ext cx="307239" cy="5473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9" name="Rectangle: Rounded Corners 98">
                      <a:extLst>
                        <a:ext uri="{FF2B5EF4-FFF2-40B4-BE49-F238E27FC236}">
                          <a16:creationId xmlns:a16="http://schemas.microsoft.com/office/drawing/2014/main" id="{214361EC-00FE-462A-99C3-6CF4DC2E9B30}"/>
                        </a:ext>
                      </a:extLst>
                    </p:cNvPr>
                    <p:cNvSpPr/>
                    <p:nvPr/>
                  </p:nvSpPr>
                  <p:spPr>
                    <a:xfrm rot="21192860">
                      <a:off x="1136553" y="3209752"/>
                      <a:ext cx="197795" cy="647738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7" name="Rectangle: Rounded Corners 126">
                      <a:extLst>
                        <a:ext uri="{FF2B5EF4-FFF2-40B4-BE49-F238E27FC236}">
                          <a16:creationId xmlns:a16="http://schemas.microsoft.com/office/drawing/2014/main" id="{8052C156-E0AA-4A3E-A84E-C33063F5CFAC}"/>
                        </a:ext>
                      </a:extLst>
                    </p:cNvPr>
                    <p:cNvSpPr/>
                    <p:nvPr/>
                  </p:nvSpPr>
                  <p:spPr>
                    <a:xfrm rot="21192860">
                      <a:off x="-379404" y="3326524"/>
                      <a:ext cx="197795" cy="647738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C0B31D89-D790-4DDA-A586-252EBF12BE2E}"/>
                    </a:ext>
                  </a:extLst>
                </p:cNvPr>
                <p:cNvSpPr/>
                <p:nvPr/>
              </p:nvSpPr>
              <p:spPr>
                <a:xfrm>
                  <a:off x="4160834" y="3715015"/>
                  <a:ext cx="1561127" cy="84673"/>
                </a:xfrm>
                <a:custGeom>
                  <a:avLst/>
                  <a:gdLst>
                    <a:gd name="connsiteX0" fmla="*/ 887055 w 1774110"/>
                    <a:gd name="connsiteY0" fmla="*/ 0 h 632889"/>
                    <a:gd name="connsiteX1" fmla="*/ 1761965 w 1774110"/>
                    <a:gd name="connsiteY1" fmla="*/ 598637 h 632889"/>
                    <a:gd name="connsiteX2" fmla="*/ 1774110 w 1774110"/>
                    <a:gd name="connsiteY2" fmla="*/ 632889 h 632889"/>
                    <a:gd name="connsiteX3" fmla="*/ 0 w 1774110"/>
                    <a:gd name="connsiteY3" fmla="*/ 632889 h 632889"/>
                    <a:gd name="connsiteX4" fmla="*/ 12145 w 1774110"/>
                    <a:gd name="connsiteY4" fmla="*/ 598637 h 632889"/>
                    <a:gd name="connsiteX5" fmla="*/ 887055 w 1774110"/>
                    <a:gd name="connsiteY5" fmla="*/ 0 h 632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74110" h="632889">
                      <a:moveTo>
                        <a:pt x="887055" y="0"/>
                      </a:moveTo>
                      <a:cubicBezTo>
                        <a:pt x="1280363" y="0"/>
                        <a:pt x="1617819" y="246843"/>
                        <a:pt x="1761965" y="598637"/>
                      </a:cubicBezTo>
                      <a:lnTo>
                        <a:pt x="1774110" y="632889"/>
                      </a:lnTo>
                      <a:lnTo>
                        <a:pt x="0" y="632889"/>
                      </a:lnTo>
                      <a:lnTo>
                        <a:pt x="12145" y="598637"/>
                      </a:lnTo>
                      <a:cubicBezTo>
                        <a:pt x="156291" y="246843"/>
                        <a:pt x="493748" y="0"/>
                        <a:pt x="887055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4E709787-0019-4552-B360-3DC5BF821D2D}"/>
                  </a:ext>
                </a:extLst>
              </p:cNvPr>
              <p:cNvSpPr/>
              <p:nvPr/>
            </p:nvSpPr>
            <p:spPr>
              <a:xfrm rot="2278390" flipH="1">
                <a:off x="4809070" y="5687135"/>
                <a:ext cx="169694" cy="231080"/>
              </a:xfrm>
              <a:custGeom>
                <a:avLst/>
                <a:gdLst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03557 w 681406"/>
                  <a:gd name="connsiteY8" fmla="*/ 326073 h 709978"/>
                  <a:gd name="connsiteX9" fmla="*/ 8307 w 681406"/>
                  <a:gd name="connsiteY9" fmla="*/ 392748 h 709978"/>
                  <a:gd name="connsiteX10" fmla="*/ 17832 w 681406"/>
                  <a:gd name="connsiteY10" fmla="*/ 516573 h 709978"/>
                  <a:gd name="connsiteX11" fmla="*/ 122607 w 681406"/>
                  <a:gd name="connsiteY11" fmla="*/ 535623 h 709978"/>
                  <a:gd name="connsiteX12" fmla="*/ 227382 w 681406"/>
                  <a:gd name="connsiteY12" fmla="*/ 497523 h 709978"/>
                  <a:gd name="connsiteX13" fmla="*/ 122607 w 681406"/>
                  <a:gd name="connsiteY13" fmla="*/ 621348 h 709978"/>
                  <a:gd name="connsiteX14" fmla="*/ 170232 w 681406"/>
                  <a:gd name="connsiteY14" fmla="*/ 640398 h 709978"/>
                  <a:gd name="connsiteX15" fmla="*/ 303582 w 681406"/>
                  <a:gd name="connsiteY15" fmla="*/ 630873 h 709978"/>
                  <a:gd name="connsiteX16" fmla="*/ 351207 w 681406"/>
                  <a:gd name="connsiteY16" fmla="*/ 554673 h 709978"/>
                  <a:gd name="connsiteX17" fmla="*/ 246432 w 681406"/>
                  <a:gd name="connsiteY17" fmla="*/ 688023 h 709978"/>
                  <a:gd name="connsiteX18" fmla="*/ 379782 w 681406"/>
                  <a:gd name="connsiteY18" fmla="*/ 697548 h 709978"/>
                  <a:gd name="connsiteX19" fmla="*/ 589332 w 681406"/>
                  <a:gd name="connsiteY19" fmla="*/ 564198 h 709978"/>
                  <a:gd name="connsiteX20" fmla="*/ 675057 w 681406"/>
                  <a:gd name="connsiteY20" fmla="*/ 373698 h 709978"/>
                  <a:gd name="connsiteX21" fmla="*/ 675057 w 681406"/>
                  <a:gd name="connsiteY21" fmla="*/ 278448 h 709978"/>
                  <a:gd name="connsiteX22" fmla="*/ 675057 w 681406"/>
                  <a:gd name="connsiteY22" fmla="*/ 221298 h 709978"/>
                  <a:gd name="connsiteX23" fmla="*/ 636957 w 681406"/>
                  <a:gd name="connsiteY23" fmla="*/ 230823 h 709978"/>
                  <a:gd name="connsiteX24" fmla="*/ 665532 w 681406"/>
                  <a:gd name="connsiteY24" fmla="*/ 87948 h 709978"/>
                  <a:gd name="connsiteX25" fmla="*/ 598857 w 681406"/>
                  <a:gd name="connsiteY25" fmla="*/ 40323 h 709978"/>
                  <a:gd name="connsiteX26" fmla="*/ 455982 w 681406"/>
                  <a:gd name="connsiteY26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08332 w 681406"/>
                  <a:gd name="connsiteY13" fmla="*/ 4594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4558 w 679982"/>
                  <a:gd name="connsiteY0" fmla="*/ 2223 h 709978"/>
                  <a:gd name="connsiteX1" fmla="*/ 416458 w 679982"/>
                  <a:gd name="connsiteY1" fmla="*/ 106998 h 709978"/>
                  <a:gd name="connsiteX2" fmla="*/ 292633 w 679982"/>
                  <a:gd name="connsiteY2" fmla="*/ 30798 h 709978"/>
                  <a:gd name="connsiteX3" fmla="*/ 140233 w 679982"/>
                  <a:gd name="connsiteY3" fmla="*/ 135573 h 709978"/>
                  <a:gd name="connsiteX4" fmla="*/ 73558 w 679982"/>
                  <a:gd name="connsiteY4" fmla="*/ 226061 h 709978"/>
                  <a:gd name="connsiteX5" fmla="*/ 64033 w 679982"/>
                  <a:gd name="connsiteY5" fmla="*/ 307023 h 709978"/>
                  <a:gd name="connsiteX6" fmla="*/ 130708 w 679982"/>
                  <a:gd name="connsiteY6" fmla="*/ 335598 h 709978"/>
                  <a:gd name="connsiteX7" fmla="*/ 197383 w 679982"/>
                  <a:gd name="connsiteY7" fmla="*/ 240348 h 709978"/>
                  <a:gd name="connsiteX8" fmla="*/ 156720 w 679982"/>
                  <a:gd name="connsiteY8" fmla="*/ 303539 h 709978"/>
                  <a:gd name="connsiteX9" fmla="*/ 102133 w 679982"/>
                  <a:gd name="connsiteY9" fmla="*/ 326073 h 709978"/>
                  <a:gd name="connsiteX10" fmla="*/ 6883 w 679982"/>
                  <a:gd name="connsiteY10" fmla="*/ 392748 h 709978"/>
                  <a:gd name="connsiteX11" fmla="*/ 16408 w 679982"/>
                  <a:gd name="connsiteY11" fmla="*/ 516573 h 709978"/>
                  <a:gd name="connsiteX12" fmla="*/ 87845 w 679982"/>
                  <a:gd name="connsiteY12" fmla="*/ 516573 h 709978"/>
                  <a:gd name="connsiteX13" fmla="*/ 206908 w 679982"/>
                  <a:gd name="connsiteY13" fmla="*/ 459423 h 709978"/>
                  <a:gd name="connsiteX14" fmla="*/ 121183 w 679982"/>
                  <a:gd name="connsiteY14" fmla="*/ 621348 h 709978"/>
                  <a:gd name="connsiteX15" fmla="*/ 168808 w 679982"/>
                  <a:gd name="connsiteY15" fmla="*/ 640398 h 709978"/>
                  <a:gd name="connsiteX16" fmla="*/ 302158 w 679982"/>
                  <a:gd name="connsiteY16" fmla="*/ 630873 h 709978"/>
                  <a:gd name="connsiteX17" fmla="*/ 349783 w 679982"/>
                  <a:gd name="connsiteY17" fmla="*/ 554673 h 709978"/>
                  <a:gd name="connsiteX18" fmla="*/ 245008 w 679982"/>
                  <a:gd name="connsiteY18" fmla="*/ 688023 h 709978"/>
                  <a:gd name="connsiteX19" fmla="*/ 378358 w 679982"/>
                  <a:gd name="connsiteY19" fmla="*/ 697548 h 709978"/>
                  <a:gd name="connsiteX20" fmla="*/ 587908 w 679982"/>
                  <a:gd name="connsiteY20" fmla="*/ 564198 h 709978"/>
                  <a:gd name="connsiteX21" fmla="*/ 673633 w 679982"/>
                  <a:gd name="connsiteY21" fmla="*/ 373698 h 709978"/>
                  <a:gd name="connsiteX22" fmla="*/ 673633 w 679982"/>
                  <a:gd name="connsiteY22" fmla="*/ 278448 h 709978"/>
                  <a:gd name="connsiteX23" fmla="*/ 673633 w 679982"/>
                  <a:gd name="connsiteY23" fmla="*/ 221298 h 709978"/>
                  <a:gd name="connsiteX24" fmla="*/ 635533 w 679982"/>
                  <a:gd name="connsiteY24" fmla="*/ 230823 h 709978"/>
                  <a:gd name="connsiteX25" fmla="*/ 664108 w 679982"/>
                  <a:gd name="connsiteY25" fmla="*/ 87948 h 709978"/>
                  <a:gd name="connsiteX26" fmla="*/ 597433 w 679982"/>
                  <a:gd name="connsiteY26" fmla="*/ 40323 h 709978"/>
                  <a:gd name="connsiteX27" fmla="*/ 454558 w 679982"/>
                  <a:gd name="connsiteY27" fmla="*/ 2223 h 709978"/>
                  <a:gd name="connsiteX0" fmla="*/ 455545 w 680969"/>
                  <a:gd name="connsiteY0" fmla="*/ 2223 h 709978"/>
                  <a:gd name="connsiteX1" fmla="*/ 417445 w 680969"/>
                  <a:gd name="connsiteY1" fmla="*/ 106998 h 709978"/>
                  <a:gd name="connsiteX2" fmla="*/ 293620 w 680969"/>
                  <a:gd name="connsiteY2" fmla="*/ 30798 h 709978"/>
                  <a:gd name="connsiteX3" fmla="*/ 141220 w 680969"/>
                  <a:gd name="connsiteY3" fmla="*/ 135573 h 709978"/>
                  <a:gd name="connsiteX4" fmla="*/ 74545 w 680969"/>
                  <a:gd name="connsiteY4" fmla="*/ 226061 h 709978"/>
                  <a:gd name="connsiteX5" fmla="*/ 65020 w 680969"/>
                  <a:gd name="connsiteY5" fmla="*/ 307023 h 709978"/>
                  <a:gd name="connsiteX6" fmla="*/ 131695 w 680969"/>
                  <a:gd name="connsiteY6" fmla="*/ 335598 h 709978"/>
                  <a:gd name="connsiteX7" fmla="*/ 198370 w 680969"/>
                  <a:gd name="connsiteY7" fmla="*/ 240348 h 709978"/>
                  <a:gd name="connsiteX8" fmla="*/ 157707 w 680969"/>
                  <a:gd name="connsiteY8" fmla="*/ 303539 h 709978"/>
                  <a:gd name="connsiteX9" fmla="*/ 103120 w 680969"/>
                  <a:gd name="connsiteY9" fmla="*/ 326073 h 709978"/>
                  <a:gd name="connsiteX10" fmla="*/ 7870 w 680969"/>
                  <a:gd name="connsiteY10" fmla="*/ 392748 h 709978"/>
                  <a:gd name="connsiteX11" fmla="*/ 17395 w 680969"/>
                  <a:gd name="connsiteY11" fmla="*/ 516573 h 709978"/>
                  <a:gd name="connsiteX12" fmla="*/ 112645 w 680969"/>
                  <a:gd name="connsiteY12" fmla="*/ 516573 h 709978"/>
                  <a:gd name="connsiteX13" fmla="*/ 207895 w 680969"/>
                  <a:gd name="connsiteY13" fmla="*/ 459423 h 709978"/>
                  <a:gd name="connsiteX14" fmla="*/ 122170 w 680969"/>
                  <a:gd name="connsiteY14" fmla="*/ 621348 h 709978"/>
                  <a:gd name="connsiteX15" fmla="*/ 169795 w 680969"/>
                  <a:gd name="connsiteY15" fmla="*/ 640398 h 709978"/>
                  <a:gd name="connsiteX16" fmla="*/ 303145 w 680969"/>
                  <a:gd name="connsiteY16" fmla="*/ 630873 h 709978"/>
                  <a:gd name="connsiteX17" fmla="*/ 350770 w 680969"/>
                  <a:gd name="connsiteY17" fmla="*/ 554673 h 709978"/>
                  <a:gd name="connsiteX18" fmla="*/ 245995 w 680969"/>
                  <a:gd name="connsiteY18" fmla="*/ 688023 h 709978"/>
                  <a:gd name="connsiteX19" fmla="*/ 379345 w 680969"/>
                  <a:gd name="connsiteY19" fmla="*/ 697548 h 709978"/>
                  <a:gd name="connsiteX20" fmla="*/ 588895 w 680969"/>
                  <a:gd name="connsiteY20" fmla="*/ 564198 h 709978"/>
                  <a:gd name="connsiteX21" fmla="*/ 674620 w 680969"/>
                  <a:gd name="connsiteY21" fmla="*/ 373698 h 709978"/>
                  <a:gd name="connsiteX22" fmla="*/ 674620 w 680969"/>
                  <a:gd name="connsiteY22" fmla="*/ 278448 h 709978"/>
                  <a:gd name="connsiteX23" fmla="*/ 674620 w 680969"/>
                  <a:gd name="connsiteY23" fmla="*/ 221298 h 709978"/>
                  <a:gd name="connsiteX24" fmla="*/ 636520 w 680969"/>
                  <a:gd name="connsiteY24" fmla="*/ 230823 h 709978"/>
                  <a:gd name="connsiteX25" fmla="*/ 665095 w 680969"/>
                  <a:gd name="connsiteY25" fmla="*/ 87948 h 709978"/>
                  <a:gd name="connsiteX26" fmla="*/ 598420 w 680969"/>
                  <a:gd name="connsiteY26" fmla="*/ 40323 h 709978"/>
                  <a:gd name="connsiteX27" fmla="*/ 455545 w 680969"/>
                  <a:gd name="connsiteY27" fmla="*/ 2223 h 709978"/>
                  <a:gd name="connsiteX0" fmla="*/ 460771 w 686195"/>
                  <a:gd name="connsiteY0" fmla="*/ 2223 h 709978"/>
                  <a:gd name="connsiteX1" fmla="*/ 422671 w 686195"/>
                  <a:gd name="connsiteY1" fmla="*/ 106998 h 709978"/>
                  <a:gd name="connsiteX2" fmla="*/ 298846 w 686195"/>
                  <a:gd name="connsiteY2" fmla="*/ 30798 h 709978"/>
                  <a:gd name="connsiteX3" fmla="*/ 146446 w 686195"/>
                  <a:gd name="connsiteY3" fmla="*/ 135573 h 709978"/>
                  <a:gd name="connsiteX4" fmla="*/ 79771 w 686195"/>
                  <a:gd name="connsiteY4" fmla="*/ 226061 h 709978"/>
                  <a:gd name="connsiteX5" fmla="*/ 70246 w 686195"/>
                  <a:gd name="connsiteY5" fmla="*/ 307023 h 709978"/>
                  <a:gd name="connsiteX6" fmla="*/ 136921 w 686195"/>
                  <a:gd name="connsiteY6" fmla="*/ 335598 h 709978"/>
                  <a:gd name="connsiteX7" fmla="*/ 203596 w 686195"/>
                  <a:gd name="connsiteY7" fmla="*/ 240348 h 709978"/>
                  <a:gd name="connsiteX8" fmla="*/ 162933 w 686195"/>
                  <a:gd name="connsiteY8" fmla="*/ 303539 h 709978"/>
                  <a:gd name="connsiteX9" fmla="*/ 108346 w 686195"/>
                  <a:gd name="connsiteY9" fmla="*/ 326073 h 709978"/>
                  <a:gd name="connsiteX10" fmla="*/ 13096 w 686195"/>
                  <a:gd name="connsiteY10" fmla="*/ 392748 h 709978"/>
                  <a:gd name="connsiteX11" fmla="*/ 22621 w 686195"/>
                  <a:gd name="connsiteY11" fmla="*/ 516573 h 709978"/>
                  <a:gd name="connsiteX12" fmla="*/ 213121 w 686195"/>
                  <a:gd name="connsiteY12" fmla="*/ 459423 h 709978"/>
                  <a:gd name="connsiteX13" fmla="*/ 127396 w 686195"/>
                  <a:gd name="connsiteY13" fmla="*/ 621348 h 709978"/>
                  <a:gd name="connsiteX14" fmla="*/ 175021 w 686195"/>
                  <a:gd name="connsiteY14" fmla="*/ 640398 h 709978"/>
                  <a:gd name="connsiteX15" fmla="*/ 308371 w 686195"/>
                  <a:gd name="connsiteY15" fmla="*/ 630873 h 709978"/>
                  <a:gd name="connsiteX16" fmla="*/ 355996 w 686195"/>
                  <a:gd name="connsiteY16" fmla="*/ 554673 h 709978"/>
                  <a:gd name="connsiteX17" fmla="*/ 251221 w 686195"/>
                  <a:gd name="connsiteY17" fmla="*/ 688023 h 709978"/>
                  <a:gd name="connsiteX18" fmla="*/ 384571 w 686195"/>
                  <a:gd name="connsiteY18" fmla="*/ 697548 h 709978"/>
                  <a:gd name="connsiteX19" fmla="*/ 594121 w 686195"/>
                  <a:gd name="connsiteY19" fmla="*/ 564198 h 709978"/>
                  <a:gd name="connsiteX20" fmla="*/ 679846 w 686195"/>
                  <a:gd name="connsiteY20" fmla="*/ 373698 h 709978"/>
                  <a:gd name="connsiteX21" fmla="*/ 679846 w 686195"/>
                  <a:gd name="connsiteY21" fmla="*/ 278448 h 709978"/>
                  <a:gd name="connsiteX22" fmla="*/ 679846 w 686195"/>
                  <a:gd name="connsiteY22" fmla="*/ 221298 h 709978"/>
                  <a:gd name="connsiteX23" fmla="*/ 641746 w 686195"/>
                  <a:gd name="connsiteY23" fmla="*/ 230823 h 709978"/>
                  <a:gd name="connsiteX24" fmla="*/ 670321 w 686195"/>
                  <a:gd name="connsiteY24" fmla="*/ 87948 h 709978"/>
                  <a:gd name="connsiteX25" fmla="*/ 603646 w 686195"/>
                  <a:gd name="connsiteY25" fmla="*/ 40323 h 709978"/>
                  <a:gd name="connsiteX26" fmla="*/ 460771 w 686195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5913 w 674712"/>
                  <a:gd name="connsiteY13" fmla="*/ 621348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2125 w 674712"/>
                  <a:gd name="connsiteY15" fmla="*/ 61182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6375"/>
                  <a:gd name="connsiteX1" fmla="*/ 411188 w 674712"/>
                  <a:gd name="connsiteY1" fmla="*/ 106998 h 706375"/>
                  <a:gd name="connsiteX2" fmla="*/ 287363 w 674712"/>
                  <a:gd name="connsiteY2" fmla="*/ 30798 h 706375"/>
                  <a:gd name="connsiteX3" fmla="*/ 134963 w 674712"/>
                  <a:gd name="connsiteY3" fmla="*/ 135573 h 706375"/>
                  <a:gd name="connsiteX4" fmla="*/ 68288 w 674712"/>
                  <a:gd name="connsiteY4" fmla="*/ 226061 h 706375"/>
                  <a:gd name="connsiteX5" fmla="*/ 58763 w 674712"/>
                  <a:gd name="connsiteY5" fmla="*/ 307023 h 706375"/>
                  <a:gd name="connsiteX6" fmla="*/ 125438 w 674712"/>
                  <a:gd name="connsiteY6" fmla="*/ 335598 h 706375"/>
                  <a:gd name="connsiteX7" fmla="*/ 192113 w 674712"/>
                  <a:gd name="connsiteY7" fmla="*/ 240348 h 706375"/>
                  <a:gd name="connsiteX8" fmla="*/ 151450 w 674712"/>
                  <a:gd name="connsiteY8" fmla="*/ 303539 h 706375"/>
                  <a:gd name="connsiteX9" fmla="*/ 96863 w 674712"/>
                  <a:gd name="connsiteY9" fmla="*/ 326073 h 706375"/>
                  <a:gd name="connsiteX10" fmla="*/ 1613 w 674712"/>
                  <a:gd name="connsiteY10" fmla="*/ 392748 h 706375"/>
                  <a:gd name="connsiteX11" fmla="*/ 49238 w 674712"/>
                  <a:gd name="connsiteY11" fmla="*/ 521335 h 706375"/>
                  <a:gd name="connsiteX12" fmla="*/ 201638 w 674712"/>
                  <a:gd name="connsiteY12" fmla="*/ 459423 h 706375"/>
                  <a:gd name="connsiteX13" fmla="*/ 111150 w 674712"/>
                  <a:gd name="connsiteY13" fmla="*/ 554673 h 706375"/>
                  <a:gd name="connsiteX14" fmla="*/ 163538 w 674712"/>
                  <a:gd name="connsiteY14" fmla="*/ 640398 h 706375"/>
                  <a:gd name="connsiteX15" fmla="*/ 292125 w 674712"/>
                  <a:gd name="connsiteY15" fmla="*/ 611823 h 706375"/>
                  <a:gd name="connsiteX16" fmla="*/ 344513 w 674712"/>
                  <a:gd name="connsiteY16" fmla="*/ 554673 h 706375"/>
                  <a:gd name="connsiteX17" fmla="*/ 258788 w 674712"/>
                  <a:gd name="connsiteY17" fmla="*/ 678498 h 706375"/>
                  <a:gd name="connsiteX18" fmla="*/ 373088 w 674712"/>
                  <a:gd name="connsiteY18" fmla="*/ 697548 h 706375"/>
                  <a:gd name="connsiteX19" fmla="*/ 582638 w 674712"/>
                  <a:gd name="connsiteY19" fmla="*/ 564198 h 706375"/>
                  <a:gd name="connsiteX20" fmla="*/ 668363 w 674712"/>
                  <a:gd name="connsiteY20" fmla="*/ 373698 h 706375"/>
                  <a:gd name="connsiteX21" fmla="*/ 668363 w 674712"/>
                  <a:gd name="connsiteY21" fmla="*/ 278448 h 706375"/>
                  <a:gd name="connsiteX22" fmla="*/ 668363 w 674712"/>
                  <a:gd name="connsiteY22" fmla="*/ 221298 h 706375"/>
                  <a:gd name="connsiteX23" fmla="*/ 630263 w 674712"/>
                  <a:gd name="connsiteY23" fmla="*/ 230823 h 706375"/>
                  <a:gd name="connsiteX24" fmla="*/ 658838 w 674712"/>
                  <a:gd name="connsiteY24" fmla="*/ 87948 h 706375"/>
                  <a:gd name="connsiteX25" fmla="*/ 592163 w 674712"/>
                  <a:gd name="connsiteY25" fmla="*/ 40323 h 706375"/>
                  <a:gd name="connsiteX26" fmla="*/ 449288 w 674712"/>
                  <a:gd name="connsiteY26" fmla="*/ 2223 h 706375"/>
                  <a:gd name="connsiteX0" fmla="*/ 452467 w 677891"/>
                  <a:gd name="connsiteY0" fmla="*/ 2223 h 706375"/>
                  <a:gd name="connsiteX1" fmla="*/ 414367 w 677891"/>
                  <a:gd name="connsiteY1" fmla="*/ 106998 h 706375"/>
                  <a:gd name="connsiteX2" fmla="*/ 290542 w 677891"/>
                  <a:gd name="connsiteY2" fmla="*/ 30798 h 706375"/>
                  <a:gd name="connsiteX3" fmla="*/ 138142 w 677891"/>
                  <a:gd name="connsiteY3" fmla="*/ 135573 h 706375"/>
                  <a:gd name="connsiteX4" fmla="*/ 71467 w 677891"/>
                  <a:gd name="connsiteY4" fmla="*/ 226061 h 706375"/>
                  <a:gd name="connsiteX5" fmla="*/ 61942 w 677891"/>
                  <a:gd name="connsiteY5" fmla="*/ 307023 h 706375"/>
                  <a:gd name="connsiteX6" fmla="*/ 128617 w 677891"/>
                  <a:gd name="connsiteY6" fmla="*/ 335598 h 706375"/>
                  <a:gd name="connsiteX7" fmla="*/ 195292 w 677891"/>
                  <a:gd name="connsiteY7" fmla="*/ 240348 h 706375"/>
                  <a:gd name="connsiteX8" fmla="*/ 154629 w 677891"/>
                  <a:gd name="connsiteY8" fmla="*/ 303539 h 706375"/>
                  <a:gd name="connsiteX9" fmla="*/ 4792 w 677891"/>
                  <a:gd name="connsiteY9" fmla="*/ 392748 h 706375"/>
                  <a:gd name="connsiteX10" fmla="*/ 52417 w 677891"/>
                  <a:gd name="connsiteY10" fmla="*/ 521335 h 706375"/>
                  <a:gd name="connsiteX11" fmla="*/ 204817 w 677891"/>
                  <a:gd name="connsiteY11" fmla="*/ 459423 h 706375"/>
                  <a:gd name="connsiteX12" fmla="*/ 114329 w 677891"/>
                  <a:gd name="connsiteY12" fmla="*/ 554673 h 706375"/>
                  <a:gd name="connsiteX13" fmla="*/ 166717 w 677891"/>
                  <a:gd name="connsiteY13" fmla="*/ 640398 h 706375"/>
                  <a:gd name="connsiteX14" fmla="*/ 295304 w 677891"/>
                  <a:gd name="connsiteY14" fmla="*/ 611823 h 706375"/>
                  <a:gd name="connsiteX15" fmla="*/ 347692 w 677891"/>
                  <a:gd name="connsiteY15" fmla="*/ 554673 h 706375"/>
                  <a:gd name="connsiteX16" fmla="*/ 261967 w 677891"/>
                  <a:gd name="connsiteY16" fmla="*/ 678498 h 706375"/>
                  <a:gd name="connsiteX17" fmla="*/ 376267 w 677891"/>
                  <a:gd name="connsiteY17" fmla="*/ 697548 h 706375"/>
                  <a:gd name="connsiteX18" fmla="*/ 585817 w 677891"/>
                  <a:gd name="connsiteY18" fmla="*/ 564198 h 706375"/>
                  <a:gd name="connsiteX19" fmla="*/ 671542 w 677891"/>
                  <a:gd name="connsiteY19" fmla="*/ 373698 h 706375"/>
                  <a:gd name="connsiteX20" fmla="*/ 671542 w 677891"/>
                  <a:gd name="connsiteY20" fmla="*/ 278448 h 706375"/>
                  <a:gd name="connsiteX21" fmla="*/ 671542 w 677891"/>
                  <a:gd name="connsiteY21" fmla="*/ 221298 h 706375"/>
                  <a:gd name="connsiteX22" fmla="*/ 633442 w 677891"/>
                  <a:gd name="connsiteY22" fmla="*/ 230823 h 706375"/>
                  <a:gd name="connsiteX23" fmla="*/ 662017 w 677891"/>
                  <a:gd name="connsiteY23" fmla="*/ 87948 h 706375"/>
                  <a:gd name="connsiteX24" fmla="*/ 595342 w 677891"/>
                  <a:gd name="connsiteY24" fmla="*/ 40323 h 706375"/>
                  <a:gd name="connsiteX25" fmla="*/ 452467 w 677891"/>
                  <a:gd name="connsiteY25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70215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84502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12997 w 638421"/>
                  <a:gd name="connsiteY0" fmla="*/ 2223 h 706375"/>
                  <a:gd name="connsiteX1" fmla="*/ 374897 w 638421"/>
                  <a:gd name="connsiteY1" fmla="*/ 106998 h 706375"/>
                  <a:gd name="connsiteX2" fmla="*/ 251072 w 638421"/>
                  <a:gd name="connsiteY2" fmla="*/ 30798 h 706375"/>
                  <a:gd name="connsiteX3" fmla="*/ 98672 w 638421"/>
                  <a:gd name="connsiteY3" fmla="*/ 135573 h 706375"/>
                  <a:gd name="connsiteX4" fmla="*/ 31997 w 638421"/>
                  <a:gd name="connsiteY4" fmla="*/ 226061 h 706375"/>
                  <a:gd name="connsiteX5" fmla="*/ 22472 w 638421"/>
                  <a:gd name="connsiteY5" fmla="*/ 307023 h 706375"/>
                  <a:gd name="connsiteX6" fmla="*/ 89147 w 638421"/>
                  <a:gd name="connsiteY6" fmla="*/ 335598 h 706375"/>
                  <a:gd name="connsiteX7" fmla="*/ 155822 w 638421"/>
                  <a:gd name="connsiteY7" fmla="*/ 240348 h 706375"/>
                  <a:gd name="connsiteX8" fmla="*/ 115159 w 638421"/>
                  <a:gd name="connsiteY8" fmla="*/ 303539 h 706375"/>
                  <a:gd name="connsiteX9" fmla="*/ 19909 w 638421"/>
                  <a:gd name="connsiteY9" fmla="*/ 384502 h 706375"/>
                  <a:gd name="connsiteX10" fmla="*/ 12947 w 638421"/>
                  <a:gd name="connsiteY10" fmla="*/ 521335 h 706375"/>
                  <a:gd name="connsiteX11" fmla="*/ 165347 w 638421"/>
                  <a:gd name="connsiteY11" fmla="*/ 459423 h 706375"/>
                  <a:gd name="connsiteX12" fmla="*/ 74859 w 638421"/>
                  <a:gd name="connsiteY12" fmla="*/ 554673 h 706375"/>
                  <a:gd name="connsiteX13" fmla="*/ 127247 w 638421"/>
                  <a:gd name="connsiteY13" fmla="*/ 640398 h 706375"/>
                  <a:gd name="connsiteX14" fmla="*/ 255834 w 638421"/>
                  <a:gd name="connsiteY14" fmla="*/ 611823 h 706375"/>
                  <a:gd name="connsiteX15" fmla="*/ 308222 w 638421"/>
                  <a:gd name="connsiteY15" fmla="*/ 554673 h 706375"/>
                  <a:gd name="connsiteX16" fmla="*/ 222497 w 638421"/>
                  <a:gd name="connsiteY16" fmla="*/ 678498 h 706375"/>
                  <a:gd name="connsiteX17" fmla="*/ 336797 w 638421"/>
                  <a:gd name="connsiteY17" fmla="*/ 697548 h 706375"/>
                  <a:gd name="connsiteX18" fmla="*/ 546347 w 638421"/>
                  <a:gd name="connsiteY18" fmla="*/ 564198 h 706375"/>
                  <a:gd name="connsiteX19" fmla="*/ 632072 w 638421"/>
                  <a:gd name="connsiteY19" fmla="*/ 373698 h 706375"/>
                  <a:gd name="connsiteX20" fmla="*/ 632072 w 638421"/>
                  <a:gd name="connsiteY20" fmla="*/ 278448 h 706375"/>
                  <a:gd name="connsiteX21" fmla="*/ 632072 w 638421"/>
                  <a:gd name="connsiteY21" fmla="*/ 221298 h 706375"/>
                  <a:gd name="connsiteX22" fmla="*/ 593972 w 638421"/>
                  <a:gd name="connsiteY22" fmla="*/ 230823 h 706375"/>
                  <a:gd name="connsiteX23" fmla="*/ 622547 w 638421"/>
                  <a:gd name="connsiteY23" fmla="*/ 87948 h 706375"/>
                  <a:gd name="connsiteX24" fmla="*/ 555872 w 638421"/>
                  <a:gd name="connsiteY24" fmla="*/ 40323 h 706375"/>
                  <a:gd name="connsiteX25" fmla="*/ 412997 w 638421"/>
                  <a:gd name="connsiteY25" fmla="*/ 2223 h 706375"/>
                  <a:gd name="connsiteX0" fmla="*/ 415057 w 640481"/>
                  <a:gd name="connsiteY0" fmla="*/ 2223 h 706375"/>
                  <a:gd name="connsiteX1" fmla="*/ 376957 w 640481"/>
                  <a:gd name="connsiteY1" fmla="*/ 106998 h 706375"/>
                  <a:gd name="connsiteX2" fmla="*/ 253132 w 640481"/>
                  <a:gd name="connsiteY2" fmla="*/ 30798 h 706375"/>
                  <a:gd name="connsiteX3" fmla="*/ 100732 w 640481"/>
                  <a:gd name="connsiteY3" fmla="*/ 135573 h 706375"/>
                  <a:gd name="connsiteX4" fmla="*/ 34057 w 640481"/>
                  <a:gd name="connsiteY4" fmla="*/ 226061 h 706375"/>
                  <a:gd name="connsiteX5" fmla="*/ 24532 w 640481"/>
                  <a:gd name="connsiteY5" fmla="*/ 307023 h 706375"/>
                  <a:gd name="connsiteX6" fmla="*/ 91207 w 640481"/>
                  <a:gd name="connsiteY6" fmla="*/ 335598 h 706375"/>
                  <a:gd name="connsiteX7" fmla="*/ 157882 w 640481"/>
                  <a:gd name="connsiteY7" fmla="*/ 240348 h 706375"/>
                  <a:gd name="connsiteX8" fmla="*/ 117219 w 640481"/>
                  <a:gd name="connsiteY8" fmla="*/ 303539 h 706375"/>
                  <a:gd name="connsiteX9" fmla="*/ 17207 w 640481"/>
                  <a:gd name="connsiteY9" fmla="*/ 451177 h 706375"/>
                  <a:gd name="connsiteX10" fmla="*/ 15007 w 640481"/>
                  <a:gd name="connsiteY10" fmla="*/ 521335 h 706375"/>
                  <a:gd name="connsiteX11" fmla="*/ 167407 w 640481"/>
                  <a:gd name="connsiteY11" fmla="*/ 459423 h 706375"/>
                  <a:gd name="connsiteX12" fmla="*/ 76919 w 640481"/>
                  <a:gd name="connsiteY12" fmla="*/ 554673 h 706375"/>
                  <a:gd name="connsiteX13" fmla="*/ 129307 w 640481"/>
                  <a:gd name="connsiteY13" fmla="*/ 640398 h 706375"/>
                  <a:gd name="connsiteX14" fmla="*/ 257894 w 640481"/>
                  <a:gd name="connsiteY14" fmla="*/ 611823 h 706375"/>
                  <a:gd name="connsiteX15" fmla="*/ 310282 w 640481"/>
                  <a:gd name="connsiteY15" fmla="*/ 554673 h 706375"/>
                  <a:gd name="connsiteX16" fmla="*/ 224557 w 640481"/>
                  <a:gd name="connsiteY16" fmla="*/ 678498 h 706375"/>
                  <a:gd name="connsiteX17" fmla="*/ 338857 w 640481"/>
                  <a:gd name="connsiteY17" fmla="*/ 697548 h 706375"/>
                  <a:gd name="connsiteX18" fmla="*/ 548407 w 640481"/>
                  <a:gd name="connsiteY18" fmla="*/ 564198 h 706375"/>
                  <a:gd name="connsiteX19" fmla="*/ 634132 w 640481"/>
                  <a:gd name="connsiteY19" fmla="*/ 373698 h 706375"/>
                  <a:gd name="connsiteX20" fmla="*/ 634132 w 640481"/>
                  <a:gd name="connsiteY20" fmla="*/ 278448 h 706375"/>
                  <a:gd name="connsiteX21" fmla="*/ 634132 w 640481"/>
                  <a:gd name="connsiteY21" fmla="*/ 221298 h 706375"/>
                  <a:gd name="connsiteX22" fmla="*/ 596032 w 640481"/>
                  <a:gd name="connsiteY22" fmla="*/ 230823 h 706375"/>
                  <a:gd name="connsiteX23" fmla="*/ 624607 w 640481"/>
                  <a:gd name="connsiteY23" fmla="*/ 87948 h 706375"/>
                  <a:gd name="connsiteX24" fmla="*/ 557932 w 640481"/>
                  <a:gd name="connsiteY24" fmla="*/ 40323 h 706375"/>
                  <a:gd name="connsiteX25" fmla="*/ 415057 w 640481"/>
                  <a:gd name="connsiteY25" fmla="*/ 2223 h 706375"/>
                  <a:gd name="connsiteX0" fmla="*/ 423166 w 648590"/>
                  <a:gd name="connsiteY0" fmla="*/ 2223 h 706375"/>
                  <a:gd name="connsiteX1" fmla="*/ 385066 w 648590"/>
                  <a:gd name="connsiteY1" fmla="*/ 106998 h 706375"/>
                  <a:gd name="connsiteX2" fmla="*/ 261241 w 648590"/>
                  <a:gd name="connsiteY2" fmla="*/ 30798 h 706375"/>
                  <a:gd name="connsiteX3" fmla="*/ 108841 w 648590"/>
                  <a:gd name="connsiteY3" fmla="*/ 135573 h 706375"/>
                  <a:gd name="connsiteX4" fmla="*/ 42166 w 648590"/>
                  <a:gd name="connsiteY4" fmla="*/ 226061 h 706375"/>
                  <a:gd name="connsiteX5" fmla="*/ 32641 w 648590"/>
                  <a:gd name="connsiteY5" fmla="*/ 307023 h 706375"/>
                  <a:gd name="connsiteX6" fmla="*/ 99316 w 648590"/>
                  <a:gd name="connsiteY6" fmla="*/ 335598 h 706375"/>
                  <a:gd name="connsiteX7" fmla="*/ 165991 w 648590"/>
                  <a:gd name="connsiteY7" fmla="*/ 240348 h 706375"/>
                  <a:gd name="connsiteX8" fmla="*/ 125328 w 648590"/>
                  <a:gd name="connsiteY8" fmla="*/ 303539 h 706375"/>
                  <a:gd name="connsiteX9" fmla="*/ 11029 w 648590"/>
                  <a:gd name="connsiteY9" fmla="*/ 441652 h 706375"/>
                  <a:gd name="connsiteX10" fmla="*/ 23116 w 648590"/>
                  <a:gd name="connsiteY10" fmla="*/ 521335 h 706375"/>
                  <a:gd name="connsiteX11" fmla="*/ 175516 w 648590"/>
                  <a:gd name="connsiteY11" fmla="*/ 459423 h 706375"/>
                  <a:gd name="connsiteX12" fmla="*/ 85028 w 648590"/>
                  <a:gd name="connsiteY12" fmla="*/ 554673 h 706375"/>
                  <a:gd name="connsiteX13" fmla="*/ 137416 w 648590"/>
                  <a:gd name="connsiteY13" fmla="*/ 640398 h 706375"/>
                  <a:gd name="connsiteX14" fmla="*/ 266003 w 648590"/>
                  <a:gd name="connsiteY14" fmla="*/ 611823 h 706375"/>
                  <a:gd name="connsiteX15" fmla="*/ 318391 w 648590"/>
                  <a:gd name="connsiteY15" fmla="*/ 554673 h 706375"/>
                  <a:gd name="connsiteX16" fmla="*/ 232666 w 648590"/>
                  <a:gd name="connsiteY16" fmla="*/ 678498 h 706375"/>
                  <a:gd name="connsiteX17" fmla="*/ 346966 w 648590"/>
                  <a:gd name="connsiteY17" fmla="*/ 697548 h 706375"/>
                  <a:gd name="connsiteX18" fmla="*/ 556516 w 648590"/>
                  <a:gd name="connsiteY18" fmla="*/ 564198 h 706375"/>
                  <a:gd name="connsiteX19" fmla="*/ 642241 w 648590"/>
                  <a:gd name="connsiteY19" fmla="*/ 373698 h 706375"/>
                  <a:gd name="connsiteX20" fmla="*/ 642241 w 648590"/>
                  <a:gd name="connsiteY20" fmla="*/ 278448 h 706375"/>
                  <a:gd name="connsiteX21" fmla="*/ 642241 w 648590"/>
                  <a:gd name="connsiteY21" fmla="*/ 221298 h 706375"/>
                  <a:gd name="connsiteX22" fmla="*/ 604141 w 648590"/>
                  <a:gd name="connsiteY22" fmla="*/ 230823 h 706375"/>
                  <a:gd name="connsiteX23" fmla="*/ 632716 w 648590"/>
                  <a:gd name="connsiteY23" fmla="*/ 87948 h 706375"/>
                  <a:gd name="connsiteX24" fmla="*/ 566041 w 648590"/>
                  <a:gd name="connsiteY24" fmla="*/ 40323 h 706375"/>
                  <a:gd name="connsiteX25" fmla="*/ 423166 w 648590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597214 w 641663"/>
                  <a:gd name="connsiteY22" fmla="*/ 230823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618041 w 641663"/>
                  <a:gd name="connsiteY22" fmla="*/ 199422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905 h 705057"/>
                  <a:gd name="connsiteX1" fmla="*/ 367856 w 641663"/>
                  <a:gd name="connsiteY1" fmla="*/ 77087 h 705057"/>
                  <a:gd name="connsiteX2" fmla="*/ 254314 w 641663"/>
                  <a:gd name="connsiteY2" fmla="*/ 29480 h 705057"/>
                  <a:gd name="connsiteX3" fmla="*/ 101914 w 641663"/>
                  <a:gd name="connsiteY3" fmla="*/ 134255 h 705057"/>
                  <a:gd name="connsiteX4" fmla="*/ 35239 w 641663"/>
                  <a:gd name="connsiteY4" fmla="*/ 224743 h 705057"/>
                  <a:gd name="connsiteX5" fmla="*/ 25714 w 641663"/>
                  <a:gd name="connsiteY5" fmla="*/ 305705 h 705057"/>
                  <a:gd name="connsiteX6" fmla="*/ 92389 w 641663"/>
                  <a:gd name="connsiteY6" fmla="*/ 334280 h 705057"/>
                  <a:gd name="connsiteX7" fmla="*/ 159064 w 641663"/>
                  <a:gd name="connsiteY7" fmla="*/ 239030 h 705057"/>
                  <a:gd name="connsiteX8" fmla="*/ 118401 w 641663"/>
                  <a:gd name="connsiteY8" fmla="*/ 302221 h 705057"/>
                  <a:gd name="connsiteX9" fmla="*/ 4102 w 641663"/>
                  <a:gd name="connsiteY9" fmla="*/ 440334 h 705057"/>
                  <a:gd name="connsiteX10" fmla="*/ 54289 w 641663"/>
                  <a:gd name="connsiteY10" fmla="*/ 534304 h 705057"/>
                  <a:gd name="connsiteX11" fmla="*/ 168589 w 641663"/>
                  <a:gd name="connsiteY11" fmla="*/ 458105 h 705057"/>
                  <a:gd name="connsiteX12" fmla="*/ 78101 w 641663"/>
                  <a:gd name="connsiteY12" fmla="*/ 553355 h 705057"/>
                  <a:gd name="connsiteX13" fmla="*/ 130489 w 641663"/>
                  <a:gd name="connsiteY13" fmla="*/ 639080 h 705057"/>
                  <a:gd name="connsiteX14" fmla="*/ 259076 w 641663"/>
                  <a:gd name="connsiteY14" fmla="*/ 610505 h 705057"/>
                  <a:gd name="connsiteX15" fmla="*/ 311464 w 641663"/>
                  <a:gd name="connsiteY15" fmla="*/ 553355 h 705057"/>
                  <a:gd name="connsiteX16" fmla="*/ 225739 w 641663"/>
                  <a:gd name="connsiteY16" fmla="*/ 677180 h 705057"/>
                  <a:gd name="connsiteX17" fmla="*/ 340039 w 641663"/>
                  <a:gd name="connsiteY17" fmla="*/ 696230 h 705057"/>
                  <a:gd name="connsiteX18" fmla="*/ 549589 w 641663"/>
                  <a:gd name="connsiteY18" fmla="*/ 562880 h 705057"/>
                  <a:gd name="connsiteX19" fmla="*/ 635314 w 641663"/>
                  <a:gd name="connsiteY19" fmla="*/ 372380 h 705057"/>
                  <a:gd name="connsiteX20" fmla="*/ 635314 w 641663"/>
                  <a:gd name="connsiteY20" fmla="*/ 277130 h 705057"/>
                  <a:gd name="connsiteX21" fmla="*/ 635314 w 641663"/>
                  <a:gd name="connsiteY21" fmla="*/ 219980 h 705057"/>
                  <a:gd name="connsiteX22" fmla="*/ 618041 w 641663"/>
                  <a:gd name="connsiteY22" fmla="*/ 198104 h 705057"/>
                  <a:gd name="connsiteX23" fmla="*/ 625789 w 641663"/>
                  <a:gd name="connsiteY23" fmla="*/ 86630 h 705057"/>
                  <a:gd name="connsiteX24" fmla="*/ 559114 w 641663"/>
                  <a:gd name="connsiteY24" fmla="*/ 39005 h 705057"/>
                  <a:gd name="connsiteX25" fmla="*/ 416239 w 641663"/>
                  <a:gd name="connsiteY25" fmla="*/ 905 h 705057"/>
                  <a:gd name="connsiteX0" fmla="*/ 416239 w 641663"/>
                  <a:gd name="connsiteY0" fmla="*/ 65 h 704217"/>
                  <a:gd name="connsiteX1" fmla="*/ 365350 w 641663"/>
                  <a:gd name="connsiteY1" fmla="*/ 46949 h 704217"/>
                  <a:gd name="connsiteX2" fmla="*/ 254314 w 641663"/>
                  <a:gd name="connsiteY2" fmla="*/ 28640 h 704217"/>
                  <a:gd name="connsiteX3" fmla="*/ 101914 w 641663"/>
                  <a:gd name="connsiteY3" fmla="*/ 133415 h 704217"/>
                  <a:gd name="connsiteX4" fmla="*/ 35239 w 641663"/>
                  <a:gd name="connsiteY4" fmla="*/ 223903 h 704217"/>
                  <a:gd name="connsiteX5" fmla="*/ 25714 w 641663"/>
                  <a:gd name="connsiteY5" fmla="*/ 304865 h 704217"/>
                  <a:gd name="connsiteX6" fmla="*/ 92389 w 641663"/>
                  <a:gd name="connsiteY6" fmla="*/ 333440 h 704217"/>
                  <a:gd name="connsiteX7" fmla="*/ 159064 w 641663"/>
                  <a:gd name="connsiteY7" fmla="*/ 238190 h 704217"/>
                  <a:gd name="connsiteX8" fmla="*/ 118401 w 641663"/>
                  <a:gd name="connsiteY8" fmla="*/ 301381 h 704217"/>
                  <a:gd name="connsiteX9" fmla="*/ 4102 w 641663"/>
                  <a:gd name="connsiteY9" fmla="*/ 439494 h 704217"/>
                  <a:gd name="connsiteX10" fmla="*/ 54289 w 641663"/>
                  <a:gd name="connsiteY10" fmla="*/ 533464 h 704217"/>
                  <a:gd name="connsiteX11" fmla="*/ 168589 w 641663"/>
                  <a:gd name="connsiteY11" fmla="*/ 457265 h 704217"/>
                  <a:gd name="connsiteX12" fmla="*/ 78101 w 641663"/>
                  <a:gd name="connsiteY12" fmla="*/ 552515 h 704217"/>
                  <a:gd name="connsiteX13" fmla="*/ 130489 w 641663"/>
                  <a:gd name="connsiteY13" fmla="*/ 638240 h 704217"/>
                  <a:gd name="connsiteX14" fmla="*/ 259076 w 641663"/>
                  <a:gd name="connsiteY14" fmla="*/ 609665 h 704217"/>
                  <a:gd name="connsiteX15" fmla="*/ 311464 w 641663"/>
                  <a:gd name="connsiteY15" fmla="*/ 552515 h 704217"/>
                  <a:gd name="connsiteX16" fmla="*/ 225739 w 641663"/>
                  <a:gd name="connsiteY16" fmla="*/ 676340 h 704217"/>
                  <a:gd name="connsiteX17" fmla="*/ 340039 w 641663"/>
                  <a:gd name="connsiteY17" fmla="*/ 695390 h 704217"/>
                  <a:gd name="connsiteX18" fmla="*/ 549589 w 641663"/>
                  <a:gd name="connsiteY18" fmla="*/ 562040 h 704217"/>
                  <a:gd name="connsiteX19" fmla="*/ 635314 w 641663"/>
                  <a:gd name="connsiteY19" fmla="*/ 371540 h 704217"/>
                  <a:gd name="connsiteX20" fmla="*/ 635314 w 641663"/>
                  <a:gd name="connsiteY20" fmla="*/ 276290 h 704217"/>
                  <a:gd name="connsiteX21" fmla="*/ 635314 w 641663"/>
                  <a:gd name="connsiteY21" fmla="*/ 219140 h 704217"/>
                  <a:gd name="connsiteX22" fmla="*/ 618041 w 641663"/>
                  <a:gd name="connsiteY22" fmla="*/ 197264 h 704217"/>
                  <a:gd name="connsiteX23" fmla="*/ 625789 w 641663"/>
                  <a:gd name="connsiteY23" fmla="*/ 85790 h 704217"/>
                  <a:gd name="connsiteX24" fmla="*/ 559114 w 641663"/>
                  <a:gd name="connsiteY24" fmla="*/ 38165 h 704217"/>
                  <a:gd name="connsiteX25" fmla="*/ 416239 w 641663"/>
                  <a:gd name="connsiteY25" fmla="*/ 65 h 704217"/>
                  <a:gd name="connsiteX0" fmla="*/ 416239 w 641663"/>
                  <a:gd name="connsiteY0" fmla="*/ 152 h 704304"/>
                  <a:gd name="connsiteX1" fmla="*/ 371306 w 641663"/>
                  <a:gd name="connsiteY1" fmla="*/ 25028 h 704304"/>
                  <a:gd name="connsiteX2" fmla="*/ 254314 w 641663"/>
                  <a:gd name="connsiteY2" fmla="*/ 28727 h 704304"/>
                  <a:gd name="connsiteX3" fmla="*/ 101914 w 641663"/>
                  <a:gd name="connsiteY3" fmla="*/ 133502 h 704304"/>
                  <a:gd name="connsiteX4" fmla="*/ 35239 w 641663"/>
                  <a:gd name="connsiteY4" fmla="*/ 223990 h 704304"/>
                  <a:gd name="connsiteX5" fmla="*/ 25714 w 641663"/>
                  <a:gd name="connsiteY5" fmla="*/ 304952 h 704304"/>
                  <a:gd name="connsiteX6" fmla="*/ 92389 w 641663"/>
                  <a:gd name="connsiteY6" fmla="*/ 333527 h 704304"/>
                  <a:gd name="connsiteX7" fmla="*/ 159064 w 641663"/>
                  <a:gd name="connsiteY7" fmla="*/ 238277 h 704304"/>
                  <a:gd name="connsiteX8" fmla="*/ 118401 w 641663"/>
                  <a:gd name="connsiteY8" fmla="*/ 301468 h 704304"/>
                  <a:gd name="connsiteX9" fmla="*/ 4102 w 641663"/>
                  <a:gd name="connsiteY9" fmla="*/ 439581 h 704304"/>
                  <a:gd name="connsiteX10" fmla="*/ 54289 w 641663"/>
                  <a:gd name="connsiteY10" fmla="*/ 533551 h 704304"/>
                  <a:gd name="connsiteX11" fmla="*/ 168589 w 641663"/>
                  <a:gd name="connsiteY11" fmla="*/ 457352 h 704304"/>
                  <a:gd name="connsiteX12" fmla="*/ 78101 w 641663"/>
                  <a:gd name="connsiteY12" fmla="*/ 552602 h 704304"/>
                  <a:gd name="connsiteX13" fmla="*/ 130489 w 641663"/>
                  <a:gd name="connsiteY13" fmla="*/ 638327 h 704304"/>
                  <a:gd name="connsiteX14" fmla="*/ 259076 w 641663"/>
                  <a:gd name="connsiteY14" fmla="*/ 609752 h 704304"/>
                  <a:gd name="connsiteX15" fmla="*/ 311464 w 641663"/>
                  <a:gd name="connsiteY15" fmla="*/ 552602 h 704304"/>
                  <a:gd name="connsiteX16" fmla="*/ 225739 w 641663"/>
                  <a:gd name="connsiteY16" fmla="*/ 676427 h 704304"/>
                  <a:gd name="connsiteX17" fmla="*/ 340039 w 641663"/>
                  <a:gd name="connsiteY17" fmla="*/ 695477 h 704304"/>
                  <a:gd name="connsiteX18" fmla="*/ 549589 w 641663"/>
                  <a:gd name="connsiteY18" fmla="*/ 562127 h 704304"/>
                  <a:gd name="connsiteX19" fmla="*/ 635314 w 641663"/>
                  <a:gd name="connsiteY19" fmla="*/ 371627 h 704304"/>
                  <a:gd name="connsiteX20" fmla="*/ 635314 w 641663"/>
                  <a:gd name="connsiteY20" fmla="*/ 276377 h 704304"/>
                  <a:gd name="connsiteX21" fmla="*/ 635314 w 641663"/>
                  <a:gd name="connsiteY21" fmla="*/ 219227 h 704304"/>
                  <a:gd name="connsiteX22" fmla="*/ 618041 w 641663"/>
                  <a:gd name="connsiteY22" fmla="*/ 197351 h 704304"/>
                  <a:gd name="connsiteX23" fmla="*/ 625789 w 641663"/>
                  <a:gd name="connsiteY23" fmla="*/ 85877 h 704304"/>
                  <a:gd name="connsiteX24" fmla="*/ 559114 w 641663"/>
                  <a:gd name="connsiteY24" fmla="*/ 38252 h 704304"/>
                  <a:gd name="connsiteX25" fmla="*/ 416239 w 641663"/>
                  <a:gd name="connsiteY25" fmla="*/ 152 h 704304"/>
                  <a:gd name="connsiteX0" fmla="*/ 416239 w 641663"/>
                  <a:gd name="connsiteY0" fmla="*/ 489 h 704641"/>
                  <a:gd name="connsiteX1" fmla="*/ 336693 w 641663"/>
                  <a:gd name="connsiteY1" fmla="*/ 17754 h 704641"/>
                  <a:gd name="connsiteX2" fmla="*/ 254314 w 641663"/>
                  <a:gd name="connsiteY2" fmla="*/ 29064 h 704641"/>
                  <a:gd name="connsiteX3" fmla="*/ 101914 w 641663"/>
                  <a:gd name="connsiteY3" fmla="*/ 133839 h 704641"/>
                  <a:gd name="connsiteX4" fmla="*/ 35239 w 641663"/>
                  <a:gd name="connsiteY4" fmla="*/ 224327 h 704641"/>
                  <a:gd name="connsiteX5" fmla="*/ 25714 w 641663"/>
                  <a:gd name="connsiteY5" fmla="*/ 305289 h 704641"/>
                  <a:gd name="connsiteX6" fmla="*/ 92389 w 641663"/>
                  <a:gd name="connsiteY6" fmla="*/ 333864 h 704641"/>
                  <a:gd name="connsiteX7" fmla="*/ 159064 w 641663"/>
                  <a:gd name="connsiteY7" fmla="*/ 238614 h 704641"/>
                  <a:gd name="connsiteX8" fmla="*/ 118401 w 641663"/>
                  <a:gd name="connsiteY8" fmla="*/ 301805 h 704641"/>
                  <a:gd name="connsiteX9" fmla="*/ 4102 w 641663"/>
                  <a:gd name="connsiteY9" fmla="*/ 439918 h 704641"/>
                  <a:gd name="connsiteX10" fmla="*/ 54289 w 641663"/>
                  <a:gd name="connsiteY10" fmla="*/ 533888 h 704641"/>
                  <a:gd name="connsiteX11" fmla="*/ 168589 w 641663"/>
                  <a:gd name="connsiteY11" fmla="*/ 457689 h 704641"/>
                  <a:gd name="connsiteX12" fmla="*/ 78101 w 641663"/>
                  <a:gd name="connsiteY12" fmla="*/ 552939 h 704641"/>
                  <a:gd name="connsiteX13" fmla="*/ 130489 w 641663"/>
                  <a:gd name="connsiteY13" fmla="*/ 638664 h 704641"/>
                  <a:gd name="connsiteX14" fmla="*/ 259076 w 641663"/>
                  <a:gd name="connsiteY14" fmla="*/ 610089 h 704641"/>
                  <a:gd name="connsiteX15" fmla="*/ 311464 w 641663"/>
                  <a:gd name="connsiteY15" fmla="*/ 552939 h 704641"/>
                  <a:gd name="connsiteX16" fmla="*/ 225739 w 641663"/>
                  <a:gd name="connsiteY16" fmla="*/ 676764 h 704641"/>
                  <a:gd name="connsiteX17" fmla="*/ 340039 w 641663"/>
                  <a:gd name="connsiteY17" fmla="*/ 695814 h 704641"/>
                  <a:gd name="connsiteX18" fmla="*/ 549589 w 641663"/>
                  <a:gd name="connsiteY18" fmla="*/ 562464 h 704641"/>
                  <a:gd name="connsiteX19" fmla="*/ 635314 w 641663"/>
                  <a:gd name="connsiteY19" fmla="*/ 371964 h 704641"/>
                  <a:gd name="connsiteX20" fmla="*/ 635314 w 641663"/>
                  <a:gd name="connsiteY20" fmla="*/ 276714 h 704641"/>
                  <a:gd name="connsiteX21" fmla="*/ 635314 w 641663"/>
                  <a:gd name="connsiteY21" fmla="*/ 219564 h 704641"/>
                  <a:gd name="connsiteX22" fmla="*/ 618041 w 641663"/>
                  <a:gd name="connsiteY22" fmla="*/ 197688 h 704641"/>
                  <a:gd name="connsiteX23" fmla="*/ 625789 w 641663"/>
                  <a:gd name="connsiteY23" fmla="*/ 86214 h 704641"/>
                  <a:gd name="connsiteX24" fmla="*/ 559114 w 641663"/>
                  <a:gd name="connsiteY24" fmla="*/ 38589 h 704641"/>
                  <a:gd name="connsiteX25" fmla="*/ 416239 w 641663"/>
                  <a:gd name="connsiteY25" fmla="*/ 489 h 704641"/>
                  <a:gd name="connsiteX0" fmla="*/ 416239 w 641663"/>
                  <a:gd name="connsiteY0" fmla="*/ 1850 h 706002"/>
                  <a:gd name="connsiteX1" fmla="*/ 335783 w 641663"/>
                  <a:gd name="connsiteY1" fmla="*/ 8462 h 706002"/>
                  <a:gd name="connsiteX2" fmla="*/ 254314 w 641663"/>
                  <a:gd name="connsiteY2" fmla="*/ 30425 h 706002"/>
                  <a:gd name="connsiteX3" fmla="*/ 101914 w 641663"/>
                  <a:gd name="connsiteY3" fmla="*/ 135200 h 706002"/>
                  <a:gd name="connsiteX4" fmla="*/ 35239 w 641663"/>
                  <a:gd name="connsiteY4" fmla="*/ 225688 h 706002"/>
                  <a:gd name="connsiteX5" fmla="*/ 25714 w 641663"/>
                  <a:gd name="connsiteY5" fmla="*/ 306650 h 706002"/>
                  <a:gd name="connsiteX6" fmla="*/ 92389 w 641663"/>
                  <a:gd name="connsiteY6" fmla="*/ 335225 h 706002"/>
                  <a:gd name="connsiteX7" fmla="*/ 159064 w 641663"/>
                  <a:gd name="connsiteY7" fmla="*/ 239975 h 706002"/>
                  <a:gd name="connsiteX8" fmla="*/ 118401 w 641663"/>
                  <a:gd name="connsiteY8" fmla="*/ 303166 h 706002"/>
                  <a:gd name="connsiteX9" fmla="*/ 4102 w 641663"/>
                  <a:gd name="connsiteY9" fmla="*/ 441279 h 706002"/>
                  <a:gd name="connsiteX10" fmla="*/ 54289 w 641663"/>
                  <a:gd name="connsiteY10" fmla="*/ 535249 h 706002"/>
                  <a:gd name="connsiteX11" fmla="*/ 168589 w 641663"/>
                  <a:gd name="connsiteY11" fmla="*/ 459050 h 706002"/>
                  <a:gd name="connsiteX12" fmla="*/ 78101 w 641663"/>
                  <a:gd name="connsiteY12" fmla="*/ 554300 h 706002"/>
                  <a:gd name="connsiteX13" fmla="*/ 130489 w 641663"/>
                  <a:gd name="connsiteY13" fmla="*/ 640025 h 706002"/>
                  <a:gd name="connsiteX14" fmla="*/ 259076 w 641663"/>
                  <a:gd name="connsiteY14" fmla="*/ 611450 h 706002"/>
                  <a:gd name="connsiteX15" fmla="*/ 311464 w 641663"/>
                  <a:gd name="connsiteY15" fmla="*/ 554300 h 706002"/>
                  <a:gd name="connsiteX16" fmla="*/ 225739 w 641663"/>
                  <a:gd name="connsiteY16" fmla="*/ 678125 h 706002"/>
                  <a:gd name="connsiteX17" fmla="*/ 340039 w 641663"/>
                  <a:gd name="connsiteY17" fmla="*/ 697175 h 706002"/>
                  <a:gd name="connsiteX18" fmla="*/ 549589 w 641663"/>
                  <a:gd name="connsiteY18" fmla="*/ 563825 h 706002"/>
                  <a:gd name="connsiteX19" fmla="*/ 635314 w 641663"/>
                  <a:gd name="connsiteY19" fmla="*/ 373325 h 706002"/>
                  <a:gd name="connsiteX20" fmla="*/ 635314 w 641663"/>
                  <a:gd name="connsiteY20" fmla="*/ 278075 h 706002"/>
                  <a:gd name="connsiteX21" fmla="*/ 635314 w 641663"/>
                  <a:gd name="connsiteY21" fmla="*/ 220925 h 706002"/>
                  <a:gd name="connsiteX22" fmla="*/ 618041 w 641663"/>
                  <a:gd name="connsiteY22" fmla="*/ 199049 h 706002"/>
                  <a:gd name="connsiteX23" fmla="*/ 625789 w 641663"/>
                  <a:gd name="connsiteY23" fmla="*/ 87575 h 706002"/>
                  <a:gd name="connsiteX24" fmla="*/ 559114 w 641663"/>
                  <a:gd name="connsiteY24" fmla="*/ 39950 h 706002"/>
                  <a:gd name="connsiteX25" fmla="*/ 416239 w 641663"/>
                  <a:gd name="connsiteY25" fmla="*/ 1850 h 706002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18041 w 641663"/>
                  <a:gd name="connsiteY22" fmla="*/ 202317 h 709270"/>
                  <a:gd name="connsiteX23" fmla="*/ 625789 w 641663"/>
                  <a:gd name="connsiteY23" fmla="*/ 90843 h 709270"/>
                  <a:gd name="connsiteX24" fmla="*/ 559114 w 641663"/>
                  <a:gd name="connsiteY24" fmla="*/ 43218 h 709270"/>
                  <a:gd name="connsiteX25" fmla="*/ 486463 w 641663"/>
                  <a:gd name="connsiteY25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3947 w 641663"/>
                  <a:gd name="connsiteY21" fmla="*/ 208216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39618"/>
                  <a:gd name="connsiteY0" fmla="*/ 1463 h 709270"/>
                  <a:gd name="connsiteX1" fmla="*/ 335783 w 639618"/>
                  <a:gd name="connsiteY1" fmla="*/ 11730 h 709270"/>
                  <a:gd name="connsiteX2" fmla="*/ 254314 w 639618"/>
                  <a:gd name="connsiteY2" fmla="*/ 33693 h 709270"/>
                  <a:gd name="connsiteX3" fmla="*/ 101914 w 639618"/>
                  <a:gd name="connsiteY3" fmla="*/ 138468 h 709270"/>
                  <a:gd name="connsiteX4" fmla="*/ 35239 w 639618"/>
                  <a:gd name="connsiteY4" fmla="*/ 228956 h 709270"/>
                  <a:gd name="connsiteX5" fmla="*/ 25714 w 639618"/>
                  <a:gd name="connsiteY5" fmla="*/ 309918 h 709270"/>
                  <a:gd name="connsiteX6" fmla="*/ 92389 w 639618"/>
                  <a:gd name="connsiteY6" fmla="*/ 338493 h 709270"/>
                  <a:gd name="connsiteX7" fmla="*/ 159064 w 639618"/>
                  <a:gd name="connsiteY7" fmla="*/ 243243 h 709270"/>
                  <a:gd name="connsiteX8" fmla="*/ 118401 w 639618"/>
                  <a:gd name="connsiteY8" fmla="*/ 306434 h 709270"/>
                  <a:gd name="connsiteX9" fmla="*/ 4102 w 639618"/>
                  <a:gd name="connsiteY9" fmla="*/ 444547 h 709270"/>
                  <a:gd name="connsiteX10" fmla="*/ 54289 w 639618"/>
                  <a:gd name="connsiteY10" fmla="*/ 538517 h 709270"/>
                  <a:gd name="connsiteX11" fmla="*/ 168589 w 639618"/>
                  <a:gd name="connsiteY11" fmla="*/ 462318 h 709270"/>
                  <a:gd name="connsiteX12" fmla="*/ 78101 w 639618"/>
                  <a:gd name="connsiteY12" fmla="*/ 557568 h 709270"/>
                  <a:gd name="connsiteX13" fmla="*/ 130489 w 639618"/>
                  <a:gd name="connsiteY13" fmla="*/ 643293 h 709270"/>
                  <a:gd name="connsiteX14" fmla="*/ 259076 w 639618"/>
                  <a:gd name="connsiteY14" fmla="*/ 614718 h 709270"/>
                  <a:gd name="connsiteX15" fmla="*/ 311464 w 639618"/>
                  <a:gd name="connsiteY15" fmla="*/ 557568 h 709270"/>
                  <a:gd name="connsiteX16" fmla="*/ 225739 w 639618"/>
                  <a:gd name="connsiteY16" fmla="*/ 681393 h 709270"/>
                  <a:gd name="connsiteX17" fmla="*/ 340039 w 639618"/>
                  <a:gd name="connsiteY17" fmla="*/ 700443 h 709270"/>
                  <a:gd name="connsiteX18" fmla="*/ 549589 w 639618"/>
                  <a:gd name="connsiteY18" fmla="*/ 567093 h 709270"/>
                  <a:gd name="connsiteX19" fmla="*/ 635314 w 639618"/>
                  <a:gd name="connsiteY19" fmla="*/ 376593 h 709270"/>
                  <a:gd name="connsiteX20" fmla="*/ 627677 w 639618"/>
                  <a:gd name="connsiteY20" fmla="*/ 314238 h 709270"/>
                  <a:gd name="connsiteX21" fmla="*/ 633947 w 639618"/>
                  <a:gd name="connsiteY21" fmla="*/ 208216 h 709270"/>
                  <a:gd name="connsiteX22" fmla="*/ 625789 w 639618"/>
                  <a:gd name="connsiteY22" fmla="*/ 90843 h 709270"/>
                  <a:gd name="connsiteX23" fmla="*/ 559114 w 639618"/>
                  <a:gd name="connsiteY23" fmla="*/ 43218 h 709270"/>
                  <a:gd name="connsiteX24" fmla="*/ 486463 w 639618"/>
                  <a:gd name="connsiteY24" fmla="*/ 1463 h 709270"/>
                  <a:gd name="connsiteX0" fmla="*/ 486463 w 634072"/>
                  <a:gd name="connsiteY0" fmla="*/ 1463 h 709270"/>
                  <a:gd name="connsiteX1" fmla="*/ 335783 w 634072"/>
                  <a:gd name="connsiteY1" fmla="*/ 11730 h 709270"/>
                  <a:gd name="connsiteX2" fmla="*/ 254314 w 634072"/>
                  <a:gd name="connsiteY2" fmla="*/ 33693 h 709270"/>
                  <a:gd name="connsiteX3" fmla="*/ 101914 w 634072"/>
                  <a:gd name="connsiteY3" fmla="*/ 138468 h 709270"/>
                  <a:gd name="connsiteX4" fmla="*/ 35239 w 634072"/>
                  <a:gd name="connsiteY4" fmla="*/ 228956 h 709270"/>
                  <a:gd name="connsiteX5" fmla="*/ 25714 w 634072"/>
                  <a:gd name="connsiteY5" fmla="*/ 309918 h 709270"/>
                  <a:gd name="connsiteX6" fmla="*/ 92389 w 634072"/>
                  <a:gd name="connsiteY6" fmla="*/ 338493 h 709270"/>
                  <a:gd name="connsiteX7" fmla="*/ 159064 w 634072"/>
                  <a:gd name="connsiteY7" fmla="*/ 243243 h 709270"/>
                  <a:gd name="connsiteX8" fmla="*/ 118401 w 634072"/>
                  <a:gd name="connsiteY8" fmla="*/ 306434 h 709270"/>
                  <a:gd name="connsiteX9" fmla="*/ 4102 w 634072"/>
                  <a:gd name="connsiteY9" fmla="*/ 444547 h 709270"/>
                  <a:gd name="connsiteX10" fmla="*/ 54289 w 634072"/>
                  <a:gd name="connsiteY10" fmla="*/ 538517 h 709270"/>
                  <a:gd name="connsiteX11" fmla="*/ 168589 w 634072"/>
                  <a:gd name="connsiteY11" fmla="*/ 462318 h 709270"/>
                  <a:gd name="connsiteX12" fmla="*/ 78101 w 634072"/>
                  <a:gd name="connsiteY12" fmla="*/ 557568 h 709270"/>
                  <a:gd name="connsiteX13" fmla="*/ 130489 w 634072"/>
                  <a:gd name="connsiteY13" fmla="*/ 643293 h 709270"/>
                  <a:gd name="connsiteX14" fmla="*/ 259076 w 634072"/>
                  <a:gd name="connsiteY14" fmla="*/ 614718 h 709270"/>
                  <a:gd name="connsiteX15" fmla="*/ 311464 w 634072"/>
                  <a:gd name="connsiteY15" fmla="*/ 557568 h 709270"/>
                  <a:gd name="connsiteX16" fmla="*/ 225739 w 634072"/>
                  <a:gd name="connsiteY16" fmla="*/ 681393 h 709270"/>
                  <a:gd name="connsiteX17" fmla="*/ 340039 w 634072"/>
                  <a:gd name="connsiteY17" fmla="*/ 700443 h 709270"/>
                  <a:gd name="connsiteX18" fmla="*/ 549589 w 634072"/>
                  <a:gd name="connsiteY18" fmla="*/ 567093 h 709270"/>
                  <a:gd name="connsiteX19" fmla="*/ 619759 w 634072"/>
                  <a:gd name="connsiteY19" fmla="*/ 377997 h 709270"/>
                  <a:gd name="connsiteX20" fmla="*/ 627677 w 634072"/>
                  <a:gd name="connsiteY20" fmla="*/ 314238 h 709270"/>
                  <a:gd name="connsiteX21" fmla="*/ 633947 w 634072"/>
                  <a:gd name="connsiteY21" fmla="*/ 208216 h 709270"/>
                  <a:gd name="connsiteX22" fmla="*/ 625789 w 634072"/>
                  <a:gd name="connsiteY22" fmla="*/ 90843 h 709270"/>
                  <a:gd name="connsiteX23" fmla="*/ 559114 w 634072"/>
                  <a:gd name="connsiteY23" fmla="*/ 43218 h 709270"/>
                  <a:gd name="connsiteX24" fmla="*/ 486463 w 634072"/>
                  <a:gd name="connsiteY24" fmla="*/ 1463 h 709270"/>
                  <a:gd name="connsiteX0" fmla="*/ 486463 w 634072"/>
                  <a:gd name="connsiteY0" fmla="*/ 3196 h 711003"/>
                  <a:gd name="connsiteX1" fmla="*/ 353475 w 634072"/>
                  <a:gd name="connsiteY1" fmla="*/ 6498 h 711003"/>
                  <a:gd name="connsiteX2" fmla="*/ 254314 w 634072"/>
                  <a:gd name="connsiteY2" fmla="*/ 35426 h 711003"/>
                  <a:gd name="connsiteX3" fmla="*/ 101914 w 634072"/>
                  <a:gd name="connsiteY3" fmla="*/ 140201 h 711003"/>
                  <a:gd name="connsiteX4" fmla="*/ 35239 w 634072"/>
                  <a:gd name="connsiteY4" fmla="*/ 230689 h 711003"/>
                  <a:gd name="connsiteX5" fmla="*/ 25714 w 634072"/>
                  <a:gd name="connsiteY5" fmla="*/ 311651 h 711003"/>
                  <a:gd name="connsiteX6" fmla="*/ 92389 w 634072"/>
                  <a:gd name="connsiteY6" fmla="*/ 340226 h 711003"/>
                  <a:gd name="connsiteX7" fmla="*/ 159064 w 634072"/>
                  <a:gd name="connsiteY7" fmla="*/ 244976 h 711003"/>
                  <a:gd name="connsiteX8" fmla="*/ 118401 w 634072"/>
                  <a:gd name="connsiteY8" fmla="*/ 308167 h 711003"/>
                  <a:gd name="connsiteX9" fmla="*/ 4102 w 634072"/>
                  <a:gd name="connsiteY9" fmla="*/ 446280 h 711003"/>
                  <a:gd name="connsiteX10" fmla="*/ 54289 w 634072"/>
                  <a:gd name="connsiteY10" fmla="*/ 540250 h 711003"/>
                  <a:gd name="connsiteX11" fmla="*/ 168589 w 634072"/>
                  <a:gd name="connsiteY11" fmla="*/ 464051 h 711003"/>
                  <a:gd name="connsiteX12" fmla="*/ 78101 w 634072"/>
                  <a:gd name="connsiteY12" fmla="*/ 559301 h 711003"/>
                  <a:gd name="connsiteX13" fmla="*/ 130489 w 634072"/>
                  <a:gd name="connsiteY13" fmla="*/ 645026 h 711003"/>
                  <a:gd name="connsiteX14" fmla="*/ 259076 w 634072"/>
                  <a:gd name="connsiteY14" fmla="*/ 616451 h 711003"/>
                  <a:gd name="connsiteX15" fmla="*/ 311464 w 634072"/>
                  <a:gd name="connsiteY15" fmla="*/ 559301 h 711003"/>
                  <a:gd name="connsiteX16" fmla="*/ 225739 w 634072"/>
                  <a:gd name="connsiteY16" fmla="*/ 683126 h 711003"/>
                  <a:gd name="connsiteX17" fmla="*/ 340039 w 634072"/>
                  <a:gd name="connsiteY17" fmla="*/ 702176 h 711003"/>
                  <a:gd name="connsiteX18" fmla="*/ 549589 w 634072"/>
                  <a:gd name="connsiteY18" fmla="*/ 568826 h 711003"/>
                  <a:gd name="connsiteX19" fmla="*/ 619759 w 634072"/>
                  <a:gd name="connsiteY19" fmla="*/ 379730 h 711003"/>
                  <a:gd name="connsiteX20" fmla="*/ 627677 w 634072"/>
                  <a:gd name="connsiteY20" fmla="*/ 315971 h 711003"/>
                  <a:gd name="connsiteX21" fmla="*/ 633947 w 634072"/>
                  <a:gd name="connsiteY21" fmla="*/ 209949 h 711003"/>
                  <a:gd name="connsiteX22" fmla="*/ 625789 w 634072"/>
                  <a:gd name="connsiteY22" fmla="*/ 92576 h 711003"/>
                  <a:gd name="connsiteX23" fmla="*/ 559114 w 634072"/>
                  <a:gd name="connsiteY23" fmla="*/ 44951 h 711003"/>
                  <a:gd name="connsiteX24" fmla="*/ 486463 w 634072"/>
                  <a:gd name="connsiteY24" fmla="*/ 3196 h 711003"/>
                  <a:gd name="connsiteX0" fmla="*/ 486463 w 634072"/>
                  <a:gd name="connsiteY0" fmla="*/ 10201 h 718008"/>
                  <a:gd name="connsiteX1" fmla="*/ 353475 w 634072"/>
                  <a:gd name="connsiteY1" fmla="*/ 13503 h 718008"/>
                  <a:gd name="connsiteX2" fmla="*/ 254314 w 634072"/>
                  <a:gd name="connsiteY2" fmla="*/ 42431 h 718008"/>
                  <a:gd name="connsiteX3" fmla="*/ 101914 w 634072"/>
                  <a:gd name="connsiteY3" fmla="*/ 147206 h 718008"/>
                  <a:gd name="connsiteX4" fmla="*/ 35239 w 634072"/>
                  <a:gd name="connsiteY4" fmla="*/ 237694 h 718008"/>
                  <a:gd name="connsiteX5" fmla="*/ 25714 w 634072"/>
                  <a:gd name="connsiteY5" fmla="*/ 318656 h 718008"/>
                  <a:gd name="connsiteX6" fmla="*/ 92389 w 634072"/>
                  <a:gd name="connsiteY6" fmla="*/ 347231 h 718008"/>
                  <a:gd name="connsiteX7" fmla="*/ 159064 w 634072"/>
                  <a:gd name="connsiteY7" fmla="*/ 251981 h 718008"/>
                  <a:gd name="connsiteX8" fmla="*/ 118401 w 634072"/>
                  <a:gd name="connsiteY8" fmla="*/ 315172 h 718008"/>
                  <a:gd name="connsiteX9" fmla="*/ 4102 w 634072"/>
                  <a:gd name="connsiteY9" fmla="*/ 453285 h 718008"/>
                  <a:gd name="connsiteX10" fmla="*/ 54289 w 634072"/>
                  <a:gd name="connsiteY10" fmla="*/ 547255 h 718008"/>
                  <a:gd name="connsiteX11" fmla="*/ 168589 w 634072"/>
                  <a:gd name="connsiteY11" fmla="*/ 471056 h 718008"/>
                  <a:gd name="connsiteX12" fmla="*/ 78101 w 634072"/>
                  <a:gd name="connsiteY12" fmla="*/ 566306 h 718008"/>
                  <a:gd name="connsiteX13" fmla="*/ 130489 w 634072"/>
                  <a:gd name="connsiteY13" fmla="*/ 652031 h 718008"/>
                  <a:gd name="connsiteX14" fmla="*/ 259076 w 634072"/>
                  <a:gd name="connsiteY14" fmla="*/ 623456 h 718008"/>
                  <a:gd name="connsiteX15" fmla="*/ 311464 w 634072"/>
                  <a:gd name="connsiteY15" fmla="*/ 566306 h 718008"/>
                  <a:gd name="connsiteX16" fmla="*/ 225739 w 634072"/>
                  <a:gd name="connsiteY16" fmla="*/ 690131 h 718008"/>
                  <a:gd name="connsiteX17" fmla="*/ 340039 w 634072"/>
                  <a:gd name="connsiteY17" fmla="*/ 709181 h 718008"/>
                  <a:gd name="connsiteX18" fmla="*/ 549589 w 634072"/>
                  <a:gd name="connsiteY18" fmla="*/ 575831 h 718008"/>
                  <a:gd name="connsiteX19" fmla="*/ 619759 w 634072"/>
                  <a:gd name="connsiteY19" fmla="*/ 386735 h 718008"/>
                  <a:gd name="connsiteX20" fmla="*/ 627677 w 634072"/>
                  <a:gd name="connsiteY20" fmla="*/ 322976 h 718008"/>
                  <a:gd name="connsiteX21" fmla="*/ 633947 w 634072"/>
                  <a:gd name="connsiteY21" fmla="*/ 216954 h 718008"/>
                  <a:gd name="connsiteX22" fmla="*/ 625789 w 634072"/>
                  <a:gd name="connsiteY22" fmla="*/ 99581 h 718008"/>
                  <a:gd name="connsiteX23" fmla="*/ 559114 w 634072"/>
                  <a:gd name="connsiteY23" fmla="*/ 51956 h 718008"/>
                  <a:gd name="connsiteX24" fmla="*/ 486463 w 634072"/>
                  <a:gd name="connsiteY24" fmla="*/ 10201 h 718008"/>
                  <a:gd name="connsiteX0" fmla="*/ 486463 w 634072"/>
                  <a:gd name="connsiteY0" fmla="*/ 3374 h 711181"/>
                  <a:gd name="connsiteX1" fmla="*/ 353475 w 634072"/>
                  <a:gd name="connsiteY1" fmla="*/ 6676 h 711181"/>
                  <a:gd name="connsiteX2" fmla="*/ 254314 w 634072"/>
                  <a:gd name="connsiteY2" fmla="*/ 35604 h 711181"/>
                  <a:gd name="connsiteX3" fmla="*/ 101914 w 634072"/>
                  <a:gd name="connsiteY3" fmla="*/ 140379 h 711181"/>
                  <a:gd name="connsiteX4" fmla="*/ 35239 w 634072"/>
                  <a:gd name="connsiteY4" fmla="*/ 230867 h 711181"/>
                  <a:gd name="connsiteX5" fmla="*/ 25714 w 634072"/>
                  <a:gd name="connsiteY5" fmla="*/ 311829 h 711181"/>
                  <a:gd name="connsiteX6" fmla="*/ 92389 w 634072"/>
                  <a:gd name="connsiteY6" fmla="*/ 340404 h 711181"/>
                  <a:gd name="connsiteX7" fmla="*/ 159064 w 634072"/>
                  <a:gd name="connsiteY7" fmla="*/ 245154 h 711181"/>
                  <a:gd name="connsiteX8" fmla="*/ 118401 w 634072"/>
                  <a:gd name="connsiteY8" fmla="*/ 308345 h 711181"/>
                  <a:gd name="connsiteX9" fmla="*/ 4102 w 634072"/>
                  <a:gd name="connsiteY9" fmla="*/ 446458 h 711181"/>
                  <a:gd name="connsiteX10" fmla="*/ 54289 w 634072"/>
                  <a:gd name="connsiteY10" fmla="*/ 540428 h 711181"/>
                  <a:gd name="connsiteX11" fmla="*/ 168589 w 634072"/>
                  <a:gd name="connsiteY11" fmla="*/ 464229 h 711181"/>
                  <a:gd name="connsiteX12" fmla="*/ 78101 w 634072"/>
                  <a:gd name="connsiteY12" fmla="*/ 559479 h 711181"/>
                  <a:gd name="connsiteX13" fmla="*/ 130489 w 634072"/>
                  <a:gd name="connsiteY13" fmla="*/ 645204 h 711181"/>
                  <a:gd name="connsiteX14" fmla="*/ 259076 w 634072"/>
                  <a:gd name="connsiteY14" fmla="*/ 616629 h 711181"/>
                  <a:gd name="connsiteX15" fmla="*/ 311464 w 634072"/>
                  <a:gd name="connsiteY15" fmla="*/ 559479 h 711181"/>
                  <a:gd name="connsiteX16" fmla="*/ 225739 w 634072"/>
                  <a:gd name="connsiteY16" fmla="*/ 683304 h 711181"/>
                  <a:gd name="connsiteX17" fmla="*/ 340039 w 634072"/>
                  <a:gd name="connsiteY17" fmla="*/ 702354 h 711181"/>
                  <a:gd name="connsiteX18" fmla="*/ 549589 w 634072"/>
                  <a:gd name="connsiteY18" fmla="*/ 569004 h 711181"/>
                  <a:gd name="connsiteX19" fmla="*/ 619759 w 634072"/>
                  <a:gd name="connsiteY19" fmla="*/ 379908 h 711181"/>
                  <a:gd name="connsiteX20" fmla="*/ 627677 w 634072"/>
                  <a:gd name="connsiteY20" fmla="*/ 316149 h 711181"/>
                  <a:gd name="connsiteX21" fmla="*/ 633947 w 634072"/>
                  <a:gd name="connsiteY21" fmla="*/ 210127 h 711181"/>
                  <a:gd name="connsiteX22" fmla="*/ 625789 w 634072"/>
                  <a:gd name="connsiteY22" fmla="*/ 92754 h 711181"/>
                  <a:gd name="connsiteX23" fmla="*/ 559114 w 634072"/>
                  <a:gd name="connsiteY23" fmla="*/ 45129 h 711181"/>
                  <a:gd name="connsiteX24" fmla="*/ 486463 w 634072"/>
                  <a:gd name="connsiteY24" fmla="*/ 3374 h 711181"/>
                  <a:gd name="connsiteX0" fmla="*/ 486463 w 634072"/>
                  <a:gd name="connsiteY0" fmla="*/ 5125 h 712932"/>
                  <a:gd name="connsiteX1" fmla="*/ 353475 w 634072"/>
                  <a:gd name="connsiteY1" fmla="*/ 8427 h 712932"/>
                  <a:gd name="connsiteX2" fmla="*/ 254314 w 634072"/>
                  <a:gd name="connsiteY2" fmla="*/ 37355 h 712932"/>
                  <a:gd name="connsiteX3" fmla="*/ 101914 w 634072"/>
                  <a:gd name="connsiteY3" fmla="*/ 142130 h 712932"/>
                  <a:gd name="connsiteX4" fmla="*/ 35239 w 634072"/>
                  <a:gd name="connsiteY4" fmla="*/ 232618 h 712932"/>
                  <a:gd name="connsiteX5" fmla="*/ 25714 w 634072"/>
                  <a:gd name="connsiteY5" fmla="*/ 313580 h 712932"/>
                  <a:gd name="connsiteX6" fmla="*/ 92389 w 634072"/>
                  <a:gd name="connsiteY6" fmla="*/ 342155 h 712932"/>
                  <a:gd name="connsiteX7" fmla="*/ 159064 w 634072"/>
                  <a:gd name="connsiteY7" fmla="*/ 246905 h 712932"/>
                  <a:gd name="connsiteX8" fmla="*/ 118401 w 634072"/>
                  <a:gd name="connsiteY8" fmla="*/ 310096 h 712932"/>
                  <a:gd name="connsiteX9" fmla="*/ 4102 w 634072"/>
                  <a:gd name="connsiteY9" fmla="*/ 448209 h 712932"/>
                  <a:gd name="connsiteX10" fmla="*/ 54289 w 634072"/>
                  <a:gd name="connsiteY10" fmla="*/ 542179 h 712932"/>
                  <a:gd name="connsiteX11" fmla="*/ 168589 w 634072"/>
                  <a:gd name="connsiteY11" fmla="*/ 465980 h 712932"/>
                  <a:gd name="connsiteX12" fmla="*/ 78101 w 634072"/>
                  <a:gd name="connsiteY12" fmla="*/ 561230 h 712932"/>
                  <a:gd name="connsiteX13" fmla="*/ 130489 w 634072"/>
                  <a:gd name="connsiteY13" fmla="*/ 646955 h 712932"/>
                  <a:gd name="connsiteX14" fmla="*/ 259076 w 634072"/>
                  <a:gd name="connsiteY14" fmla="*/ 618380 h 712932"/>
                  <a:gd name="connsiteX15" fmla="*/ 311464 w 634072"/>
                  <a:gd name="connsiteY15" fmla="*/ 561230 h 712932"/>
                  <a:gd name="connsiteX16" fmla="*/ 225739 w 634072"/>
                  <a:gd name="connsiteY16" fmla="*/ 685055 h 712932"/>
                  <a:gd name="connsiteX17" fmla="*/ 340039 w 634072"/>
                  <a:gd name="connsiteY17" fmla="*/ 704105 h 712932"/>
                  <a:gd name="connsiteX18" fmla="*/ 549589 w 634072"/>
                  <a:gd name="connsiteY18" fmla="*/ 570755 h 712932"/>
                  <a:gd name="connsiteX19" fmla="*/ 619759 w 634072"/>
                  <a:gd name="connsiteY19" fmla="*/ 381659 h 712932"/>
                  <a:gd name="connsiteX20" fmla="*/ 627677 w 634072"/>
                  <a:gd name="connsiteY20" fmla="*/ 317900 h 712932"/>
                  <a:gd name="connsiteX21" fmla="*/ 633947 w 634072"/>
                  <a:gd name="connsiteY21" fmla="*/ 211878 h 712932"/>
                  <a:gd name="connsiteX22" fmla="*/ 625789 w 634072"/>
                  <a:gd name="connsiteY22" fmla="*/ 94505 h 712932"/>
                  <a:gd name="connsiteX23" fmla="*/ 559114 w 634072"/>
                  <a:gd name="connsiteY23" fmla="*/ 46880 h 712932"/>
                  <a:gd name="connsiteX24" fmla="*/ 486463 w 634072"/>
                  <a:gd name="connsiteY24" fmla="*/ 5125 h 71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4072" h="712932">
                    <a:moveTo>
                      <a:pt x="486463" y="5125"/>
                    </a:moveTo>
                    <a:cubicBezTo>
                      <a:pt x="452190" y="-1284"/>
                      <a:pt x="402079" y="-3208"/>
                      <a:pt x="353475" y="8427"/>
                    </a:cubicBezTo>
                    <a:cubicBezTo>
                      <a:pt x="304871" y="20062"/>
                      <a:pt x="296241" y="15071"/>
                      <a:pt x="254314" y="37355"/>
                    </a:cubicBezTo>
                    <a:cubicBezTo>
                      <a:pt x="212387" y="59639"/>
                      <a:pt x="138426" y="109586"/>
                      <a:pt x="101914" y="142130"/>
                    </a:cubicBezTo>
                    <a:cubicBezTo>
                      <a:pt x="65402" y="174674"/>
                      <a:pt x="47939" y="204043"/>
                      <a:pt x="35239" y="232618"/>
                    </a:cubicBezTo>
                    <a:cubicBezTo>
                      <a:pt x="22539" y="261193"/>
                      <a:pt x="16189" y="295324"/>
                      <a:pt x="25714" y="313580"/>
                    </a:cubicBezTo>
                    <a:cubicBezTo>
                      <a:pt x="35239" y="331836"/>
                      <a:pt x="70164" y="353267"/>
                      <a:pt x="92389" y="342155"/>
                    </a:cubicBezTo>
                    <a:cubicBezTo>
                      <a:pt x="114614" y="331043"/>
                      <a:pt x="154729" y="252248"/>
                      <a:pt x="159064" y="246905"/>
                    </a:cubicBezTo>
                    <a:cubicBezTo>
                      <a:pt x="163399" y="241562"/>
                      <a:pt x="142641" y="291627"/>
                      <a:pt x="118401" y="310096"/>
                    </a:cubicBezTo>
                    <a:cubicBezTo>
                      <a:pt x="94161" y="328566"/>
                      <a:pt x="21137" y="411910"/>
                      <a:pt x="4102" y="448209"/>
                    </a:cubicBezTo>
                    <a:cubicBezTo>
                      <a:pt x="-12933" y="484508"/>
                      <a:pt x="26874" y="539217"/>
                      <a:pt x="54289" y="542179"/>
                    </a:cubicBezTo>
                    <a:cubicBezTo>
                      <a:pt x="81704" y="545141"/>
                      <a:pt x="164620" y="462805"/>
                      <a:pt x="168589" y="465980"/>
                    </a:cubicBezTo>
                    <a:cubicBezTo>
                      <a:pt x="172558" y="469155"/>
                      <a:pt x="84451" y="531068"/>
                      <a:pt x="78101" y="561230"/>
                    </a:cubicBezTo>
                    <a:cubicBezTo>
                      <a:pt x="71751" y="591392"/>
                      <a:pt x="100327" y="637430"/>
                      <a:pt x="130489" y="646955"/>
                    </a:cubicBezTo>
                    <a:cubicBezTo>
                      <a:pt x="160651" y="656480"/>
                      <a:pt x="228914" y="632667"/>
                      <a:pt x="259076" y="618380"/>
                    </a:cubicBezTo>
                    <a:cubicBezTo>
                      <a:pt x="289238" y="604093"/>
                      <a:pt x="317020" y="550118"/>
                      <a:pt x="311464" y="561230"/>
                    </a:cubicBezTo>
                    <a:cubicBezTo>
                      <a:pt x="305908" y="572343"/>
                      <a:pt x="220977" y="661243"/>
                      <a:pt x="225739" y="685055"/>
                    </a:cubicBezTo>
                    <a:cubicBezTo>
                      <a:pt x="230501" y="708867"/>
                      <a:pt x="286064" y="723155"/>
                      <a:pt x="340039" y="704105"/>
                    </a:cubicBezTo>
                    <a:cubicBezTo>
                      <a:pt x="394014" y="685055"/>
                      <a:pt x="502969" y="624496"/>
                      <a:pt x="549589" y="570755"/>
                    </a:cubicBezTo>
                    <a:cubicBezTo>
                      <a:pt x="596209" y="517014"/>
                      <a:pt x="606744" y="423802"/>
                      <a:pt x="619759" y="381659"/>
                    </a:cubicBezTo>
                    <a:cubicBezTo>
                      <a:pt x="632774" y="339517"/>
                      <a:pt x="627677" y="317900"/>
                      <a:pt x="627677" y="317900"/>
                    </a:cubicBezTo>
                    <a:cubicBezTo>
                      <a:pt x="627221" y="293524"/>
                      <a:pt x="634403" y="236254"/>
                      <a:pt x="633947" y="211878"/>
                    </a:cubicBezTo>
                    <a:cubicBezTo>
                      <a:pt x="632359" y="180128"/>
                      <a:pt x="638489" y="124668"/>
                      <a:pt x="625789" y="94505"/>
                    </a:cubicBezTo>
                    <a:cubicBezTo>
                      <a:pt x="613089" y="64343"/>
                      <a:pt x="582335" y="61777"/>
                      <a:pt x="559114" y="46880"/>
                    </a:cubicBezTo>
                    <a:cubicBezTo>
                      <a:pt x="535893" y="31983"/>
                      <a:pt x="520736" y="11534"/>
                      <a:pt x="486463" y="5125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50B63B8E-9BFB-4D45-9173-17D34DC68F08}"/>
                  </a:ext>
                </a:extLst>
              </p:cNvPr>
              <p:cNvSpPr/>
              <p:nvPr/>
            </p:nvSpPr>
            <p:spPr>
              <a:xfrm rot="19321610">
                <a:off x="5708932" y="5653934"/>
                <a:ext cx="169694" cy="231080"/>
              </a:xfrm>
              <a:custGeom>
                <a:avLst/>
                <a:gdLst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03557 w 681406"/>
                  <a:gd name="connsiteY8" fmla="*/ 326073 h 709978"/>
                  <a:gd name="connsiteX9" fmla="*/ 8307 w 681406"/>
                  <a:gd name="connsiteY9" fmla="*/ 392748 h 709978"/>
                  <a:gd name="connsiteX10" fmla="*/ 17832 w 681406"/>
                  <a:gd name="connsiteY10" fmla="*/ 516573 h 709978"/>
                  <a:gd name="connsiteX11" fmla="*/ 122607 w 681406"/>
                  <a:gd name="connsiteY11" fmla="*/ 535623 h 709978"/>
                  <a:gd name="connsiteX12" fmla="*/ 227382 w 681406"/>
                  <a:gd name="connsiteY12" fmla="*/ 497523 h 709978"/>
                  <a:gd name="connsiteX13" fmla="*/ 122607 w 681406"/>
                  <a:gd name="connsiteY13" fmla="*/ 621348 h 709978"/>
                  <a:gd name="connsiteX14" fmla="*/ 170232 w 681406"/>
                  <a:gd name="connsiteY14" fmla="*/ 640398 h 709978"/>
                  <a:gd name="connsiteX15" fmla="*/ 303582 w 681406"/>
                  <a:gd name="connsiteY15" fmla="*/ 630873 h 709978"/>
                  <a:gd name="connsiteX16" fmla="*/ 351207 w 681406"/>
                  <a:gd name="connsiteY16" fmla="*/ 554673 h 709978"/>
                  <a:gd name="connsiteX17" fmla="*/ 246432 w 681406"/>
                  <a:gd name="connsiteY17" fmla="*/ 688023 h 709978"/>
                  <a:gd name="connsiteX18" fmla="*/ 379782 w 681406"/>
                  <a:gd name="connsiteY18" fmla="*/ 697548 h 709978"/>
                  <a:gd name="connsiteX19" fmla="*/ 589332 w 681406"/>
                  <a:gd name="connsiteY19" fmla="*/ 564198 h 709978"/>
                  <a:gd name="connsiteX20" fmla="*/ 675057 w 681406"/>
                  <a:gd name="connsiteY20" fmla="*/ 373698 h 709978"/>
                  <a:gd name="connsiteX21" fmla="*/ 675057 w 681406"/>
                  <a:gd name="connsiteY21" fmla="*/ 278448 h 709978"/>
                  <a:gd name="connsiteX22" fmla="*/ 675057 w 681406"/>
                  <a:gd name="connsiteY22" fmla="*/ 221298 h 709978"/>
                  <a:gd name="connsiteX23" fmla="*/ 636957 w 681406"/>
                  <a:gd name="connsiteY23" fmla="*/ 230823 h 709978"/>
                  <a:gd name="connsiteX24" fmla="*/ 665532 w 681406"/>
                  <a:gd name="connsiteY24" fmla="*/ 87948 h 709978"/>
                  <a:gd name="connsiteX25" fmla="*/ 598857 w 681406"/>
                  <a:gd name="connsiteY25" fmla="*/ 40323 h 709978"/>
                  <a:gd name="connsiteX26" fmla="*/ 455982 w 681406"/>
                  <a:gd name="connsiteY26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08332 w 681406"/>
                  <a:gd name="connsiteY13" fmla="*/ 4594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4558 w 679982"/>
                  <a:gd name="connsiteY0" fmla="*/ 2223 h 709978"/>
                  <a:gd name="connsiteX1" fmla="*/ 416458 w 679982"/>
                  <a:gd name="connsiteY1" fmla="*/ 106998 h 709978"/>
                  <a:gd name="connsiteX2" fmla="*/ 292633 w 679982"/>
                  <a:gd name="connsiteY2" fmla="*/ 30798 h 709978"/>
                  <a:gd name="connsiteX3" fmla="*/ 140233 w 679982"/>
                  <a:gd name="connsiteY3" fmla="*/ 135573 h 709978"/>
                  <a:gd name="connsiteX4" fmla="*/ 73558 w 679982"/>
                  <a:gd name="connsiteY4" fmla="*/ 226061 h 709978"/>
                  <a:gd name="connsiteX5" fmla="*/ 64033 w 679982"/>
                  <a:gd name="connsiteY5" fmla="*/ 307023 h 709978"/>
                  <a:gd name="connsiteX6" fmla="*/ 130708 w 679982"/>
                  <a:gd name="connsiteY6" fmla="*/ 335598 h 709978"/>
                  <a:gd name="connsiteX7" fmla="*/ 197383 w 679982"/>
                  <a:gd name="connsiteY7" fmla="*/ 240348 h 709978"/>
                  <a:gd name="connsiteX8" fmla="*/ 156720 w 679982"/>
                  <a:gd name="connsiteY8" fmla="*/ 303539 h 709978"/>
                  <a:gd name="connsiteX9" fmla="*/ 102133 w 679982"/>
                  <a:gd name="connsiteY9" fmla="*/ 326073 h 709978"/>
                  <a:gd name="connsiteX10" fmla="*/ 6883 w 679982"/>
                  <a:gd name="connsiteY10" fmla="*/ 392748 h 709978"/>
                  <a:gd name="connsiteX11" fmla="*/ 16408 w 679982"/>
                  <a:gd name="connsiteY11" fmla="*/ 516573 h 709978"/>
                  <a:gd name="connsiteX12" fmla="*/ 87845 w 679982"/>
                  <a:gd name="connsiteY12" fmla="*/ 516573 h 709978"/>
                  <a:gd name="connsiteX13" fmla="*/ 206908 w 679982"/>
                  <a:gd name="connsiteY13" fmla="*/ 459423 h 709978"/>
                  <a:gd name="connsiteX14" fmla="*/ 121183 w 679982"/>
                  <a:gd name="connsiteY14" fmla="*/ 621348 h 709978"/>
                  <a:gd name="connsiteX15" fmla="*/ 168808 w 679982"/>
                  <a:gd name="connsiteY15" fmla="*/ 640398 h 709978"/>
                  <a:gd name="connsiteX16" fmla="*/ 302158 w 679982"/>
                  <a:gd name="connsiteY16" fmla="*/ 630873 h 709978"/>
                  <a:gd name="connsiteX17" fmla="*/ 349783 w 679982"/>
                  <a:gd name="connsiteY17" fmla="*/ 554673 h 709978"/>
                  <a:gd name="connsiteX18" fmla="*/ 245008 w 679982"/>
                  <a:gd name="connsiteY18" fmla="*/ 688023 h 709978"/>
                  <a:gd name="connsiteX19" fmla="*/ 378358 w 679982"/>
                  <a:gd name="connsiteY19" fmla="*/ 697548 h 709978"/>
                  <a:gd name="connsiteX20" fmla="*/ 587908 w 679982"/>
                  <a:gd name="connsiteY20" fmla="*/ 564198 h 709978"/>
                  <a:gd name="connsiteX21" fmla="*/ 673633 w 679982"/>
                  <a:gd name="connsiteY21" fmla="*/ 373698 h 709978"/>
                  <a:gd name="connsiteX22" fmla="*/ 673633 w 679982"/>
                  <a:gd name="connsiteY22" fmla="*/ 278448 h 709978"/>
                  <a:gd name="connsiteX23" fmla="*/ 673633 w 679982"/>
                  <a:gd name="connsiteY23" fmla="*/ 221298 h 709978"/>
                  <a:gd name="connsiteX24" fmla="*/ 635533 w 679982"/>
                  <a:gd name="connsiteY24" fmla="*/ 230823 h 709978"/>
                  <a:gd name="connsiteX25" fmla="*/ 664108 w 679982"/>
                  <a:gd name="connsiteY25" fmla="*/ 87948 h 709978"/>
                  <a:gd name="connsiteX26" fmla="*/ 597433 w 679982"/>
                  <a:gd name="connsiteY26" fmla="*/ 40323 h 709978"/>
                  <a:gd name="connsiteX27" fmla="*/ 454558 w 679982"/>
                  <a:gd name="connsiteY27" fmla="*/ 2223 h 709978"/>
                  <a:gd name="connsiteX0" fmla="*/ 455545 w 680969"/>
                  <a:gd name="connsiteY0" fmla="*/ 2223 h 709978"/>
                  <a:gd name="connsiteX1" fmla="*/ 417445 w 680969"/>
                  <a:gd name="connsiteY1" fmla="*/ 106998 h 709978"/>
                  <a:gd name="connsiteX2" fmla="*/ 293620 w 680969"/>
                  <a:gd name="connsiteY2" fmla="*/ 30798 h 709978"/>
                  <a:gd name="connsiteX3" fmla="*/ 141220 w 680969"/>
                  <a:gd name="connsiteY3" fmla="*/ 135573 h 709978"/>
                  <a:gd name="connsiteX4" fmla="*/ 74545 w 680969"/>
                  <a:gd name="connsiteY4" fmla="*/ 226061 h 709978"/>
                  <a:gd name="connsiteX5" fmla="*/ 65020 w 680969"/>
                  <a:gd name="connsiteY5" fmla="*/ 307023 h 709978"/>
                  <a:gd name="connsiteX6" fmla="*/ 131695 w 680969"/>
                  <a:gd name="connsiteY6" fmla="*/ 335598 h 709978"/>
                  <a:gd name="connsiteX7" fmla="*/ 198370 w 680969"/>
                  <a:gd name="connsiteY7" fmla="*/ 240348 h 709978"/>
                  <a:gd name="connsiteX8" fmla="*/ 157707 w 680969"/>
                  <a:gd name="connsiteY8" fmla="*/ 303539 h 709978"/>
                  <a:gd name="connsiteX9" fmla="*/ 103120 w 680969"/>
                  <a:gd name="connsiteY9" fmla="*/ 326073 h 709978"/>
                  <a:gd name="connsiteX10" fmla="*/ 7870 w 680969"/>
                  <a:gd name="connsiteY10" fmla="*/ 392748 h 709978"/>
                  <a:gd name="connsiteX11" fmla="*/ 17395 w 680969"/>
                  <a:gd name="connsiteY11" fmla="*/ 516573 h 709978"/>
                  <a:gd name="connsiteX12" fmla="*/ 112645 w 680969"/>
                  <a:gd name="connsiteY12" fmla="*/ 516573 h 709978"/>
                  <a:gd name="connsiteX13" fmla="*/ 207895 w 680969"/>
                  <a:gd name="connsiteY13" fmla="*/ 459423 h 709978"/>
                  <a:gd name="connsiteX14" fmla="*/ 122170 w 680969"/>
                  <a:gd name="connsiteY14" fmla="*/ 621348 h 709978"/>
                  <a:gd name="connsiteX15" fmla="*/ 169795 w 680969"/>
                  <a:gd name="connsiteY15" fmla="*/ 640398 h 709978"/>
                  <a:gd name="connsiteX16" fmla="*/ 303145 w 680969"/>
                  <a:gd name="connsiteY16" fmla="*/ 630873 h 709978"/>
                  <a:gd name="connsiteX17" fmla="*/ 350770 w 680969"/>
                  <a:gd name="connsiteY17" fmla="*/ 554673 h 709978"/>
                  <a:gd name="connsiteX18" fmla="*/ 245995 w 680969"/>
                  <a:gd name="connsiteY18" fmla="*/ 688023 h 709978"/>
                  <a:gd name="connsiteX19" fmla="*/ 379345 w 680969"/>
                  <a:gd name="connsiteY19" fmla="*/ 697548 h 709978"/>
                  <a:gd name="connsiteX20" fmla="*/ 588895 w 680969"/>
                  <a:gd name="connsiteY20" fmla="*/ 564198 h 709978"/>
                  <a:gd name="connsiteX21" fmla="*/ 674620 w 680969"/>
                  <a:gd name="connsiteY21" fmla="*/ 373698 h 709978"/>
                  <a:gd name="connsiteX22" fmla="*/ 674620 w 680969"/>
                  <a:gd name="connsiteY22" fmla="*/ 278448 h 709978"/>
                  <a:gd name="connsiteX23" fmla="*/ 674620 w 680969"/>
                  <a:gd name="connsiteY23" fmla="*/ 221298 h 709978"/>
                  <a:gd name="connsiteX24" fmla="*/ 636520 w 680969"/>
                  <a:gd name="connsiteY24" fmla="*/ 230823 h 709978"/>
                  <a:gd name="connsiteX25" fmla="*/ 665095 w 680969"/>
                  <a:gd name="connsiteY25" fmla="*/ 87948 h 709978"/>
                  <a:gd name="connsiteX26" fmla="*/ 598420 w 680969"/>
                  <a:gd name="connsiteY26" fmla="*/ 40323 h 709978"/>
                  <a:gd name="connsiteX27" fmla="*/ 455545 w 680969"/>
                  <a:gd name="connsiteY27" fmla="*/ 2223 h 709978"/>
                  <a:gd name="connsiteX0" fmla="*/ 460771 w 686195"/>
                  <a:gd name="connsiteY0" fmla="*/ 2223 h 709978"/>
                  <a:gd name="connsiteX1" fmla="*/ 422671 w 686195"/>
                  <a:gd name="connsiteY1" fmla="*/ 106998 h 709978"/>
                  <a:gd name="connsiteX2" fmla="*/ 298846 w 686195"/>
                  <a:gd name="connsiteY2" fmla="*/ 30798 h 709978"/>
                  <a:gd name="connsiteX3" fmla="*/ 146446 w 686195"/>
                  <a:gd name="connsiteY3" fmla="*/ 135573 h 709978"/>
                  <a:gd name="connsiteX4" fmla="*/ 79771 w 686195"/>
                  <a:gd name="connsiteY4" fmla="*/ 226061 h 709978"/>
                  <a:gd name="connsiteX5" fmla="*/ 70246 w 686195"/>
                  <a:gd name="connsiteY5" fmla="*/ 307023 h 709978"/>
                  <a:gd name="connsiteX6" fmla="*/ 136921 w 686195"/>
                  <a:gd name="connsiteY6" fmla="*/ 335598 h 709978"/>
                  <a:gd name="connsiteX7" fmla="*/ 203596 w 686195"/>
                  <a:gd name="connsiteY7" fmla="*/ 240348 h 709978"/>
                  <a:gd name="connsiteX8" fmla="*/ 162933 w 686195"/>
                  <a:gd name="connsiteY8" fmla="*/ 303539 h 709978"/>
                  <a:gd name="connsiteX9" fmla="*/ 108346 w 686195"/>
                  <a:gd name="connsiteY9" fmla="*/ 326073 h 709978"/>
                  <a:gd name="connsiteX10" fmla="*/ 13096 w 686195"/>
                  <a:gd name="connsiteY10" fmla="*/ 392748 h 709978"/>
                  <a:gd name="connsiteX11" fmla="*/ 22621 w 686195"/>
                  <a:gd name="connsiteY11" fmla="*/ 516573 h 709978"/>
                  <a:gd name="connsiteX12" fmla="*/ 213121 w 686195"/>
                  <a:gd name="connsiteY12" fmla="*/ 459423 h 709978"/>
                  <a:gd name="connsiteX13" fmla="*/ 127396 w 686195"/>
                  <a:gd name="connsiteY13" fmla="*/ 621348 h 709978"/>
                  <a:gd name="connsiteX14" fmla="*/ 175021 w 686195"/>
                  <a:gd name="connsiteY14" fmla="*/ 640398 h 709978"/>
                  <a:gd name="connsiteX15" fmla="*/ 308371 w 686195"/>
                  <a:gd name="connsiteY15" fmla="*/ 630873 h 709978"/>
                  <a:gd name="connsiteX16" fmla="*/ 355996 w 686195"/>
                  <a:gd name="connsiteY16" fmla="*/ 554673 h 709978"/>
                  <a:gd name="connsiteX17" fmla="*/ 251221 w 686195"/>
                  <a:gd name="connsiteY17" fmla="*/ 688023 h 709978"/>
                  <a:gd name="connsiteX18" fmla="*/ 384571 w 686195"/>
                  <a:gd name="connsiteY18" fmla="*/ 697548 h 709978"/>
                  <a:gd name="connsiteX19" fmla="*/ 594121 w 686195"/>
                  <a:gd name="connsiteY19" fmla="*/ 564198 h 709978"/>
                  <a:gd name="connsiteX20" fmla="*/ 679846 w 686195"/>
                  <a:gd name="connsiteY20" fmla="*/ 373698 h 709978"/>
                  <a:gd name="connsiteX21" fmla="*/ 679846 w 686195"/>
                  <a:gd name="connsiteY21" fmla="*/ 278448 h 709978"/>
                  <a:gd name="connsiteX22" fmla="*/ 679846 w 686195"/>
                  <a:gd name="connsiteY22" fmla="*/ 221298 h 709978"/>
                  <a:gd name="connsiteX23" fmla="*/ 641746 w 686195"/>
                  <a:gd name="connsiteY23" fmla="*/ 230823 h 709978"/>
                  <a:gd name="connsiteX24" fmla="*/ 670321 w 686195"/>
                  <a:gd name="connsiteY24" fmla="*/ 87948 h 709978"/>
                  <a:gd name="connsiteX25" fmla="*/ 603646 w 686195"/>
                  <a:gd name="connsiteY25" fmla="*/ 40323 h 709978"/>
                  <a:gd name="connsiteX26" fmla="*/ 460771 w 686195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5913 w 674712"/>
                  <a:gd name="connsiteY13" fmla="*/ 621348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2125 w 674712"/>
                  <a:gd name="connsiteY15" fmla="*/ 61182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6375"/>
                  <a:gd name="connsiteX1" fmla="*/ 411188 w 674712"/>
                  <a:gd name="connsiteY1" fmla="*/ 106998 h 706375"/>
                  <a:gd name="connsiteX2" fmla="*/ 287363 w 674712"/>
                  <a:gd name="connsiteY2" fmla="*/ 30798 h 706375"/>
                  <a:gd name="connsiteX3" fmla="*/ 134963 w 674712"/>
                  <a:gd name="connsiteY3" fmla="*/ 135573 h 706375"/>
                  <a:gd name="connsiteX4" fmla="*/ 68288 w 674712"/>
                  <a:gd name="connsiteY4" fmla="*/ 226061 h 706375"/>
                  <a:gd name="connsiteX5" fmla="*/ 58763 w 674712"/>
                  <a:gd name="connsiteY5" fmla="*/ 307023 h 706375"/>
                  <a:gd name="connsiteX6" fmla="*/ 125438 w 674712"/>
                  <a:gd name="connsiteY6" fmla="*/ 335598 h 706375"/>
                  <a:gd name="connsiteX7" fmla="*/ 192113 w 674712"/>
                  <a:gd name="connsiteY7" fmla="*/ 240348 h 706375"/>
                  <a:gd name="connsiteX8" fmla="*/ 151450 w 674712"/>
                  <a:gd name="connsiteY8" fmla="*/ 303539 h 706375"/>
                  <a:gd name="connsiteX9" fmla="*/ 96863 w 674712"/>
                  <a:gd name="connsiteY9" fmla="*/ 326073 h 706375"/>
                  <a:gd name="connsiteX10" fmla="*/ 1613 w 674712"/>
                  <a:gd name="connsiteY10" fmla="*/ 392748 h 706375"/>
                  <a:gd name="connsiteX11" fmla="*/ 49238 w 674712"/>
                  <a:gd name="connsiteY11" fmla="*/ 521335 h 706375"/>
                  <a:gd name="connsiteX12" fmla="*/ 201638 w 674712"/>
                  <a:gd name="connsiteY12" fmla="*/ 459423 h 706375"/>
                  <a:gd name="connsiteX13" fmla="*/ 111150 w 674712"/>
                  <a:gd name="connsiteY13" fmla="*/ 554673 h 706375"/>
                  <a:gd name="connsiteX14" fmla="*/ 163538 w 674712"/>
                  <a:gd name="connsiteY14" fmla="*/ 640398 h 706375"/>
                  <a:gd name="connsiteX15" fmla="*/ 292125 w 674712"/>
                  <a:gd name="connsiteY15" fmla="*/ 611823 h 706375"/>
                  <a:gd name="connsiteX16" fmla="*/ 344513 w 674712"/>
                  <a:gd name="connsiteY16" fmla="*/ 554673 h 706375"/>
                  <a:gd name="connsiteX17" fmla="*/ 258788 w 674712"/>
                  <a:gd name="connsiteY17" fmla="*/ 678498 h 706375"/>
                  <a:gd name="connsiteX18" fmla="*/ 373088 w 674712"/>
                  <a:gd name="connsiteY18" fmla="*/ 697548 h 706375"/>
                  <a:gd name="connsiteX19" fmla="*/ 582638 w 674712"/>
                  <a:gd name="connsiteY19" fmla="*/ 564198 h 706375"/>
                  <a:gd name="connsiteX20" fmla="*/ 668363 w 674712"/>
                  <a:gd name="connsiteY20" fmla="*/ 373698 h 706375"/>
                  <a:gd name="connsiteX21" fmla="*/ 668363 w 674712"/>
                  <a:gd name="connsiteY21" fmla="*/ 278448 h 706375"/>
                  <a:gd name="connsiteX22" fmla="*/ 668363 w 674712"/>
                  <a:gd name="connsiteY22" fmla="*/ 221298 h 706375"/>
                  <a:gd name="connsiteX23" fmla="*/ 630263 w 674712"/>
                  <a:gd name="connsiteY23" fmla="*/ 230823 h 706375"/>
                  <a:gd name="connsiteX24" fmla="*/ 658838 w 674712"/>
                  <a:gd name="connsiteY24" fmla="*/ 87948 h 706375"/>
                  <a:gd name="connsiteX25" fmla="*/ 592163 w 674712"/>
                  <a:gd name="connsiteY25" fmla="*/ 40323 h 706375"/>
                  <a:gd name="connsiteX26" fmla="*/ 449288 w 674712"/>
                  <a:gd name="connsiteY26" fmla="*/ 2223 h 706375"/>
                  <a:gd name="connsiteX0" fmla="*/ 452467 w 677891"/>
                  <a:gd name="connsiteY0" fmla="*/ 2223 h 706375"/>
                  <a:gd name="connsiteX1" fmla="*/ 414367 w 677891"/>
                  <a:gd name="connsiteY1" fmla="*/ 106998 h 706375"/>
                  <a:gd name="connsiteX2" fmla="*/ 290542 w 677891"/>
                  <a:gd name="connsiteY2" fmla="*/ 30798 h 706375"/>
                  <a:gd name="connsiteX3" fmla="*/ 138142 w 677891"/>
                  <a:gd name="connsiteY3" fmla="*/ 135573 h 706375"/>
                  <a:gd name="connsiteX4" fmla="*/ 71467 w 677891"/>
                  <a:gd name="connsiteY4" fmla="*/ 226061 h 706375"/>
                  <a:gd name="connsiteX5" fmla="*/ 61942 w 677891"/>
                  <a:gd name="connsiteY5" fmla="*/ 307023 h 706375"/>
                  <a:gd name="connsiteX6" fmla="*/ 128617 w 677891"/>
                  <a:gd name="connsiteY6" fmla="*/ 335598 h 706375"/>
                  <a:gd name="connsiteX7" fmla="*/ 195292 w 677891"/>
                  <a:gd name="connsiteY7" fmla="*/ 240348 h 706375"/>
                  <a:gd name="connsiteX8" fmla="*/ 154629 w 677891"/>
                  <a:gd name="connsiteY8" fmla="*/ 303539 h 706375"/>
                  <a:gd name="connsiteX9" fmla="*/ 4792 w 677891"/>
                  <a:gd name="connsiteY9" fmla="*/ 392748 h 706375"/>
                  <a:gd name="connsiteX10" fmla="*/ 52417 w 677891"/>
                  <a:gd name="connsiteY10" fmla="*/ 521335 h 706375"/>
                  <a:gd name="connsiteX11" fmla="*/ 204817 w 677891"/>
                  <a:gd name="connsiteY11" fmla="*/ 459423 h 706375"/>
                  <a:gd name="connsiteX12" fmla="*/ 114329 w 677891"/>
                  <a:gd name="connsiteY12" fmla="*/ 554673 h 706375"/>
                  <a:gd name="connsiteX13" fmla="*/ 166717 w 677891"/>
                  <a:gd name="connsiteY13" fmla="*/ 640398 h 706375"/>
                  <a:gd name="connsiteX14" fmla="*/ 295304 w 677891"/>
                  <a:gd name="connsiteY14" fmla="*/ 611823 h 706375"/>
                  <a:gd name="connsiteX15" fmla="*/ 347692 w 677891"/>
                  <a:gd name="connsiteY15" fmla="*/ 554673 h 706375"/>
                  <a:gd name="connsiteX16" fmla="*/ 261967 w 677891"/>
                  <a:gd name="connsiteY16" fmla="*/ 678498 h 706375"/>
                  <a:gd name="connsiteX17" fmla="*/ 376267 w 677891"/>
                  <a:gd name="connsiteY17" fmla="*/ 697548 h 706375"/>
                  <a:gd name="connsiteX18" fmla="*/ 585817 w 677891"/>
                  <a:gd name="connsiteY18" fmla="*/ 564198 h 706375"/>
                  <a:gd name="connsiteX19" fmla="*/ 671542 w 677891"/>
                  <a:gd name="connsiteY19" fmla="*/ 373698 h 706375"/>
                  <a:gd name="connsiteX20" fmla="*/ 671542 w 677891"/>
                  <a:gd name="connsiteY20" fmla="*/ 278448 h 706375"/>
                  <a:gd name="connsiteX21" fmla="*/ 671542 w 677891"/>
                  <a:gd name="connsiteY21" fmla="*/ 221298 h 706375"/>
                  <a:gd name="connsiteX22" fmla="*/ 633442 w 677891"/>
                  <a:gd name="connsiteY22" fmla="*/ 230823 h 706375"/>
                  <a:gd name="connsiteX23" fmla="*/ 662017 w 677891"/>
                  <a:gd name="connsiteY23" fmla="*/ 87948 h 706375"/>
                  <a:gd name="connsiteX24" fmla="*/ 595342 w 677891"/>
                  <a:gd name="connsiteY24" fmla="*/ 40323 h 706375"/>
                  <a:gd name="connsiteX25" fmla="*/ 452467 w 677891"/>
                  <a:gd name="connsiteY25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70215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84502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12997 w 638421"/>
                  <a:gd name="connsiteY0" fmla="*/ 2223 h 706375"/>
                  <a:gd name="connsiteX1" fmla="*/ 374897 w 638421"/>
                  <a:gd name="connsiteY1" fmla="*/ 106998 h 706375"/>
                  <a:gd name="connsiteX2" fmla="*/ 251072 w 638421"/>
                  <a:gd name="connsiteY2" fmla="*/ 30798 h 706375"/>
                  <a:gd name="connsiteX3" fmla="*/ 98672 w 638421"/>
                  <a:gd name="connsiteY3" fmla="*/ 135573 h 706375"/>
                  <a:gd name="connsiteX4" fmla="*/ 31997 w 638421"/>
                  <a:gd name="connsiteY4" fmla="*/ 226061 h 706375"/>
                  <a:gd name="connsiteX5" fmla="*/ 22472 w 638421"/>
                  <a:gd name="connsiteY5" fmla="*/ 307023 h 706375"/>
                  <a:gd name="connsiteX6" fmla="*/ 89147 w 638421"/>
                  <a:gd name="connsiteY6" fmla="*/ 335598 h 706375"/>
                  <a:gd name="connsiteX7" fmla="*/ 155822 w 638421"/>
                  <a:gd name="connsiteY7" fmla="*/ 240348 h 706375"/>
                  <a:gd name="connsiteX8" fmla="*/ 115159 w 638421"/>
                  <a:gd name="connsiteY8" fmla="*/ 303539 h 706375"/>
                  <a:gd name="connsiteX9" fmla="*/ 19909 w 638421"/>
                  <a:gd name="connsiteY9" fmla="*/ 384502 h 706375"/>
                  <a:gd name="connsiteX10" fmla="*/ 12947 w 638421"/>
                  <a:gd name="connsiteY10" fmla="*/ 521335 h 706375"/>
                  <a:gd name="connsiteX11" fmla="*/ 165347 w 638421"/>
                  <a:gd name="connsiteY11" fmla="*/ 459423 h 706375"/>
                  <a:gd name="connsiteX12" fmla="*/ 74859 w 638421"/>
                  <a:gd name="connsiteY12" fmla="*/ 554673 h 706375"/>
                  <a:gd name="connsiteX13" fmla="*/ 127247 w 638421"/>
                  <a:gd name="connsiteY13" fmla="*/ 640398 h 706375"/>
                  <a:gd name="connsiteX14" fmla="*/ 255834 w 638421"/>
                  <a:gd name="connsiteY14" fmla="*/ 611823 h 706375"/>
                  <a:gd name="connsiteX15" fmla="*/ 308222 w 638421"/>
                  <a:gd name="connsiteY15" fmla="*/ 554673 h 706375"/>
                  <a:gd name="connsiteX16" fmla="*/ 222497 w 638421"/>
                  <a:gd name="connsiteY16" fmla="*/ 678498 h 706375"/>
                  <a:gd name="connsiteX17" fmla="*/ 336797 w 638421"/>
                  <a:gd name="connsiteY17" fmla="*/ 697548 h 706375"/>
                  <a:gd name="connsiteX18" fmla="*/ 546347 w 638421"/>
                  <a:gd name="connsiteY18" fmla="*/ 564198 h 706375"/>
                  <a:gd name="connsiteX19" fmla="*/ 632072 w 638421"/>
                  <a:gd name="connsiteY19" fmla="*/ 373698 h 706375"/>
                  <a:gd name="connsiteX20" fmla="*/ 632072 w 638421"/>
                  <a:gd name="connsiteY20" fmla="*/ 278448 h 706375"/>
                  <a:gd name="connsiteX21" fmla="*/ 632072 w 638421"/>
                  <a:gd name="connsiteY21" fmla="*/ 221298 h 706375"/>
                  <a:gd name="connsiteX22" fmla="*/ 593972 w 638421"/>
                  <a:gd name="connsiteY22" fmla="*/ 230823 h 706375"/>
                  <a:gd name="connsiteX23" fmla="*/ 622547 w 638421"/>
                  <a:gd name="connsiteY23" fmla="*/ 87948 h 706375"/>
                  <a:gd name="connsiteX24" fmla="*/ 555872 w 638421"/>
                  <a:gd name="connsiteY24" fmla="*/ 40323 h 706375"/>
                  <a:gd name="connsiteX25" fmla="*/ 412997 w 638421"/>
                  <a:gd name="connsiteY25" fmla="*/ 2223 h 706375"/>
                  <a:gd name="connsiteX0" fmla="*/ 415057 w 640481"/>
                  <a:gd name="connsiteY0" fmla="*/ 2223 h 706375"/>
                  <a:gd name="connsiteX1" fmla="*/ 376957 w 640481"/>
                  <a:gd name="connsiteY1" fmla="*/ 106998 h 706375"/>
                  <a:gd name="connsiteX2" fmla="*/ 253132 w 640481"/>
                  <a:gd name="connsiteY2" fmla="*/ 30798 h 706375"/>
                  <a:gd name="connsiteX3" fmla="*/ 100732 w 640481"/>
                  <a:gd name="connsiteY3" fmla="*/ 135573 h 706375"/>
                  <a:gd name="connsiteX4" fmla="*/ 34057 w 640481"/>
                  <a:gd name="connsiteY4" fmla="*/ 226061 h 706375"/>
                  <a:gd name="connsiteX5" fmla="*/ 24532 w 640481"/>
                  <a:gd name="connsiteY5" fmla="*/ 307023 h 706375"/>
                  <a:gd name="connsiteX6" fmla="*/ 91207 w 640481"/>
                  <a:gd name="connsiteY6" fmla="*/ 335598 h 706375"/>
                  <a:gd name="connsiteX7" fmla="*/ 157882 w 640481"/>
                  <a:gd name="connsiteY7" fmla="*/ 240348 h 706375"/>
                  <a:gd name="connsiteX8" fmla="*/ 117219 w 640481"/>
                  <a:gd name="connsiteY8" fmla="*/ 303539 h 706375"/>
                  <a:gd name="connsiteX9" fmla="*/ 17207 w 640481"/>
                  <a:gd name="connsiteY9" fmla="*/ 451177 h 706375"/>
                  <a:gd name="connsiteX10" fmla="*/ 15007 w 640481"/>
                  <a:gd name="connsiteY10" fmla="*/ 521335 h 706375"/>
                  <a:gd name="connsiteX11" fmla="*/ 167407 w 640481"/>
                  <a:gd name="connsiteY11" fmla="*/ 459423 h 706375"/>
                  <a:gd name="connsiteX12" fmla="*/ 76919 w 640481"/>
                  <a:gd name="connsiteY12" fmla="*/ 554673 h 706375"/>
                  <a:gd name="connsiteX13" fmla="*/ 129307 w 640481"/>
                  <a:gd name="connsiteY13" fmla="*/ 640398 h 706375"/>
                  <a:gd name="connsiteX14" fmla="*/ 257894 w 640481"/>
                  <a:gd name="connsiteY14" fmla="*/ 611823 h 706375"/>
                  <a:gd name="connsiteX15" fmla="*/ 310282 w 640481"/>
                  <a:gd name="connsiteY15" fmla="*/ 554673 h 706375"/>
                  <a:gd name="connsiteX16" fmla="*/ 224557 w 640481"/>
                  <a:gd name="connsiteY16" fmla="*/ 678498 h 706375"/>
                  <a:gd name="connsiteX17" fmla="*/ 338857 w 640481"/>
                  <a:gd name="connsiteY17" fmla="*/ 697548 h 706375"/>
                  <a:gd name="connsiteX18" fmla="*/ 548407 w 640481"/>
                  <a:gd name="connsiteY18" fmla="*/ 564198 h 706375"/>
                  <a:gd name="connsiteX19" fmla="*/ 634132 w 640481"/>
                  <a:gd name="connsiteY19" fmla="*/ 373698 h 706375"/>
                  <a:gd name="connsiteX20" fmla="*/ 634132 w 640481"/>
                  <a:gd name="connsiteY20" fmla="*/ 278448 h 706375"/>
                  <a:gd name="connsiteX21" fmla="*/ 634132 w 640481"/>
                  <a:gd name="connsiteY21" fmla="*/ 221298 h 706375"/>
                  <a:gd name="connsiteX22" fmla="*/ 596032 w 640481"/>
                  <a:gd name="connsiteY22" fmla="*/ 230823 h 706375"/>
                  <a:gd name="connsiteX23" fmla="*/ 624607 w 640481"/>
                  <a:gd name="connsiteY23" fmla="*/ 87948 h 706375"/>
                  <a:gd name="connsiteX24" fmla="*/ 557932 w 640481"/>
                  <a:gd name="connsiteY24" fmla="*/ 40323 h 706375"/>
                  <a:gd name="connsiteX25" fmla="*/ 415057 w 640481"/>
                  <a:gd name="connsiteY25" fmla="*/ 2223 h 706375"/>
                  <a:gd name="connsiteX0" fmla="*/ 423166 w 648590"/>
                  <a:gd name="connsiteY0" fmla="*/ 2223 h 706375"/>
                  <a:gd name="connsiteX1" fmla="*/ 385066 w 648590"/>
                  <a:gd name="connsiteY1" fmla="*/ 106998 h 706375"/>
                  <a:gd name="connsiteX2" fmla="*/ 261241 w 648590"/>
                  <a:gd name="connsiteY2" fmla="*/ 30798 h 706375"/>
                  <a:gd name="connsiteX3" fmla="*/ 108841 w 648590"/>
                  <a:gd name="connsiteY3" fmla="*/ 135573 h 706375"/>
                  <a:gd name="connsiteX4" fmla="*/ 42166 w 648590"/>
                  <a:gd name="connsiteY4" fmla="*/ 226061 h 706375"/>
                  <a:gd name="connsiteX5" fmla="*/ 32641 w 648590"/>
                  <a:gd name="connsiteY5" fmla="*/ 307023 h 706375"/>
                  <a:gd name="connsiteX6" fmla="*/ 99316 w 648590"/>
                  <a:gd name="connsiteY6" fmla="*/ 335598 h 706375"/>
                  <a:gd name="connsiteX7" fmla="*/ 165991 w 648590"/>
                  <a:gd name="connsiteY7" fmla="*/ 240348 h 706375"/>
                  <a:gd name="connsiteX8" fmla="*/ 125328 w 648590"/>
                  <a:gd name="connsiteY8" fmla="*/ 303539 h 706375"/>
                  <a:gd name="connsiteX9" fmla="*/ 11029 w 648590"/>
                  <a:gd name="connsiteY9" fmla="*/ 441652 h 706375"/>
                  <a:gd name="connsiteX10" fmla="*/ 23116 w 648590"/>
                  <a:gd name="connsiteY10" fmla="*/ 521335 h 706375"/>
                  <a:gd name="connsiteX11" fmla="*/ 175516 w 648590"/>
                  <a:gd name="connsiteY11" fmla="*/ 459423 h 706375"/>
                  <a:gd name="connsiteX12" fmla="*/ 85028 w 648590"/>
                  <a:gd name="connsiteY12" fmla="*/ 554673 h 706375"/>
                  <a:gd name="connsiteX13" fmla="*/ 137416 w 648590"/>
                  <a:gd name="connsiteY13" fmla="*/ 640398 h 706375"/>
                  <a:gd name="connsiteX14" fmla="*/ 266003 w 648590"/>
                  <a:gd name="connsiteY14" fmla="*/ 611823 h 706375"/>
                  <a:gd name="connsiteX15" fmla="*/ 318391 w 648590"/>
                  <a:gd name="connsiteY15" fmla="*/ 554673 h 706375"/>
                  <a:gd name="connsiteX16" fmla="*/ 232666 w 648590"/>
                  <a:gd name="connsiteY16" fmla="*/ 678498 h 706375"/>
                  <a:gd name="connsiteX17" fmla="*/ 346966 w 648590"/>
                  <a:gd name="connsiteY17" fmla="*/ 697548 h 706375"/>
                  <a:gd name="connsiteX18" fmla="*/ 556516 w 648590"/>
                  <a:gd name="connsiteY18" fmla="*/ 564198 h 706375"/>
                  <a:gd name="connsiteX19" fmla="*/ 642241 w 648590"/>
                  <a:gd name="connsiteY19" fmla="*/ 373698 h 706375"/>
                  <a:gd name="connsiteX20" fmla="*/ 642241 w 648590"/>
                  <a:gd name="connsiteY20" fmla="*/ 278448 h 706375"/>
                  <a:gd name="connsiteX21" fmla="*/ 642241 w 648590"/>
                  <a:gd name="connsiteY21" fmla="*/ 221298 h 706375"/>
                  <a:gd name="connsiteX22" fmla="*/ 604141 w 648590"/>
                  <a:gd name="connsiteY22" fmla="*/ 230823 h 706375"/>
                  <a:gd name="connsiteX23" fmla="*/ 632716 w 648590"/>
                  <a:gd name="connsiteY23" fmla="*/ 87948 h 706375"/>
                  <a:gd name="connsiteX24" fmla="*/ 566041 w 648590"/>
                  <a:gd name="connsiteY24" fmla="*/ 40323 h 706375"/>
                  <a:gd name="connsiteX25" fmla="*/ 423166 w 648590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597214 w 641663"/>
                  <a:gd name="connsiteY22" fmla="*/ 230823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618041 w 641663"/>
                  <a:gd name="connsiteY22" fmla="*/ 199422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905 h 705057"/>
                  <a:gd name="connsiteX1" fmla="*/ 367856 w 641663"/>
                  <a:gd name="connsiteY1" fmla="*/ 77087 h 705057"/>
                  <a:gd name="connsiteX2" fmla="*/ 254314 w 641663"/>
                  <a:gd name="connsiteY2" fmla="*/ 29480 h 705057"/>
                  <a:gd name="connsiteX3" fmla="*/ 101914 w 641663"/>
                  <a:gd name="connsiteY3" fmla="*/ 134255 h 705057"/>
                  <a:gd name="connsiteX4" fmla="*/ 35239 w 641663"/>
                  <a:gd name="connsiteY4" fmla="*/ 224743 h 705057"/>
                  <a:gd name="connsiteX5" fmla="*/ 25714 w 641663"/>
                  <a:gd name="connsiteY5" fmla="*/ 305705 h 705057"/>
                  <a:gd name="connsiteX6" fmla="*/ 92389 w 641663"/>
                  <a:gd name="connsiteY6" fmla="*/ 334280 h 705057"/>
                  <a:gd name="connsiteX7" fmla="*/ 159064 w 641663"/>
                  <a:gd name="connsiteY7" fmla="*/ 239030 h 705057"/>
                  <a:gd name="connsiteX8" fmla="*/ 118401 w 641663"/>
                  <a:gd name="connsiteY8" fmla="*/ 302221 h 705057"/>
                  <a:gd name="connsiteX9" fmla="*/ 4102 w 641663"/>
                  <a:gd name="connsiteY9" fmla="*/ 440334 h 705057"/>
                  <a:gd name="connsiteX10" fmla="*/ 54289 w 641663"/>
                  <a:gd name="connsiteY10" fmla="*/ 534304 h 705057"/>
                  <a:gd name="connsiteX11" fmla="*/ 168589 w 641663"/>
                  <a:gd name="connsiteY11" fmla="*/ 458105 h 705057"/>
                  <a:gd name="connsiteX12" fmla="*/ 78101 w 641663"/>
                  <a:gd name="connsiteY12" fmla="*/ 553355 h 705057"/>
                  <a:gd name="connsiteX13" fmla="*/ 130489 w 641663"/>
                  <a:gd name="connsiteY13" fmla="*/ 639080 h 705057"/>
                  <a:gd name="connsiteX14" fmla="*/ 259076 w 641663"/>
                  <a:gd name="connsiteY14" fmla="*/ 610505 h 705057"/>
                  <a:gd name="connsiteX15" fmla="*/ 311464 w 641663"/>
                  <a:gd name="connsiteY15" fmla="*/ 553355 h 705057"/>
                  <a:gd name="connsiteX16" fmla="*/ 225739 w 641663"/>
                  <a:gd name="connsiteY16" fmla="*/ 677180 h 705057"/>
                  <a:gd name="connsiteX17" fmla="*/ 340039 w 641663"/>
                  <a:gd name="connsiteY17" fmla="*/ 696230 h 705057"/>
                  <a:gd name="connsiteX18" fmla="*/ 549589 w 641663"/>
                  <a:gd name="connsiteY18" fmla="*/ 562880 h 705057"/>
                  <a:gd name="connsiteX19" fmla="*/ 635314 w 641663"/>
                  <a:gd name="connsiteY19" fmla="*/ 372380 h 705057"/>
                  <a:gd name="connsiteX20" fmla="*/ 635314 w 641663"/>
                  <a:gd name="connsiteY20" fmla="*/ 277130 h 705057"/>
                  <a:gd name="connsiteX21" fmla="*/ 635314 w 641663"/>
                  <a:gd name="connsiteY21" fmla="*/ 219980 h 705057"/>
                  <a:gd name="connsiteX22" fmla="*/ 618041 w 641663"/>
                  <a:gd name="connsiteY22" fmla="*/ 198104 h 705057"/>
                  <a:gd name="connsiteX23" fmla="*/ 625789 w 641663"/>
                  <a:gd name="connsiteY23" fmla="*/ 86630 h 705057"/>
                  <a:gd name="connsiteX24" fmla="*/ 559114 w 641663"/>
                  <a:gd name="connsiteY24" fmla="*/ 39005 h 705057"/>
                  <a:gd name="connsiteX25" fmla="*/ 416239 w 641663"/>
                  <a:gd name="connsiteY25" fmla="*/ 905 h 705057"/>
                  <a:gd name="connsiteX0" fmla="*/ 416239 w 641663"/>
                  <a:gd name="connsiteY0" fmla="*/ 65 h 704217"/>
                  <a:gd name="connsiteX1" fmla="*/ 365350 w 641663"/>
                  <a:gd name="connsiteY1" fmla="*/ 46949 h 704217"/>
                  <a:gd name="connsiteX2" fmla="*/ 254314 w 641663"/>
                  <a:gd name="connsiteY2" fmla="*/ 28640 h 704217"/>
                  <a:gd name="connsiteX3" fmla="*/ 101914 w 641663"/>
                  <a:gd name="connsiteY3" fmla="*/ 133415 h 704217"/>
                  <a:gd name="connsiteX4" fmla="*/ 35239 w 641663"/>
                  <a:gd name="connsiteY4" fmla="*/ 223903 h 704217"/>
                  <a:gd name="connsiteX5" fmla="*/ 25714 w 641663"/>
                  <a:gd name="connsiteY5" fmla="*/ 304865 h 704217"/>
                  <a:gd name="connsiteX6" fmla="*/ 92389 w 641663"/>
                  <a:gd name="connsiteY6" fmla="*/ 333440 h 704217"/>
                  <a:gd name="connsiteX7" fmla="*/ 159064 w 641663"/>
                  <a:gd name="connsiteY7" fmla="*/ 238190 h 704217"/>
                  <a:gd name="connsiteX8" fmla="*/ 118401 w 641663"/>
                  <a:gd name="connsiteY8" fmla="*/ 301381 h 704217"/>
                  <a:gd name="connsiteX9" fmla="*/ 4102 w 641663"/>
                  <a:gd name="connsiteY9" fmla="*/ 439494 h 704217"/>
                  <a:gd name="connsiteX10" fmla="*/ 54289 w 641663"/>
                  <a:gd name="connsiteY10" fmla="*/ 533464 h 704217"/>
                  <a:gd name="connsiteX11" fmla="*/ 168589 w 641663"/>
                  <a:gd name="connsiteY11" fmla="*/ 457265 h 704217"/>
                  <a:gd name="connsiteX12" fmla="*/ 78101 w 641663"/>
                  <a:gd name="connsiteY12" fmla="*/ 552515 h 704217"/>
                  <a:gd name="connsiteX13" fmla="*/ 130489 w 641663"/>
                  <a:gd name="connsiteY13" fmla="*/ 638240 h 704217"/>
                  <a:gd name="connsiteX14" fmla="*/ 259076 w 641663"/>
                  <a:gd name="connsiteY14" fmla="*/ 609665 h 704217"/>
                  <a:gd name="connsiteX15" fmla="*/ 311464 w 641663"/>
                  <a:gd name="connsiteY15" fmla="*/ 552515 h 704217"/>
                  <a:gd name="connsiteX16" fmla="*/ 225739 w 641663"/>
                  <a:gd name="connsiteY16" fmla="*/ 676340 h 704217"/>
                  <a:gd name="connsiteX17" fmla="*/ 340039 w 641663"/>
                  <a:gd name="connsiteY17" fmla="*/ 695390 h 704217"/>
                  <a:gd name="connsiteX18" fmla="*/ 549589 w 641663"/>
                  <a:gd name="connsiteY18" fmla="*/ 562040 h 704217"/>
                  <a:gd name="connsiteX19" fmla="*/ 635314 w 641663"/>
                  <a:gd name="connsiteY19" fmla="*/ 371540 h 704217"/>
                  <a:gd name="connsiteX20" fmla="*/ 635314 w 641663"/>
                  <a:gd name="connsiteY20" fmla="*/ 276290 h 704217"/>
                  <a:gd name="connsiteX21" fmla="*/ 635314 w 641663"/>
                  <a:gd name="connsiteY21" fmla="*/ 219140 h 704217"/>
                  <a:gd name="connsiteX22" fmla="*/ 618041 w 641663"/>
                  <a:gd name="connsiteY22" fmla="*/ 197264 h 704217"/>
                  <a:gd name="connsiteX23" fmla="*/ 625789 w 641663"/>
                  <a:gd name="connsiteY23" fmla="*/ 85790 h 704217"/>
                  <a:gd name="connsiteX24" fmla="*/ 559114 w 641663"/>
                  <a:gd name="connsiteY24" fmla="*/ 38165 h 704217"/>
                  <a:gd name="connsiteX25" fmla="*/ 416239 w 641663"/>
                  <a:gd name="connsiteY25" fmla="*/ 65 h 704217"/>
                  <a:gd name="connsiteX0" fmla="*/ 416239 w 641663"/>
                  <a:gd name="connsiteY0" fmla="*/ 152 h 704304"/>
                  <a:gd name="connsiteX1" fmla="*/ 371306 w 641663"/>
                  <a:gd name="connsiteY1" fmla="*/ 25028 h 704304"/>
                  <a:gd name="connsiteX2" fmla="*/ 254314 w 641663"/>
                  <a:gd name="connsiteY2" fmla="*/ 28727 h 704304"/>
                  <a:gd name="connsiteX3" fmla="*/ 101914 w 641663"/>
                  <a:gd name="connsiteY3" fmla="*/ 133502 h 704304"/>
                  <a:gd name="connsiteX4" fmla="*/ 35239 w 641663"/>
                  <a:gd name="connsiteY4" fmla="*/ 223990 h 704304"/>
                  <a:gd name="connsiteX5" fmla="*/ 25714 w 641663"/>
                  <a:gd name="connsiteY5" fmla="*/ 304952 h 704304"/>
                  <a:gd name="connsiteX6" fmla="*/ 92389 w 641663"/>
                  <a:gd name="connsiteY6" fmla="*/ 333527 h 704304"/>
                  <a:gd name="connsiteX7" fmla="*/ 159064 w 641663"/>
                  <a:gd name="connsiteY7" fmla="*/ 238277 h 704304"/>
                  <a:gd name="connsiteX8" fmla="*/ 118401 w 641663"/>
                  <a:gd name="connsiteY8" fmla="*/ 301468 h 704304"/>
                  <a:gd name="connsiteX9" fmla="*/ 4102 w 641663"/>
                  <a:gd name="connsiteY9" fmla="*/ 439581 h 704304"/>
                  <a:gd name="connsiteX10" fmla="*/ 54289 w 641663"/>
                  <a:gd name="connsiteY10" fmla="*/ 533551 h 704304"/>
                  <a:gd name="connsiteX11" fmla="*/ 168589 w 641663"/>
                  <a:gd name="connsiteY11" fmla="*/ 457352 h 704304"/>
                  <a:gd name="connsiteX12" fmla="*/ 78101 w 641663"/>
                  <a:gd name="connsiteY12" fmla="*/ 552602 h 704304"/>
                  <a:gd name="connsiteX13" fmla="*/ 130489 w 641663"/>
                  <a:gd name="connsiteY13" fmla="*/ 638327 h 704304"/>
                  <a:gd name="connsiteX14" fmla="*/ 259076 w 641663"/>
                  <a:gd name="connsiteY14" fmla="*/ 609752 h 704304"/>
                  <a:gd name="connsiteX15" fmla="*/ 311464 w 641663"/>
                  <a:gd name="connsiteY15" fmla="*/ 552602 h 704304"/>
                  <a:gd name="connsiteX16" fmla="*/ 225739 w 641663"/>
                  <a:gd name="connsiteY16" fmla="*/ 676427 h 704304"/>
                  <a:gd name="connsiteX17" fmla="*/ 340039 w 641663"/>
                  <a:gd name="connsiteY17" fmla="*/ 695477 h 704304"/>
                  <a:gd name="connsiteX18" fmla="*/ 549589 w 641663"/>
                  <a:gd name="connsiteY18" fmla="*/ 562127 h 704304"/>
                  <a:gd name="connsiteX19" fmla="*/ 635314 w 641663"/>
                  <a:gd name="connsiteY19" fmla="*/ 371627 h 704304"/>
                  <a:gd name="connsiteX20" fmla="*/ 635314 w 641663"/>
                  <a:gd name="connsiteY20" fmla="*/ 276377 h 704304"/>
                  <a:gd name="connsiteX21" fmla="*/ 635314 w 641663"/>
                  <a:gd name="connsiteY21" fmla="*/ 219227 h 704304"/>
                  <a:gd name="connsiteX22" fmla="*/ 618041 w 641663"/>
                  <a:gd name="connsiteY22" fmla="*/ 197351 h 704304"/>
                  <a:gd name="connsiteX23" fmla="*/ 625789 w 641663"/>
                  <a:gd name="connsiteY23" fmla="*/ 85877 h 704304"/>
                  <a:gd name="connsiteX24" fmla="*/ 559114 w 641663"/>
                  <a:gd name="connsiteY24" fmla="*/ 38252 h 704304"/>
                  <a:gd name="connsiteX25" fmla="*/ 416239 w 641663"/>
                  <a:gd name="connsiteY25" fmla="*/ 152 h 704304"/>
                  <a:gd name="connsiteX0" fmla="*/ 416239 w 641663"/>
                  <a:gd name="connsiteY0" fmla="*/ 489 h 704641"/>
                  <a:gd name="connsiteX1" fmla="*/ 336693 w 641663"/>
                  <a:gd name="connsiteY1" fmla="*/ 17754 h 704641"/>
                  <a:gd name="connsiteX2" fmla="*/ 254314 w 641663"/>
                  <a:gd name="connsiteY2" fmla="*/ 29064 h 704641"/>
                  <a:gd name="connsiteX3" fmla="*/ 101914 w 641663"/>
                  <a:gd name="connsiteY3" fmla="*/ 133839 h 704641"/>
                  <a:gd name="connsiteX4" fmla="*/ 35239 w 641663"/>
                  <a:gd name="connsiteY4" fmla="*/ 224327 h 704641"/>
                  <a:gd name="connsiteX5" fmla="*/ 25714 w 641663"/>
                  <a:gd name="connsiteY5" fmla="*/ 305289 h 704641"/>
                  <a:gd name="connsiteX6" fmla="*/ 92389 w 641663"/>
                  <a:gd name="connsiteY6" fmla="*/ 333864 h 704641"/>
                  <a:gd name="connsiteX7" fmla="*/ 159064 w 641663"/>
                  <a:gd name="connsiteY7" fmla="*/ 238614 h 704641"/>
                  <a:gd name="connsiteX8" fmla="*/ 118401 w 641663"/>
                  <a:gd name="connsiteY8" fmla="*/ 301805 h 704641"/>
                  <a:gd name="connsiteX9" fmla="*/ 4102 w 641663"/>
                  <a:gd name="connsiteY9" fmla="*/ 439918 h 704641"/>
                  <a:gd name="connsiteX10" fmla="*/ 54289 w 641663"/>
                  <a:gd name="connsiteY10" fmla="*/ 533888 h 704641"/>
                  <a:gd name="connsiteX11" fmla="*/ 168589 w 641663"/>
                  <a:gd name="connsiteY11" fmla="*/ 457689 h 704641"/>
                  <a:gd name="connsiteX12" fmla="*/ 78101 w 641663"/>
                  <a:gd name="connsiteY12" fmla="*/ 552939 h 704641"/>
                  <a:gd name="connsiteX13" fmla="*/ 130489 w 641663"/>
                  <a:gd name="connsiteY13" fmla="*/ 638664 h 704641"/>
                  <a:gd name="connsiteX14" fmla="*/ 259076 w 641663"/>
                  <a:gd name="connsiteY14" fmla="*/ 610089 h 704641"/>
                  <a:gd name="connsiteX15" fmla="*/ 311464 w 641663"/>
                  <a:gd name="connsiteY15" fmla="*/ 552939 h 704641"/>
                  <a:gd name="connsiteX16" fmla="*/ 225739 w 641663"/>
                  <a:gd name="connsiteY16" fmla="*/ 676764 h 704641"/>
                  <a:gd name="connsiteX17" fmla="*/ 340039 w 641663"/>
                  <a:gd name="connsiteY17" fmla="*/ 695814 h 704641"/>
                  <a:gd name="connsiteX18" fmla="*/ 549589 w 641663"/>
                  <a:gd name="connsiteY18" fmla="*/ 562464 h 704641"/>
                  <a:gd name="connsiteX19" fmla="*/ 635314 w 641663"/>
                  <a:gd name="connsiteY19" fmla="*/ 371964 h 704641"/>
                  <a:gd name="connsiteX20" fmla="*/ 635314 w 641663"/>
                  <a:gd name="connsiteY20" fmla="*/ 276714 h 704641"/>
                  <a:gd name="connsiteX21" fmla="*/ 635314 w 641663"/>
                  <a:gd name="connsiteY21" fmla="*/ 219564 h 704641"/>
                  <a:gd name="connsiteX22" fmla="*/ 618041 w 641663"/>
                  <a:gd name="connsiteY22" fmla="*/ 197688 h 704641"/>
                  <a:gd name="connsiteX23" fmla="*/ 625789 w 641663"/>
                  <a:gd name="connsiteY23" fmla="*/ 86214 h 704641"/>
                  <a:gd name="connsiteX24" fmla="*/ 559114 w 641663"/>
                  <a:gd name="connsiteY24" fmla="*/ 38589 h 704641"/>
                  <a:gd name="connsiteX25" fmla="*/ 416239 w 641663"/>
                  <a:gd name="connsiteY25" fmla="*/ 489 h 704641"/>
                  <a:gd name="connsiteX0" fmla="*/ 416239 w 641663"/>
                  <a:gd name="connsiteY0" fmla="*/ 1850 h 706002"/>
                  <a:gd name="connsiteX1" fmla="*/ 335783 w 641663"/>
                  <a:gd name="connsiteY1" fmla="*/ 8462 h 706002"/>
                  <a:gd name="connsiteX2" fmla="*/ 254314 w 641663"/>
                  <a:gd name="connsiteY2" fmla="*/ 30425 h 706002"/>
                  <a:gd name="connsiteX3" fmla="*/ 101914 w 641663"/>
                  <a:gd name="connsiteY3" fmla="*/ 135200 h 706002"/>
                  <a:gd name="connsiteX4" fmla="*/ 35239 w 641663"/>
                  <a:gd name="connsiteY4" fmla="*/ 225688 h 706002"/>
                  <a:gd name="connsiteX5" fmla="*/ 25714 w 641663"/>
                  <a:gd name="connsiteY5" fmla="*/ 306650 h 706002"/>
                  <a:gd name="connsiteX6" fmla="*/ 92389 w 641663"/>
                  <a:gd name="connsiteY6" fmla="*/ 335225 h 706002"/>
                  <a:gd name="connsiteX7" fmla="*/ 159064 w 641663"/>
                  <a:gd name="connsiteY7" fmla="*/ 239975 h 706002"/>
                  <a:gd name="connsiteX8" fmla="*/ 118401 w 641663"/>
                  <a:gd name="connsiteY8" fmla="*/ 303166 h 706002"/>
                  <a:gd name="connsiteX9" fmla="*/ 4102 w 641663"/>
                  <a:gd name="connsiteY9" fmla="*/ 441279 h 706002"/>
                  <a:gd name="connsiteX10" fmla="*/ 54289 w 641663"/>
                  <a:gd name="connsiteY10" fmla="*/ 535249 h 706002"/>
                  <a:gd name="connsiteX11" fmla="*/ 168589 w 641663"/>
                  <a:gd name="connsiteY11" fmla="*/ 459050 h 706002"/>
                  <a:gd name="connsiteX12" fmla="*/ 78101 w 641663"/>
                  <a:gd name="connsiteY12" fmla="*/ 554300 h 706002"/>
                  <a:gd name="connsiteX13" fmla="*/ 130489 w 641663"/>
                  <a:gd name="connsiteY13" fmla="*/ 640025 h 706002"/>
                  <a:gd name="connsiteX14" fmla="*/ 259076 w 641663"/>
                  <a:gd name="connsiteY14" fmla="*/ 611450 h 706002"/>
                  <a:gd name="connsiteX15" fmla="*/ 311464 w 641663"/>
                  <a:gd name="connsiteY15" fmla="*/ 554300 h 706002"/>
                  <a:gd name="connsiteX16" fmla="*/ 225739 w 641663"/>
                  <a:gd name="connsiteY16" fmla="*/ 678125 h 706002"/>
                  <a:gd name="connsiteX17" fmla="*/ 340039 w 641663"/>
                  <a:gd name="connsiteY17" fmla="*/ 697175 h 706002"/>
                  <a:gd name="connsiteX18" fmla="*/ 549589 w 641663"/>
                  <a:gd name="connsiteY18" fmla="*/ 563825 h 706002"/>
                  <a:gd name="connsiteX19" fmla="*/ 635314 w 641663"/>
                  <a:gd name="connsiteY19" fmla="*/ 373325 h 706002"/>
                  <a:gd name="connsiteX20" fmla="*/ 635314 w 641663"/>
                  <a:gd name="connsiteY20" fmla="*/ 278075 h 706002"/>
                  <a:gd name="connsiteX21" fmla="*/ 635314 w 641663"/>
                  <a:gd name="connsiteY21" fmla="*/ 220925 h 706002"/>
                  <a:gd name="connsiteX22" fmla="*/ 618041 w 641663"/>
                  <a:gd name="connsiteY22" fmla="*/ 199049 h 706002"/>
                  <a:gd name="connsiteX23" fmla="*/ 625789 w 641663"/>
                  <a:gd name="connsiteY23" fmla="*/ 87575 h 706002"/>
                  <a:gd name="connsiteX24" fmla="*/ 559114 w 641663"/>
                  <a:gd name="connsiteY24" fmla="*/ 39950 h 706002"/>
                  <a:gd name="connsiteX25" fmla="*/ 416239 w 641663"/>
                  <a:gd name="connsiteY25" fmla="*/ 1850 h 706002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18041 w 641663"/>
                  <a:gd name="connsiteY22" fmla="*/ 202317 h 709270"/>
                  <a:gd name="connsiteX23" fmla="*/ 625789 w 641663"/>
                  <a:gd name="connsiteY23" fmla="*/ 90843 h 709270"/>
                  <a:gd name="connsiteX24" fmla="*/ 559114 w 641663"/>
                  <a:gd name="connsiteY24" fmla="*/ 43218 h 709270"/>
                  <a:gd name="connsiteX25" fmla="*/ 486463 w 641663"/>
                  <a:gd name="connsiteY25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3947 w 641663"/>
                  <a:gd name="connsiteY21" fmla="*/ 208216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39618"/>
                  <a:gd name="connsiteY0" fmla="*/ 1463 h 709270"/>
                  <a:gd name="connsiteX1" fmla="*/ 335783 w 639618"/>
                  <a:gd name="connsiteY1" fmla="*/ 11730 h 709270"/>
                  <a:gd name="connsiteX2" fmla="*/ 254314 w 639618"/>
                  <a:gd name="connsiteY2" fmla="*/ 33693 h 709270"/>
                  <a:gd name="connsiteX3" fmla="*/ 101914 w 639618"/>
                  <a:gd name="connsiteY3" fmla="*/ 138468 h 709270"/>
                  <a:gd name="connsiteX4" fmla="*/ 35239 w 639618"/>
                  <a:gd name="connsiteY4" fmla="*/ 228956 h 709270"/>
                  <a:gd name="connsiteX5" fmla="*/ 25714 w 639618"/>
                  <a:gd name="connsiteY5" fmla="*/ 309918 h 709270"/>
                  <a:gd name="connsiteX6" fmla="*/ 92389 w 639618"/>
                  <a:gd name="connsiteY6" fmla="*/ 338493 h 709270"/>
                  <a:gd name="connsiteX7" fmla="*/ 159064 w 639618"/>
                  <a:gd name="connsiteY7" fmla="*/ 243243 h 709270"/>
                  <a:gd name="connsiteX8" fmla="*/ 118401 w 639618"/>
                  <a:gd name="connsiteY8" fmla="*/ 306434 h 709270"/>
                  <a:gd name="connsiteX9" fmla="*/ 4102 w 639618"/>
                  <a:gd name="connsiteY9" fmla="*/ 444547 h 709270"/>
                  <a:gd name="connsiteX10" fmla="*/ 54289 w 639618"/>
                  <a:gd name="connsiteY10" fmla="*/ 538517 h 709270"/>
                  <a:gd name="connsiteX11" fmla="*/ 168589 w 639618"/>
                  <a:gd name="connsiteY11" fmla="*/ 462318 h 709270"/>
                  <a:gd name="connsiteX12" fmla="*/ 78101 w 639618"/>
                  <a:gd name="connsiteY12" fmla="*/ 557568 h 709270"/>
                  <a:gd name="connsiteX13" fmla="*/ 130489 w 639618"/>
                  <a:gd name="connsiteY13" fmla="*/ 643293 h 709270"/>
                  <a:gd name="connsiteX14" fmla="*/ 259076 w 639618"/>
                  <a:gd name="connsiteY14" fmla="*/ 614718 h 709270"/>
                  <a:gd name="connsiteX15" fmla="*/ 311464 w 639618"/>
                  <a:gd name="connsiteY15" fmla="*/ 557568 h 709270"/>
                  <a:gd name="connsiteX16" fmla="*/ 225739 w 639618"/>
                  <a:gd name="connsiteY16" fmla="*/ 681393 h 709270"/>
                  <a:gd name="connsiteX17" fmla="*/ 340039 w 639618"/>
                  <a:gd name="connsiteY17" fmla="*/ 700443 h 709270"/>
                  <a:gd name="connsiteX18" fmla="*/ 549589 w 639618"/>
                  <a:gd name="connsiteY18" fmla="*/ 567093 h 709270"/>
                  <a:gd name="connsiteX19" fmla="*/ 635314 w 639618"/>
                  <a:gd name="connsiteY19" fmla="*/ 376593 h 709270"/>
                  <a:gd name="connsiteX20" fmla="*/ 627677 w 639618"/>
                  <a:gd name="connsiteY20" fmla="*/ 314238 h 709270"/>
                  <a:gd name="connsiteX21" fmla="*/ 633947 w 639618"/>
                  <a:gd name="connsiteY21" fmla="*/ 208216 h 709270"/>
                  <a:gd name="connsiteX22" fmla="*/ 625789 w 639618"/>
                  <a:gd name="connsiteY22" fmla="*/ 90843 h 709270"/>
                  <a:gd name="connsiteX23" fmla="*/ 559114 w 639618"/>
                  <a:gd name="connsiteY23" fmla="*/ 43218 h 709270"/>
                  <a:gd name="connsiteX24" fmla="*/ 486463 w 639618"/>
                  <a:gd name="connsiteY24" fmla="*/ 1463 h 709270"/>
                  <a:gd name="connsiteX0" fmla="*/ 486463 w 634072"/>
                  <a:gd name="connsiteY0" fmla="*/ 1463 h 709270"/>
                  <a:gd name="connsiteX1" fmla="*/ 335783 w 634072"/>
                  <a:gd name="connsiteY1" fmla="*/ 11730 h 709270"/>
                  <a:gd name="connsiteX2" fmla="*/ 254314 w 634072"/>
                  <a:gd name="connsiteY2" fmla="*/ 33693 h 709270"/>
                  <a:gd name="connsiteX3" fmla="*/ 101914 w 634072"/>
                  <a:gd name="connsiteY3" fmla="*/ 138468 h 709270"/>
                  <a:gd name="connsiteX4" fmla="*/ 35239 w 634072"/>
                  <a:gd name="connsiteY4" fmla="*/ 228956 h 709270"/>
                  <a:gd name="connsiteX5" fmla="*/ 25714 w 634072"/>
                  <a:gd name="connsiteY5" fmla="*/ 309918 h 709270"/>
                  <a:gd name="connsiteX6" fmla="*/ 92389 w 634072"/>
                  <a:gd name="connsiteY6" fmla="*/ 338493 h 709270"/>
                  <a:gd name="connsiteX7" fmla="*/ 159064 w 634072"/>
                  <a:gd name="connsiteY7" fmla="*/ 243243 h 709270"/>
                  <a:gd name="connsiteX8" fmla="*/ 118401 w 634072"/>
                  <a:gd name="connsiteY8" fmla="*/ 306434 h 709270"/>
                  <a:gd name="connsiteX9" fmla="*/ 4102 w 634072"/>
                  <a:gd name="connsiteY9" fmla="*/ 444547 h 709270"/>
                  <a:gd name="connsiteX10" fmla="*/ 54289 w 634072"/>
                  <a:gd name="connsiteY10" fmla="*/ 538517 h 709270"/>
                  <a:gd name="connsiteX11" fmla="*/ 168589 w 634072"/>
                  <a:gd name="connsiteY11" fmla="*/ 462318 h 709270"/>
                  <a:gd name="connsiteX12" fmla="*/ 78101 w 634072"/>
                  <a:gd name="connsiteY12" fmla="*/ 557568 h 709270"/>
                  <a:gd name="connsiteX13" fmla="*/ 130489 w 634072"/>
                  <a:gd name="connsiteY13" fmla="*/ 643293 h 709270"/>
                  <a:gd name="connsiteX14" fmla="*/ 259076 w 634072"/>
                  <a:gd name="connsiteY14" fmla="*/ 614718 h 709270"/>
                  <a:gd name="connsiteX15" fmla="*/ 311464 w 634072"/>
                  <a:gd name="connsiteY15" fmla="*/ 557568 h 709270"/>
                  <a:gd name="connsiteX16" fmla="*/ 225739 w 634072"/>
                  <a:gd name="connsiteY16" fmla="*/ 681393 h 709270"/>
                  <a:gd name="connsiteX17" fmla="*/ 340039 w 634072"/>
                  <a:gd name="connsiteY17" fmla="*/ 700443 h 709270"/>
                  <a:gd name="connsiteX18" fmla="*/ 549589 w 634072"/>
                  <a:gd name="connsiteY18" fmla="*/ 567093 h 709270"/>
                  <a:gd name="connsiteX19" fmla="*/ 619759 w 634072"/>
                  <a:gd name="connsiteY19" fmla="*/ 377997 h 709270"/>
                  <a:gd name="connsiteX20" fmla="*/ 627677 w 634072"/>
                  <a:gd name="connsiteY20" fmla="*/ 314238 h 709270"/>
                  <a:gd name="connsiteX21" fmla="*/ 633947 w 634072"/>
                  <a:gd name="connsiteY21" fmla="*/ 208216 h 709270"/>
                  <a:gd name="connsiteX22" fmla="*/ 625789 w 634072"/>
                  <a:gd name="connsiteY22" fmla="*/ 90843 h 709270"/>
                  <a:gd name="connsiteX23" fmla="*/ 559114 w 634072"/>
                  <a:gd name="connsiteY23" fmla="*/ 43218 h 709270"/>
                  <a:gd name="connsiteX24" fmla="*/ 486463 w 634072"/>
                  <a:gd name="connsiteY24" fmla="*/ 1463 h 709270"/>
                  <a:gd name="connsiteX0" fmla="*/ 486463 w 634072"/>
                  <a:gd name="connsiteY0" fmla="*/ 3196 h 711003"/>
                  <a:gd name="connsiteX1" fmla="*/ 353475 w 634072"/>
                  <a:gd name="connsiteY1" fmla="*/ 6498 h 711003"/>
                  <a:gd name="connsiteX2" fmla="*/ 254314 w 634072"/>
                  <a:gd name="connsiteY2" fmla="*/ 35426 h 711003"/>
                  <a:gd name="connsiteX3" fmla="*/ 101914 w 634072"/>
                  <a:gd name="connsiteY3" fmla="*/ 140201 h 711003"/>
                  <a:gd name="connsiteX4" fmla="*/ 35239 w 634072"/>
                  <a:gd name="connsiteY4" fmla="*/ 230689 h 711003"/>
                  <a:gd name="connsiteX5" fmla="*/ 25714 w 634072"/>
                  <a:gd name="connsiteY5" fmla="*/ 311651 h 711003"/>
                  <a:gd name="connsiteX6" fmla="*/ 92389 w 634072"/>
                  <a:gd name="connsiteY6" fmla="*/ 340226 h 711003"/>
                  <a:gd name="connsiteX7" fmla="*/ 159064 w 634072"/>
                  <a:gd name="connsiteY7" fmla="*/ 244976 h 711003"/>
                  <a:gd name="connsiteX8" fmla="*/ 118401 w 634072"/>
                  <a:gd name="connsiteY8" fmla="*/ 308167 h 711003"/>
                  <a:gd name="connsiteX9" fmla="*/ 4102 w 634072"/>
                  <a:gd name="connsiteY9" fmla="*/ 446280 h 711003"/>
                  <a:gd name="connsiteX10" fmla="*/ 54289 w 634072"/>
                  <a:gd name="connsiteY10" fmla="*/ 540250 h 711003"/>
                  <a:gd name="connsiteX11" fmla="*/ 168589 w 634072"/>
                  <a:gd name="connsiteY11" fmla="*/ 464051 h 711003"/>
                  <a:gd name="connsiteX12" fmla="*/ 78101 w 634072"/>
                  <a:gd name="connsiteY12" fmla="*/ 559301 h 711003"/>
                  <a:gd name="connsiteX13" fmla="*/ 130489 w 634072"/>
                  <a:gd name="connsiteY13" fmla="*/ 645026 h 711003"/>
                  <a:gd name="connsiteX14" fmla="*/ 259076 w 634072"/>
                  <a:gd name="connsiteY14" fmla="*/ 616451 h 711003"/>
                  <a:gd name="connsiteX15" fmla="*/ 311464 w 634072"/>
                  <a:gd name="connsiteY15" fmla="*/ 559301 h 711003"/>
                  <a:gd name="connsiteX16" fmla="*/ 225739 w 634072"/>
                  <a:gd name="connsiteY16" fmla="*/ 683126 h 711003"/>
                  <a:gd name="connsiteX17" fmla="*/ 340039 w 634072"/>
                  <a:gd name="connsiteY17" fmla="*/ 702176 h 711003"/>
                  <a:gd name="connsiteX18" fmla="*/ 549589 w 634072"/>
                  <a:gd name="connsiteY18" fmla="*/ 568826 h 711003"/>
                  <a:gd name="connsiteX19" fmla="*/ 619759 w 634072"/>
                  <a:gd name="connsiteY19" fmla="*/ 379730 h 711003"/>
                  <a:gd name="connsiteX20" fmla="*/ 627677 w 634072"/>
                  <a:gd name="connsiteY20" fmla="*/ 315971 h 711003"/>
                  <a:gd name="connsiteX21" fmla="*/ 633947 w 634072"/>
                  <a:gd name="connsiteY21" fmla="*/ 209949 h 711003"/>
                  <a:gd name="connsiteX22" fmla="*/ 625789 w 634072"/>
                  <a:gd name="connsiteY22" fmla="*/ 92576 h 711003"/>
                  <a:gd name="connsiteX23" fmla="*/ 559114 w 634072"/>
                  <a:gd name="connsiteY23" fmla="*/ 44951 h 711003"/>
                  <a:gd name="connsiteX24" fmla="*/ 486463 w 634072"/>
                  <a:gd name="connsiteY24" fmla="*/ 3196 h 711003"/>
                  <a:gd name="connsiteX0" fmla="*/ 486463 w 634072"/>
                  <a:gd name="connsiteY0" fmla="*/ 10201 h 718008"/>
                  <a:gd name="connsiteX1" fmla="*/ 353475 w 634072"/>
                  <a:gd name="connsiteY1" fmla="*/ 13503 h 718008"/>
                  <a:gd name="connsiteX2" fmla="*/ 254314 w 634072"/>
                  <a:gd name="connsiteY2" fmla="*/ 42431 h 718008"/>
                  <a:gd name="connsiteX3" fmla="*/ 101914 w 634072"/>
                  <a:gd name="connsiteY3" fmla="*/ 147206 h 718008"/>
                  <a:gd name="connsiteX4" fmla="*/ 35239 w 634072"/>
                  <a:gd name="connsiteY4" fmla="*/ 237694 h 718008"/>
                  <a:gd name="connsiteX5" fmla="*/ 25714 w 634072"/>
                  <a:gd name="connsiteY5" fmla="*/ 318656 h 718008"/>
                  <a:gd name="connsiteX6" fmla="*/ 92389 w 634072"/>
                  <a:gd name="connsiteY6" fmla="*/ 347231 h 718008"/>
                  <a:gd name="connsiteX7" fmla="*/ 159064 w 634072"/>
                  <a:gd name="connsiteY7" fmla="*/ 251981 h 718008"/>
                  <a:gd name="connsiteX8" fmla="*/ 118401 w 634072"/>
                  <a:gd name="connsiteY8" fmla="*/ 315172 h 718008"/>
                  <a:gd name="connsiteX9" fmla="*/ 4102 w 634072"/>
                  <a:gd name="connsiteY9" fmla="*/ 453285 h 718008"/>
                  <a:gd name="connsiteX10" fmla="*/ 54289 w 634072"/>
                  <a:gd name="connsiteY10" fmla="*/ 547255 h 718008"/>
                  <a:gd name="connsiteX11" fmla="*/ 168589 w 634072"/>
                  <a:gd name="connsiteY11" fmla="*/ 471056 h 718008"/>
                  <a:gd name="connsiteX12" fmla="*/ 78101 w 634072"/>
                  <a:gd name="connsiteY12" fmla="*/ 566306 h 718008"/>
                  <a:gd name="connsiteX13" fmla="*/ 130489 w 634072"/>
                  <a:gd name="connsiteY13" fmla="*/ 652031 h 718008"/>
                  <a:gd name="connsiteX14" fmla="*/ 259076 w 634072"/>
                  <a:gd name="connsiteY14" fmla="*/ 623456 h 718008"/>
                  <a:gd name="connsiteX15" fmla="*/ 311464 w 634072"/>
                  <a:gd name="connsiteY15" fmla="*/ 566306 h 718008"/>
                  <a:gd name="connsiteX16" fmla="*/ 225739 w 634072"/>
                  <a:gd name="connsiteY16" fmla="*/ 690131 h 718008"/>
                  <a:gd name="connsiteX17" fmla="*/ 340039 w 634072"/>
                  <a:gd name="connsiteY17" fmla="*/ 709181 h 718008"/>
                  <a:gd name="connsiteX18" fmla="*/ 549589 w 634072"/>
                  <a:gd name="connsiteY18" fmla="*/ 575831 h 718008"/>
                  <a:gd name="connsiteX19" fmla="*/ 619759 w 634072"/>
                  <a:gd name="connsiteY19" fmla="*/ 386735 h 718008"/>
                  <a:gd name="connsiteX20" fmla="*/ 627677 w 634072"/>
                  <a:gd name="connsiteY20" fmla="*/ 322976 h 718008"/>
                  <a:gd name="connsiteX21" fmla="*/ 633947 w 634072"/>
                  <a:gd name="connsiteY21" fmla="*/ 216954 h 718008"/>
                  <a:gd name="connsiteX22" fmla="*/ 625789 w 634072"/>
                  <a:gd name="connsiteY22" fmla="*/ 99581 h 718008"/>
                  <a:gd name="connsiteX23" fmla="*/ 559114 w 634072"/>
                  <a:gd name="connsiteY23" fmla="*/ 51956 h 718008"/>
                  <a:gd name="connsiteX24" fmla="*/ 486463 w 634072"/>
                  <a:gd name="connsiteY24" fmla="*/ 10201 h 718008"/>
                  <a:gd name="connsiteX0" fmla="*/ 486463 w 634072"/>
                  <a:gd name="connsiteY0" fmla="*/ 3374 h 711181"/>
                  <a:gd name="connsiteX1" fmla="*/ 353475 w 634072"/>
                  <a:gd name="connsiteY1" fmla="*/ 6676 h 711181"/>
                  <a:gd name="connsiteX2" fmla="*/ 254314 w 634072"/>
                  <a:gd name="connsiteY2" fmla="*/ 35604 h 711181"/>
                  <a:gd name="connsiteX3" fmla="*/ 101914 w 634072"/>
                  <a:gd name="connsiteY3" fmla="*/ 140379 h 711181"/>
                  <a:gd name="connsiteX4" fmla="*/ 35239 w 634072"/>
                  <a:gd name="connsiteY4" fmla="*/ 230867 h 711181"/>
                  <a:gd name="connsiteX5" fmla="*/ 25714 w 634072"/>
                  <a:gd name="connsiteY5" fmla="*/ 311829 h 711181"/>
                  <a:gd name="connsiteX6" fmla="*/ 92389 w 634072"/>
                  <a:gd name="connsiteY6" fmla="*/ 340404 h 711181"/>
                  <a:gd name="connsiteX7" fmla="*/ 159064 w 634072"/>
                  <a:gd name="connsiteY7" fmla="*/ 245154 h 711181"/>
                  <a:gd name="connsiteX8" fmla="*/ 118401 w 634072"/>
                  <a:gd name="connsiteY8" fmla="*/ 308345 h 711181"/>
                  <a:gd name="connsiteX9" fmla="*/ 4102 w 634072"/>
                  <a:gd name="connsiteY9" fmla="*/ 446458 h 711181"/>
                  <a:gd name="connsiteX10" fmla="*/ 54289 w 634072"/>
                  <a:gd name="connsiteY10" fmla="*/ 540428 h 711181"/>
                  <a:gd name="connsiteX11" fmla="*/ 168589 w 634072"/>
                  <a:gd name="connsiteY11" fmla="*/ 464229 h 711181"/>
                  <a:gd name="connsiteX12" fmla="*/ 78101 w 634072"/>
                  <a:gd name="connsiteY12" fmla="*/ 559479 h 711181"/>
                  <a:gd name="connsiteX13" fmla="*/ 130489 w 634072"/>
                  <a:gd name="connsiteY13" fmla="*/ 645204 h 711181"/>
                  <a:gd name="connsiteX14" fmla="*/ 259076 w 634072"/>
                  <a:gd name="connsiteY14" fmla="*/ 616629 h 711181"/>
                  <a:gd name="connsiteX15" fmla="*/ 311464 w 634072"/>
                  <a:gd name="connsiteY15" fmla="*/ 559479 h 711181"/>
                  <a:gd name="connsiteX16" fmla="*/ 225739 w 634072"/>
                  <a:gd name="connsiteY16" fmla="*/ 683304 h 711181"/>
                  <a:gd name="connsiteX17" fmla="*/ 340039 w 634072"/>
                  <a:gd name="connsiteY17" fmla="*/ 702354 h 711181"/>
                  <a:gd name="connsiteX18" fmla="*/ 549589 w 634072"/>
                  <a:gd name="connsiteY18" fmla="*/ 569004 h 711181"/>
                  <a:gd name="connsiteX19" fmla="*/ 619759 w 634072"/>
                  <a:gd name="connsiteY19" fmla="*/ 379908 h 711181"/>
                  <a:gd name="connsiteX20" fmla="*/ 627677 w 634072"/>
                  <a:gd name="connsiteY20" fmla="*/ 316149 h 711181"/>
                  <a:gd name="connsiteX21" fmla="*/ 633947 w 634072"/>
                  <a:gd name="connsiteY21" fmla="*/ 210127 h 711181"/>
                  <a:gd name="connsiteX22" fmla="*/ 625789 w 634072"/>
                  <a:gd name="connsiteY22" fmla="*/ 92754 h 711181"/>
                  <a:gd name="connsiteX23" fmla="*/ 559114 w 634072"/>
                  <a:gd name="connsiteY23" fmla="*/ 45129 h 711181"/>
                  <a:gd name="connsiteX24" fmla="*/ 486463 w 634072"/>
                  <a:gd name="connsiteY24" fmla="*/ 3374 h 711181"/>
                  <a:gd name="connsiteX0" fmla="*/ 486463 w 634072"/>
                  <a:gd name="connsiteY0" fmla="*/ 5125 h 712932"/>
                  <a:gd name="connsiteX1" fmla="*/ 353475 w 634072"/>
                  <a:gd name="connsiteY1" fmla="*/ 8427 h 712932"/>
                  <a:gd name="connsiteX2" fmla="*/ 254314 w 634072"/>
                  <a:gd name="connsiteY2" fmla="*/ 37355 h 712932"/>
                  <a:gd name="connsiteX3" fmla="*/ 101914 w 634072"/>
                  <a:gd name="connsiteY3" fmla="*/ 142130 h 712932"/>
                  <a:gd name="connsiteX4" fmla="*/ 35239 w 634072"/>
                  <a:gd name="connsiteY4" fmla="*/ 232618 h 712932"/>
                  <a:gd name="connsiteX5" fmla="*/ 25714 w 634072"/>
                  <a:gd name="connsiteY5" fmla="*/ 313580 h 712932"/>
                  <a:gd name="connsiteX6" fmla="*/ 92389 w 634072"/>
                  <a:gd name="connsiteY6" fmla="*/ 342155 h 712932"/>
                  <a:gd name="connsiteX7" fmla="*/ 159064 w 634072"/>
                  <a:gd name="connsiteY7" fmla="*/ 246905 h 712932"/>
                  <a:gd name="connsiteX8" fmla="*/ 118401 w 634072"/>
                  <a:gd name="connsiteY8" fmla="*/ 310096 h 712932"/>
                  <a:gd name="connsiteX9" fmla="*/ 4102 w 634072"/>
                  <a:gd name="connsiteY9" fmla="*/ 448209 h 712932"/>
                  <a:gd name="connsiteX10" fmla="*/ 54289 w 634072"/>
                  <a:gd name="connsiteY10" fmla="*/ 542179 h 712932"/>
                  <a:gd name="connsiteX11" fmla="*/ 168589 w 634072"/>
                  <a:gd name="connsiteY11" fmla="*/ 465980 h 712932"/>
                  <a:gd name="connsiteX12" fmla="*/ 78101 w 634072"/>
                  <a:gd name="connsiteY12" fmla="*/ 561230 h 712932"/>
                  <a:gd name="connsiteX13" fmla="*/ 130489 w 634072"/>
                  <a:gd name="connsiteY13" fmla="*/ 646955 h 712932"/>
                  <a:gd name="connsiteX14" fmla="*/ 259076 w 634072"/>
                  <a:gd name="connsiteY14" fmla="*/ 618380 h 712932"/>
                  <a:gd name="connsiteX15" fmla="*/ 311464 w 634072"/>
                  <a:gd name="connsiteY15" fmla="*/ 561230 h 712932"/>
                  <a:gd name="connsiteX16" fmla="*/ 225739 w 634072"/>
                  <a:gd name="connsiteY16" fmla="*/ 685055 h 712932"/>
                  <a:gd name="connsiteX17" fmla="*/ 340039 w 634072"/>
                  <a:gd name="connsiteY17" fmla="*/ 704105 h 712932"/>
                  <a:gd name="connsiteX18" fmla="*/ 549589 w 634072"/>
                  <a:gd name="connsiteY18" fmla="*/ 570755 h 712932"/>
                  <a:gd name="connsiteX19" fmla="*/ 619759 w 634072"/>
                  <a:gd name="connsiteY19" fmla="*/ 381659 h 712932"/>
                  <a:gd name="connsiteX20" fmla="*/ 627677 w 634072"/>
                  <a:gd name="connsiteY20" fmla="*/ 317900 h 712932"/>
                  <a:gd name="connsiteX21" fmla="*/ 633947 w 634072"/>
                  <a:gd name="connsiteY21" fmla="*/ 211878 h 712932"/>
                  <a:gd name="connsiteX22" fmla="*/ 625789 w 634072"/>
                  <a:gd name="connsiteY22" fmla="*/ 94505 h 712932"/>
                  <a:gd name="connsiteX23" fmla="*/ 559114 w 634072"/>
                  <a:gd name="connsiteY23" fmla="*/ 46880 h 712932"/>
                  <a:gd name="connsiteX24" fmla="*/ 486463 w 634072"/>
                  <a:gd name="connsiteY24" fmla="*/ 5125 h 71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4072" h="712932">
                    <a:moveTo>
                      <a:pt x="486463" y="5125"/>
                    </a:moveTo>
                    <a:cubicBezTo>
                      <a:pt x="452190" y="-1284"/>
                      <a:pt x="402079" y="-3208"/>
                      <a:pt x="353475" y="8427"/>
                    </a:cubicBezTo>
                    <a:cubicBezTo>
                      <a:pt x="304871" y="20062"/>
                      <a:pt x="296241" y="15071"/>
                      <a:pt x="254314" y="37355"/>
                    </a:cubicBezTo>
                    <a:cubicBezTo>
                      <a:pt x="212387" y="59639"/>
                      <a:pt x="138426" y="109586"/>
                      <a:pt x="101914" y="142130"/>
                    </a:cubicBezTo>
                    <a:cubicBezTo>
                      <a:pt x="65402" y="174674"/>
                      <a:pt x="47939" y="204043"/>
                      <a:pt x="35239" y="232618"/>
                    </a:cubicBezTo>
                    <a:cubicBezTo>
                      <a:pt x="22539" y="261193"/>
                      <a:pt x="16189" y="295324"/>
                      <a:pt x="25714" y="313580"/>
                    </a:cubicBezTo>
                    <a:cubicBezTo>
                      <a:pt x="35239" y="331836"/>
                      <a:pt x="70164" y="353267"/>
                      <a:pt x="92389" y="342155"/>
                    </a:cubicBezTo>
                    <a:cubicBezTo>
                      <a:pt x="114614" y="331043"/>
                      <a:pt x="154729" y="252248"/>
                      <a:pt x="159064" y="246905"/>
                    </a:cubicBezTo>
                    <a:cubicBezTo>
                      <a:pt x="163399" y="241562"/>
                      <a:pt x="142641" y="291627"/>
                      <a:pt x="118401" y="310096"/>
                    </a:cubicBezTo>
                    <a:cubicBezTo>
                      <a:pt x="94161" y="328566"/>
                      <a:pt x="21137" y="411910"/>
                      <a:pt x="4102" y="448209"/>
                    </a:cubicBezTo>
                    <a:cubicBezTo>
                      <a:pt x="-12933" y="484508"/>
                      <a:pt x="26874" y="539217"/>
                      <a:pt x="54289" y="542179"/>
                    </a:cubicBezTo>
                    <a:cubicBezTo>
                      <a:pt x="81704" y="545141"/>
                      <a:pt x="164620" y="462805"/>
                      <a:pt x="168589" y="465980"/>
                    </a:cubicBezTo>
                    <a:cubicBezTo>
                      <a:pt x="172558" y="469155"/>
                      <a:pt x="84451" y="531068"/>
                      <a:pt x="78101" y="561230"/>
                    </a:cubicBezTo>
                    <a:cubicBezTo>
                      <a:pt x="71751" y="591392"/>
                      <a:pt x="100327" y="637430"/>
                      <a:pt x="130489" y="646955"/>
                    </a:cubicBezTo>
                    <a:cubicBezTo>
                      <a:pt x="160651" y="656480"/>
                      <a:pt x="228914" y="632667"/>
                      <a:pt x="259076" y="618380"/>
                    </a:cubicBezTo>
                    <a:cubicBezTo>
                      <a:pt x="289238" y="604093"/>
                      <a:pt x="317020" y="550118"/>
                      <a:pt x="311464" y="561230"/>
                    </a:cubicBezTo>
                    <a:cubicBezTo>
                      <a:pt x="305908" y="572343"/>
                      <a:pt x="220977" y="661243"/>
                      <a:pt x="225739" y="685055"/>
                    </a:cubicBezTo>
                    <a:cubicBezTo>
                      <a:pt x="230501" y="708867"/>
                      <a:pt x="286064" y="723155"/>
                      <a:pt x="340039" y="704105"/>
                    </a:cubicBezTo>
                    <a:cubicBezTo>
                      <a:pt x="394014" y="685055"/>
                      <a:pt x="502969" y="624496"/>
                      <a:pt x="549589" y="570755"/>
                    </a:cubicBezTo>
                    <a:cubicBezTo>
                      <a:pt x="596209" y="517014"/>
                      <a:pt x="606744" y="423802"/>
                      <a:pt x="619759" y="381659"/>
                    </a:cubicBezTo>
                    <a:cubicBezTo>
                      <a:pt x="632774" y="339517"/>
                      <a:pt x="627677" y="317900"/>
                      <a:pt x="627677" y="317900"/>
                    </a:cubicBezTo>
                    <a:cubicBezTo>
                      <a:pt x="627221" y="293524"/>
                      <a:pt x="634403" y="236254"/>
                      <a:pt x="633947" y="211878"/>
                    </a:cubicBezTo>
                    <a:cubicBezTo>
                      <a:pt x="632359" y="180128"/>
                      <a:pt x="638489" y="124668"/>
                      <a:pt x="625789" y="94505"/>
                    </a:cubicBezTo>
                    <a:cubicBezTo>
                      <a:pt x="613089" y="64343"/>
                      <a:pt x="582335" y="61777"/>
                      <a:pt x="559114" y="46880"/>
                    </a:cubicBezTo>
                    <a:cubicBezTo>
                      <a:pt x="535893" y="31983"/>
                      <a:pt x="520736" y="11534"/>
                      <a:pt x="486463" y="5125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7DFEE603-9705-4584-A4A2-3D44D168EA2D}"/>
                </a:ext>
              </a:extLst>
            </p:cNvPr>
            <p:cNvSpPr/>
            <p:nvPr/>
          </p:nvSpPr>
          <p:spPr>
            <a:xfrm rot="8519497">
              <a:off x="5223528" y="4559907"/>
              <a:ext cx="353221" cy="260212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8" name="mouthmia">
            <a:hlinkClick r:id="" action="ppaction://media"/>
            <a:extLst>
              <a:ext uri="{FF2B5EF4-FFF2-40B4-BE49-F238E27FC236}">
                <a16:creationId xmlns:a16="http://schemas.microsoft.com/office/drawing/2014/main" id="{B3A73711-8724-C104-84C3-67385E91950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1419.3"/>
                </p14:media>
              </p:ext>
            </p:extLst>
          </p:nvPr>
        </p:nvPicPr>
        <p:blipFill>
          <a:blip r:embed="rId7"/>
          <a:srcRect l="48373" t="21546" r="42698" b="69449"/>
          <a:stretch>
            <a:fillRect/>
          </a:stretch>
        </p:blipFill>
        <p:spPr>
          <a:xfrm flipH="1">
            <a:off x="7001259" y="4937285"/>
            <a:ext cx="120408" cy="80272"/>
          </a:xfrm>
          <a:prstGeom prst="roundRect">
            <a:avLst>
              <a:gd name="adj" fmla="val 50000"/>
            </a:avLst>
          </a:prstGeom>
        </p:spPr>
      </p:pic>
      <p:pic>
        <p:nvPicPr>
          <p:cNvPr id="3" name="Text-to-Speech_23-Nov-2024_19-13">
            <a:hlinkClick r:id="" action="ppaction://media"/>
            <a:extLst>
              <a:ext uri="{FF2B5EF4-FFF2-40B4-BE49-F238E27FC236}">
                <a16:creationId xmlns:a16="http://schemas.microsoft.com/office/drawing/2014/main" id="{FB166F19-A59D-4A04-AAB4-0CE31DB3CEA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7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1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0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38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9B4436-19C2-4CA9-8C11-A243C5A643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2240" y="-1"/>
            <a:ext cx="4779618" cy="716942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5080543-9A61-4EAE-8A5A-C58BBB11520F}"/>
              </a:ext>
            </a:extLst>
          </p:cNvPr>
          <p:cNvGrpSpPr/>
          <p:nvPr/>
        </p:nvGrpSpPr>
        <p:grpSpPr>
          <a:xfrm>
            <a:off x="4701465" y="3792567"/>
            <a:ext cx="1287142" cy="2980562"/>
            <a:chOff x="4701465" y="3792567"/>
            <a:chExt cx="1287142" cy="298056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7B527B2-AA90-4C11-A12F-43E5E913EF76}"/>
                </a:ext>
              </a:extLst>
            </p:cNvPr>
            <p:cNvGrpSpPr/>
            <p:nvPr/>
          </p:nvGrpSpPr>
          <p:grpSpPr>
            <a:xfrm>
              <a:off x="4701465" y="3792567"/>
              <a:ext cx="1287142" cy="2980562"/>
              <a:chOff x="4160834" y="3315093"/>
              <a:chExt cx="1561127" cy="3406869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231CF04-7A55-4DF0-8FF8-0B060401C4B2}"/>
                  </a:ext>
                </a:extLst>
              </p:cNvPr>
              <p:cNvGrpSpPr/>
              <p:nvPr/>
            </p:nvGrpSpPr>
            <p:grpSpPr>
              <a:xfrm>
                <a:off x="4175193" y="3315093"/>
                <a:ext cx="1534956" cy="3406869"/>
                <a:chOff x="4249028" y="1982325"/>
                <a:chExt cx="2137690" cy="4744654"/>
              </a:xfrm>
            </p:grpSpPr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DD06CC1A-526C-4B11-8D4A-217DCA3E1C3C}"/>
                    </a:ext>
                  </a:extLst>
                </p:cNvPr>
                <p:cNvSpPr/>
                <p:nvPr/>
              </p:nvSpPr>
              <p:spPr>
                <a:xfrm>
                  <a:off x="4787164" y="5634539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Rectangle: Rounded Corners 67">
                  <a:extLst>
                    <a:ext uri="{FF2B5EF4-FFF2-40B4-BE49-F238E27FC236}">
                      <a16:creationId xmlns:a16="http://schemas.microsoft.com/office/drawing/2014/main" id="{63027352-CF52-49A4-9E20-CD34A2DD8883}"/>
                    </a:ext>
                  </a:extLst>
                </p:cNvPr>
                <p:cNvSpPr/>
                <p:nvPr/>
              </p:nvSpPr>
              <p:spPr>
                <a:xfrm>
                  <a:off x="5637670" y="5666003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95AE43DC-5A9C-4EC0-9968-A0C3ED1BB766}"/>
                    </a:ext>
                  </a:extLst>
                </p:cNvPr>
                <p:cNvGrpSpPr/>
                <p:nvPr/>
              </p:nvGrpSpPr>
              <p:grpSpPr>
                <a:xfrm>
                  <a:off x="4249028" y="1982325"/>
                  <a:ext cx="2137690" cy="1985965"/>
                  <a:chOff x="2433554" y="1553551"/>
                  <a:chExt cx="1329516" cy="1235151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2394AD42-3E47-48E7-B2C0-93569B19D831}"/>
                      </a:ext>
                    </a:extLst>
                  </p:cNvPr>
                  <p:cNvSpPr/>
                  <p:nvPr/>
                </p:nvSpPr>
                <p:spPr>
                  <a:xfrm>
                    <a:off x="2433554" y="1978171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D4876148-3861-4BE5-824A-E0341EA74DCA}"/>
                      </a:ext>
                    </a:extLst>
                  </p:cNvPr>
                  <p:cNvSpPr/>
                  <p:nvPr/>
                </p:nvSpPr>
                <p:spPr>
                  <a:xfrm>
                    <a:off x="3482036" y="1965110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F3A0CD44-3158-4B07-BB0F-C8198A458AE7}"/>
                      </a:ext>
                    </a:extLst>
                  </p:cNvPr>
                  <p:cNvSpPr/>
                  <p:nvPr/>
                </p:nvSpPr>
                <p:spPr>
                  <a:xfrm>
                    <a:off x="2507762" y="1569502"/>
                    <a:ext cx="1181100" cy="12192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1D601A23-52D9-4F08-A9BD-371E043DB62D}"/>
                      </a:ext>
                    </a:extLst>
                  </p:cNvPr>
                  <p:cNvSpPr/>
                  <p:nvPr/>
                </p:nvSpPr>
                <p:spPr>
                  <a:xfrm>
                    <a:off x="2707977" y="1823483"/>
                    <a:ext cx="165237" cy="189843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493F8A43-CEBC-43C6-9157-93941F07CDF2}"/>
                      </a:ext>
                    </a:extLst>
                  </p:cNvPr>
                  <p:cNvSpPr/>
                  <p:nvPr/>
                </p:nvSpPr>
                <p:spPr>
                  <a:xfrm>
                    <a:off x="2823952" y="1903168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066FC2FE-EEC9-494C-8618-7A71632CDC4D}"/>
                      </a:ext>
                    </a:extLst>
                  </p:cNvPr>
                  <p:cNvSpPr/>
                  <p:nvPr/>
                </p:nvSpPr>
                <p:spPr>
                  <a:xfrm>
                    <a:off x="3225101" y="2053527"/>
                    <a:ext cx="155664" cy="19891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D6EE7D2A-3802-45C9-B290-D831C44A14A6}"/>
                      </a:ext>
                    </a:extLst>
                  </p:cNvPr>
                  <p:cNvSpPr/>
                  <p:nvPr/>
                </p:nvSpPr>
                <p:spPr>
                  <a:xfrm>
                    <a:off x="3270712" y="2099279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91EF0C2C-68D0-4382-86EF-AADB7B983E78}"/>
                      </a:ext>
                    </a:extLst>
                  </p:cNvPr>
                  <p:cNvSpPr/>
                  <p:nvPr/>
                </p:nvSpPr>
                <p:spPr>
                  <a:xfrm>
                    <a:off x="3162495" y="1900962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8366982B-6A39-4B74-8775-1E3E281B5F93}"/>
                      </a:ext>
                    </a:extLst>
                  </p:cNvPr>
                  <p:cNvSpPr/>
                  <p:nvPr/>
                </p:nvSpPr>
                <p:spPr>
                  <a:xfrm>
                    <a:off x="2799528" y="2243491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2C50031A-7271-4EE2-B453-DD037758617A}"/>
                      </a:ext>
                    </a:extLst>
                  </p:cNvPr>
                  <p:cNvSpPr/>
                  <p:nvPr/>
                </p:nvSpPr>
                <p:spPr>
                  <a:xfrm>
                    <a:off x="3032578" y="2242812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" name="Freeform: Shape 115">
                    <a:extLst>
                      <a:ext uri="{FF2B5EF4-FFF2-40B4-BE49-F238E27FC236}">
                        <a16:creationId xmlns:a16="http://schemas.microsoft.com/office/drawing/2014/main" id="{4A10253F-F004-4EE3-8516-81DC0A17391A}"/>
                      </a:ext>
                    </a:extLst>
                  </p:cNvPr>
                  <p:cNvSpPr/>
                  <p:nvPr/>
                </p:nvSpPr>
                <p:spPr>
                  <a:xfrm rot="21269661">
                    <a:off x="3052777" y="2351419"/>
                    <a:ext cx="142875" cy="61946"/>
                  </a:xfrm>
                  <a:custGeom>
                    <a:avLst/>
                    <a:gdLst>
                      <a:gd name="connsiteX0" fmla="*/ 0 w 142875"/>
                      <a:gd name="connsiteY0" fmla="*/ 0 h 61946"/>
                      <a:gd name="connsiteX1" fmla="*/ 71437 w 142875"/>
                      <a:gd name="connsiteY1" fmla="*/ 61912 h 61946"/>
                      <a:gd name="connsiteX2" fmla="*/ 142875 w 142875"/>
                      <a:gd name="connsiteY2" fmla="*/ 9525 h 61946"/>
                      <a:gd name="connsiteX3" fmla="*/ 142875 w 142875"/>
                      <a:gd name="connsiteY3" fmla="*/ 9525 h 6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875" h="61946">
                        <a:moveTo>
                          <a:pt x="0" y="0"/>
                        </a:moveTo>
                        <a:cubicBezTo>
                          <a:pt x="23812" y="30162"/>
                          <a:pt x="47624" y="60324"/>
                          <a:pt x="71437" y="61912"/>
                        </a:cubicBezTo>
                        <a:cubicBezTo>
                          <a:pt x="95250" y="63500"/>
                          <a:pt x="142875" y="9525"/>
                          <a:pt x="142875" y="9525"/>
                        </a:cubicBezTo>
                        <a:lnTo>
                          <a:pt x="142875" y="9525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id="{22DDC21D-A1C3-4BCD-83DC-CE73BEDBA93A}"/>
                      </a:ext>
                    </a:extLst>
                  </p:cNvPr>
                  <p:cNvSpPr/>
                  <p:nvPr/>
                </p:nvSpPr>
                <p:spPr>
                  <a:xfrm>
                    <a:off x="2525052" y="1553551"/>
                    <a:ext cx="1163809" cy="393320"/>
                  </a:xfrm>
                  <a:custGeom>
                    <a:avLst/>
                    <a:gdLst>
                      <a:gd name="connsiteX0" fmla="*/ 452394 w 904788"/>
                      <a:gd name="connsiteY0" fmla="*/ 0 h 222102"/>
                      <a:gd name="connsiteX1" fmla="*/ 869976 w 904788"/>
                      <a:gd name="connsiteY1" fmla="*/ 178548 h 222102"/>
                      <a:gd name="connsiteX2" fmla="*/ 904788 w 904788"/>
                      <a:gd name="connsiteY2" fmla="*/ 222102 h 222102"/>
                      <a:gd name="connsiteX3" fmla="*/ 0 w 904788"/>
                      <a:gd name="connsiteY3" fmla="*/ 222102 h 222102"/>
                      <a:gd name="connsiteX4" fmla="*/ 34812 w 904788"/>
                      <a:gd name="connsiteY4" fmla="*/ 178548 h 222102"/>
                      <a:gd name="connsiteX5" fmla="*/ 452394 w 904788"/>
                      <a:gd name="connsiteY5" fmla="*/ 0 h 22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4788" h="222102">
                        <a:moveTo>
                          <a:pt x="452394" y="0"/>
                        </a:moveTo>
                        <a:cubicBezTo>
                          <a:pt x="615470" y="0"/>
                          <a:pt x="763108" y="68232"/>
                          <a:pt x="869976" y="178548"/>
                        </a:cubicBezTo>
                        <a:lnTo>
                          <a:pt x="904788" y="222102"/>
                        </a:lnTo>
                        <a:lnTo>
                          <a:pt x="0" y="222102"/>
                        </a:lnTo>
                        <a:lnTo>
                          <a:pt x="34812" y="178548"/>
                        </a:lnTo>
                        <a:cubicBezTo>
                          <a:pt x="141681" y="68232"/>
                          <a:pt x="289318" y="0"/>
                          <a:pt x="452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D3F5F51B-BF09-4AC6-8D30-506A318F8C93}"/>
                      </a:ext>
                    </a:extLst>
                  </p:cNvPr>
                  <p:cNvSpPr/>
                  <p:nvPr/>
                </p:nvSpPr>
                <p:spPr>
                  <a:xfrm>
                    <a:off x="2849218" y="2058450"/>
                    <a:ext cx="165237" cy="18984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1D797374-4FBE-44FD-8063-E06DBBF72468}"/>
                      </a:ext>
                    </a:extLst>
                  </p:cNvPr>
                  <p:cNvSpPr/>
                  <p:nvPr/>
                </p:nvSpPr>
                <p:spPr>
                  <a:xfrm>
                    <a:off x="2901548" y="2108409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F3632658-977E-4ACC-B8C2-E128B67CC1FB}"/>
                    </a:ext>
                  </a:extLst>
                </p:cNvPr>
                <p:cNvSpPr/>
                <p:nvPr/>
              </p:nvSpPr>
              <p:spPr>
                <a:xfrm>
                  <a:off x="4493696" y="4095599"/>
                  <a:ext cx="1644819" cy="1589649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20C67C4D-2750-49A0-A5C5-C10EC6E4F7C2}"/>
                    </a:ext>
                  </a:extLst>
                </p:cNvPr>
                <p:cNvSpPr/>
                <p:nvPr/>
              </p:nvSpPr>
              <p:spPr>
                <a:xfrm>
                  <a:off x="5867957" y="4118273"/>
                  <a:ext cx="326010" cy="51580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Rectangle: Rounded Corners 73">
                  <a:extLst>
                    <a:ext uri="{FF2B5EF4-FFF2-40B4-BE49-F238E27FC236}">
                      <a16:creationId xmlns:a16="http://schemas.microsoft.com/office/drawing/2014/main" id="{69A2F8D7-F992-4EED-938B-E71CF5A3C4CB}"/>
                    </a:ext>
                  </a:extLst>
                </p:cNvPr>
                <p:cNvSpPr/>
                <p:nvPr/>
              </p:nvSpPr>
              <p:spPr>
                <a:xfrm>
                  <a:off x="5296043" y="3890631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Rectangle: Top Corners Rounded 74">
                  <a:extLst>
                    <a:ext uri="{FF2B5EF4-FFF2-40B4-BE49-F238E27FC236}">
                      <a16:creationId xmlns:a16="http://schemas.microsoft.com/office/drawing/2014/main" id="{1BF4ACF7-375F-49CF-9474-67E6232362E6}"/>
                    </a:ext>
                  </a:extLst>
                </p:cNvPr>
                <p:cNvSpPr/>
                <p:nvPr/>
              </p:nvSpPr>
              <p:spPr>
                <a:xfrm>
                  <a:off x="4624275" y="6443308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Rectangle: Top Corners Rounded 77">
                  <a:extLst>
                    <a:ext uri="{FF2B5EF4-FFF2-40B4-BE49-F238E27FC236}">
                      <a16:creationId xmlns:a16="http://schemas.microsoft.com/office/drawing/2014/main" id="{E54CE0C4-5B39-47EE-A087-C0E141B1C780}"/>
                    </a:ext>
                  </a:extLst>
                </p:cNvPr>
                <p:cNvSpPr/>
                <p:nvPr/>
              </p:nvSpPr>
              <p:spPr>
                <a:xfrm>
                  <a:off x="5464408" y="6541485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62DD9DC3-CCFF-419C-AB03-414A9375BBEB}"/>
                    </a:ext>
                  </a:extLst>
                </p:cNvPr>
                <p:cNvGrpSpPr/>
                <p:nvPr/>
              </p:nvGrpSpPr>
              <p:grpSpPr>
                <a:xfrm rot="21192860" flipH="1">
                  <a:off x="4499698" y="4033553"/>
                  <a:ext cx="1657418" cy="1099345"/>
                  <a:chOff x="-379256" y="2876076"/>
                  <a:chExt cx="1657418" cy="1099345"/>
                </a:xfrm>
              </p:grpSpPr>
              <p:sp>
                <p:nvSpPr>
                  <p:cNvPr id="98" name="Rectangle: Rounded Corners 97">
                    <a:extLst>
                      <a:ext uri="{FF2B5EF4-FFF2-40B4-BE49-F238E27FC236}">
                        <a16:creationId xmlns:a16="http://schemas.microsoft.com/office/drawing/2014/main" id="{DF5843FF-E09C-462B-9EF5-F766E2145E49}"/>
                      </a:ext>
                    </a:extLst>
                  </p:cNvPr>
                  <p:cNvSpPr/>
                  <p:nvPr/>
                </p:nvSpPr>
                <p:spPr>
                  <a:xfrm rot="20877890">
                    <a:off x="970923" y="2876076"/>
                    <a:ext cx="307239" cy="54731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9" name="Rectangle: Rounded Corners 98">
                    <a:extLst>
                      <a:ext uri="{FF2B5EF4-FFF2-40B4-BE49-F238E27FC236}">
                        <a16:creationId xmlns:a16="http://schemas.microsoft.com/office/drawing/2014/main" id="{214361EC-00FE-462A-99C3-6CF4DC2E9B30}"/>
                      </a:ext>
                    </a:extLst>
                  </p:cNvPr>
                  <p:cNvSpPr/>
                  <p:nvPr/>
                </p:nvSpPr>
                <p:spPr>
                  <a:xfrm rot="4253148">
                    <a:off x="835803" y="3086661"/>
                    <a:ext cx="186406" cy="687312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7" name="Rectangle: Rounded Corners 126">
                    <a:extLst>
                      <a:ext uri="{FF2B5EF4-FFF2-40B4-BE49-F238E27FC236}">
                        <a16:creationId xmlns:a16="http://schemas.microsoft.com/office/drawing/2014/main" id="{8052C156-E0AA-4A3E-A84E-C33063F5CFAC}"/>
                      </a:ext>
                    </a:extLst>
                  </p:cNvPr>
                  <p:cNvSpPr/>
                  <p:nvPr/>
                </p:nvSpPr>
                <p:spPr>
                  <a:xfrm rot="21192860">
                    <a:off x="-379256" y="3327683"/>
                    <a:ext cx="197794" cy="64773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0B31D89-D790-4DDA-A586-252EBF12BE2E}"/>
                  </a:ext>
                </a:extLst>
              </p:cNvPr>
              <p:cNvSpPr/>
              <p:nvPr/>
            </p:nvSpPr>
            <p:spPr>
              <a:xfrm>
                <a:off x="4160834" y="3715015"/>
                <a:ext cx="1561127" cy="84673"/>
              </a:xfrm>
              <a:custGeom>
                <a:avLst/>
                <a:gdLst>
                  <a:gd name="connsiteX0" fmla="*/ 887055 w 1774110"/>
                  <a:gd name="connsiteY0" fmla="*/ 0 h 632889"/>
                  <a:gd name="connsiteX1" fmla="*/ 1761965 w 1774110"/>
                  <a:gd name="connsiteY1" fmla="*/ 598637 h 632889"/>
                  <a:gd name="connsiteX2" fmla="*/ 1774110 w 1774110"/>
                  <a:gd name="connsiteY2" fmla="*/ 632889 h 632889"/>
                  <a:gd name="connsiteX3" fmla="*/ 0 w 1774110"/>
                  <a:gd name="connsiteY3" fmla="*/ 632889 h 632889"/>
                  <a:gd name="connsiteX4" fmla="*/ 12145 w 1774110"/>
                  <a:gd name="connsiteY4" fmla="*/ 598637 h 632889"/>
                  <a:gd name="connsiteX5" fmla="*/ 887055 w 1774110"/>
                  <a:gd name="connsiteY5" fmla="*/ 0 h 63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4110" h="632889">
                    <a:moveTo>
                      <a:pt x="887055" y="0"/>
                    </a:moveTo>
                    <a:cubicBezTo>
                      <a:pt x="1280363" y="0"/>
                      <a:pt x="1617819" y="246843"/>
                      <a:pt x="1761965" y="598637"/>
                    </a:cubicBezTo>
                    <a:lnTo>
                      <a:pt x="1774110" y="632889"/>
                    </a:lnTo>
                    <a:lnTo>
                      <a:pt x="0" y="632889"/>
                    </a:lnTo>
                    <a:lnTo>
                      <a:pt x="12145" y="598637"/>
                    </a:lnTo>
                    <a:cubicBezTo>
                      <a:pt x="156291" y="246843"/>
                      <a:pt x="493748" y="0"/>
                      <a:pt x="88705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E709787-0019-4552-B360-3DC5BF821D2D}"/>
                </a:ext>
              </a:extLst>
            </p:cNvPr>
            <p:cNvSpPr/>
            <p:nvPr/>
          </p:nvSpPr>
          <p:spPr>
            <a:xfrm rot="16594214" flipH="1">
              <a:off x="5199111" y="5389059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0B63B8E-9BFB-4D45-9173-17D34DC68F08}"/>
                </a:ext>
              </a:extLst>
            </p:cNvPr>
            <p:cNvSpPr/>
            <p:nvPr/>
          </p:nvSpPr>
          <p:spPr>
            <a:xfrm rot="19321610">
              <a:off x="5708932" y="5653934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20" name="mouthalex">
            <a:hlinkClick r:id="" action="ppaction://media"/>
            <a:extLst>
              <a:ext uri="{FF2B5EF4-FFF2-40B4-BE49-F238E27FC236}">
                <a16:creationId xmlns:a16="http://schemas.microsoft.com/office/drawing/2014/main" id="{DA10EDD4-F484-4920-82AC-379B22FBF22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2306.3"/>
                </p14:media>
              </p:ext>
            </p:extLst>
          </p:nvPr>
        </p:nvPicPr>
        <p:blipFill>
          <a:blip r:embed="rId7"/>
          <a:srcRect l="48115" t="20000" r="42730" b="69333"/>
          <a:stretch>
            <a:fillRect/>
          </a:stretch>
        </p:blipFill>
        <p:spPr>
          <a:xfrm>
            <a:off x="5209108" y="4750765"/>
            <a:ext cx="304215" cy="187209"/>
          </a:xfrm>
          <a:prstGeom prst="roundRect">
            <a:avLst>
              <a:gd name="adj" fmla="val 50000"/>
            </a:avLst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BA95EB6-D26D-4B95-A052-C259BBCBEE7F}"/>
              </a:ext>
            </a:extLst>
          </p:cNvPr>
          <p:cNvGrpSpPr/>
          <p:nvPr/>
        </p:nvGrpSpPr>
        <p:grpSpPr>
          <a:xfrm>
            <a:off x="6301063" y="4007249"/>
            <a:ext cx="1516905" cy="2743608"/>
            <a:chOff x="6412201" y="4208263"/>
            <a:chExt cx="1405767" cy="254259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5D066EE-1348-483C-A53F-1328C27D927A}"/>
                </a:ext>
              </a:extLst>
            </p:cNvPr>
            <p:cNvGrpSpPr/>
            <p:nvPr/>
          </p:nvGrpSpPr>
          <p:grpSpPr>
            <a:xfrm>
              <a:off x="6412201" y="4208263"/>
              <a:ext cx="1405767" cy="2542594"/>
              <a:chOff x="5918142" y="3880031"/>
              <a:chExt cx="1156295" cy="209137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10B9AFB-7DF2-455E-94A9-E997A70ACB13}"/>
                  </a:ext>
                </a:extLst>
              </p:cNvPr>
              <p:cNvGrpSpPr/>
              <p:nvPr/>
            </p:nvGrpSpPr>
            <p:grpSpPr>
              <a:xfrm>
                <a:off x="5918142" y="3880031"/>
                <a:ext cx="1156295" cy="2091378"/>
                <a:chOff x="5918142" y="3880031"/>
                <a:chExt cx="1156295" cy="2091378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7B6DAE8-605B-5B3E-D324-B2EDFA46AC29}"/>
                    </a:ext>
                  </a:extLst>
                </p:cNvPr>
                <p:cNvGrpSpPr/>
                <p:nvPr/>
              </p:nvGrpSpPr>
              <p:grpSpPr>
                <a:xfrm>
                  <a:off x="5918142" y="3880031"/>
                  <a:ext cx="1156295" cy="2091378"/>
                  <a:chOff x="6674902" y="3396662"/>
                  <a:chExt cx="1561127" cy="2952956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DDD24844-8B56-90B4-92F5-D28240383013}"/>
                      </a:ext>
                    </a:extLst>
                  </p:cNvPr>
                  <p:cNvGrpSpPr/>
                  <p:nvPr/>
                </p:nvGrpSpPr>
                <p:grpSpPr>
                  <a:xfrm>
                    <a:off x="6674902" y="3408858"/>
                    <a:ext cx="1561127" cy="2940760"/>
                    <a:chOff x="6674902" y="3408858"/>
                    <a:chExt cx="1561127" cy="2940760"/>
                  </a:xfrm>
                </p:grpSpPr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9C585689-F038-EA58-0DC6-84F187047A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902" y="3408858"/>
                      <a:ext cx="1561127" cy="1027538"/>
                    </a:xfrm>
                    <a:custGeom>
                      <a:avLst/>
                      <a:gdLst>
                        <a:gd name="connsiteX0" fmla="*/ 676546 w 1352630"/>
                        <a:gd name="connsiteY0" fmla="*/ 0 h 786406"/>
                        <a:gd name="connsiteX1" fmla="*/ 1339537 w 1352630"/>
                        <a:gd name="connsiteY1" fmla="*/ 629701 h 786406"/>
                        <a:gd name="connsiteX2" fmla="*/ 1352630 w 1352630"/>
                        <a:gd name="connsiteY2" fmla="*/ 781060 h 786406"/>
                        <a:gd name="connsiteX3" fmla="*/ 1346669 w 1352630"/>
                        <a:gd name="connsiteY3" fmla="*/ 778591 h 786406"/>
                        <a:gd name="connsiteX4" fmla="*/ 18865 w 1352630"/>
                        <a:gd name="connsiteY4" fmla="*/ 778591 h 786406"/>
                        <a:gd name="connsiteX5" fmla="*/ 0 w 1352630"/>
                        <a:gd name="connsiteY5" fmla="*/ 786406 h 786406"/>
                        <a:gd name="connsiteX6" fmla="*/ 13555 w 1352630"/>
                        <a:gd name="connsiteY6" fmla="*/ 629701 h 786406"/>
                        <a:gd name="connsiteX7" fmla="*/ 676546 w 1352630"/>
                        <a:gd name="connsiteY7" fmla="*/ 0 h 786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52630" h="786406">
                          <a:moveTo>
                            <a:pt x="676546" y="0"/>
                          </a:moveTo>
                          <a:cubicBezTo>
                            <a:pt x="1003580" y="0"/>
                            <a:pt x="1276434" y="270331"/>
                            <a:pt x="1339537" y="629701"/>
                          </a:cubicBezTo>
                          <a:lnTo>
                            <a:pt x="1352630" y="781060"/>
                          </a:lnTo>
                          <a:lnTo>
                            <a:pt x="1346669" y="778591"/>
                          </a:lnTo>
                          <a:lnTo>
                            <a:pt x="18865" y="778591"/>
                          </a:lnTo>
                          <a:lnTo>
                            <a:pt x="0" y="786406"/>
                          </a:lnTo>
                          <a:lnTo>
                            <a:pt x="13555" y="629701"/>
                          </a:lnTo>
                          <a:cubicBezTo>
                            <a:pt x="76659" y="270331"/>
                            <a:pt x="349512" y="0"/>
                            <a:pt x="676546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03" name="Group 102">
                      <a:extLst>
                        <a:ext uri="{FF2B5EF4-FFF2-40B4-BE49-F238E27FC236}">
                          <a16:creationId xmlns:a16="http://schemas.microsoft.com/office/drawing/2014/main" id="{DF2CD265-705B-18C2-7310-E0C75B1181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33679" y="3437360"/>
                      <a:ext cx="1198498" cy="2912258"/>
                      <a:chOff x="5679564" y="966332"/>
                      <a:chExt cx="1959935" cy="4762489"/>
                    </a:xfrm>
                  </p:grpSpPr>
                  <p:sp>
                    <p:nvSpPr>
                      <p:cNvPr id="79" name="Rectangle: Rounded Corners 78">
                        <a:extLst>
                          <a:ext uri="{FF2B5EF4-FFF2-40B4-BE49-F238E27FC236}">
                            <a16:creationId xmlns:a16="http://schemas.microsoft.com/office/drawing/2014/main" id="{2E324FAB-F0DB-897A-BC82-E28F5A3B18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66504" y="4644381"/>
                        <a:ext cx="179148" cy="901517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0" name="Rectangle: Rounded Corners 79">
                        <a:extLst>
                          <a:ext uri="{FF2B5EF4-FFF2-40B4-BE49-F238E27FC236}">
                            <a16:creationId xmlns:a16="http://schemas.microsoft.com/office/drawing/2014/main" id="{EA20C28E-0BFD-836E-E0EC-4B68DC7643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21616" y="4627704"/>
                        <a:ext cx="179149" cy="901517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1" name="Rectangle: Rounded Corners 80">
                        <a:extLst>
                          <a:ext uri="{FF2B5EF4-FFF2-40B4-BE49-F238E27FC236}">
                            <a16:creationId xmlns:a16="http://schemas.microsoft.com/office/drawing/2014/main" id="{1C3107D6-3501-9C79-FAC7-34D1165F58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7642" y="3057300"/>
                        <a:ext cx="1644819" cy="1589649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2" name="Rectangle: Rounded Corners 81">
                        <a:extLst>
                          <a:ext uri="{FF2B5EF4-FFF2-40B4-BE49-F238E27FC236}">
                            <a16:creationId xmlns:a16="http://schemas.microsoft.com/office/drawing/2014/main" id="{2C6A0F98-0874-EFF1-8202-1A42D0E4B9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79989" y="2852332"/>
                        <a:ext cx="211915" cy="362567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3" name="Rectangle: Top Corners Rounded 82">
                        <a:extLst>
                          <a:ext uri="{FF2B5EF4-FFF2-40B4-BE49-F238E27FC236}">
                            <a16:creationId xmlns:a16="http://schemas.microsoft.com/office/drawing/2014/main" id="{680BE512-381B-54BD-3BBE-0C2BD961D9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1180" y="5543328"/>
                        <a:ext cx="518715" cy="185493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4" name="Rectangle: Top Corners Rounded 83">
                        <a:extLst>
                          <a:ext uri="{FF2B5EF4-FFF2-40B4-BE49-F238E27FC236}">
                            <a16:creationId xmlns:a16="http://schemas.microsoft.com/office/drawing/2014/main" id="{B738EBDF-E0F0-6D03-6DB4-CDAF974A1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96433" y="5400504"/>
                        <a:ext cx="518715" cy="185493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85" name="Group 84">
                        <a:extLst>
                          <a:ext uri="{FF2B5EF4-FFF2-40B4-BE49-F238E27FC236}">
                            <a16:creationId xmlns:a16="http://schemas.microsoft.com/office/drawing/2014/main" id="{8130E882-DF6E-751B-EE67-F9293B2C3F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79564" y="3064441"/>
                        <a:ext cx="330658" cy="1308599"/>
                        <a:chOff x="5679564" y="3064441"/>
                        <a:chExt cx="330658" cy="1308599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805E0868-B8A6-CD25-2308-A1ACA00C32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4516" flipH="1">
                          <a:off x="5702983" y="3064441"/>
                          <a:ext cx="307239" cy="1101180"/>
                          <a:chOff x="1045181" y="2860704"/>
                          <a:chExt cx="307239" cy="1101180"/>
                        </a:xfr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p:grpSpPr>
                      <p:sp>
                        <p:nvSpPr>
                          <p:cNvPr id="88" name="Rectangle: Rounded Corners 87">
                            <a:extLst>
                              <a:ext uri="{FF2B5EF4-FFF2-40B4-BE49-F238E27FC236}">
                                <a16:creationId xmlns:a16="http://schemas.microsoft.com/office/drawing/2014/main" id="{B72E314A-1A38-FC7C-5E41-0075174AFB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045181" y="2860704"/>
                            <a:ext cx="307239" cy="547317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grp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" name="Rectangle: Rounded Corners 88">
                            <a:extLst>
                              <a:ext uri="{FF2B5EF4-FFF2-40B4-BE49-F238E27FC236}">
                                <a16:creationId xmlns:a16="http://schemas.microsoft.com/office/drawing/2014/main" id="{94079EAC-84C1-C89E-938D-C7F2CB28ED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117235" y="3279858"/>
                            <a:ext cx="186406" cy="682026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87" name="Freeform: Shape 86">
                          <a:extLst>
                            <a:ext uri="{FF2B5EF4-FFF2-40B4-BE49-F238E27FC236}">
                              <a16:creationId xmlns:a16="http://schemas.microsoft.com/office/drawing/2014/main" id="{3F22CEE5-FB5A-F28D-F2CE-27312CF821D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278390" flipH="1">
                          <a:off x="5679564" y="3934159"/>
                          <a:ext cx="308173" cy="438881"/>
                        </a:xfrm>
                        <a:custGeom>
                          <a:avLst/>
                          <a:gdLst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94032 w 681406"/>
                            <a:gd name="connsiteY4" fmla="*/ 230823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03557 w 681406"/>
                            <a:gd name="connsiteY8" fmla="*/ 326073 h 709978"/>
                            <a:gd name="connsiteX9" fmla="*/ 8307 w 681406"/>
                            <a:gd name="connsiteY9" fmla="*/ 392748 h 709978"/>
                            <a:gd name="connsiteX10" fmla="*/ 17832 w 681406"/>
                            <a:gd name="connsiteY10" fmla="*/ 516573 h 709978"/>
                            <a:gd name="connsiteX11" fmla="*/ 122607 w 681406"/>
                            <a:gd name="connsiteY11" fmla="*/ 535623 h 709978"/>
                            <a:gd name="connsiteX12" fmla="*/ 227382 w 681406"/>
                            <a:gd name="connsiteY12" fmla="*/ 497523 h 709978"/>
                            <a:gd name="connsiteX13" fmla="*/ 122607 w 681406"/>
                            <a:gd name="connsiteY13" fmla="*/ 621348 h 709978"/>
                            <a:gd name="connsiteX14" fmla="*/ 170232 w 681406"/>
                            <a:gd name="connsiteY14" fmla="*/ 640398 h 709978"/>
                            <a:gd name="connsiteX15" fmla="*/ 303582 w 681406"/>
                            <a:gd name="connsiteY15" fmla="*/ 630873 h 709978"/>
                            <a:gd name="connsiteX16" fmla="*/ 351207 w 681406"/>
                            <a:gd name="connsiteY16" fmla="*/ 554673 h 709978"/>
                            <a:gd name="connsiteX17" fmla="*/ 246432 w 681406"/>
                            <a:gd name="connsiteY17" fmla="*/ 688023 h 709978"/>
                            <a:gd name="connsiteX18" fmla="*/ 379782 w 681406"/>
                            <a:gd name="connsiteY18" fmla="*/ 697548 h 709978"/>
                            <a:gd name="connsiteX19" fmla="*/ 589332 w 681406"/>
                            <a:gd name="connsiteY19" fmla="*/ 564198 h 709978"/>
                            <a:gd name="connsiteX20" fmla="*/ 675057 w 681406"/>
                            <a:gd name="connsiteY20" fmla="*/ 373698 h 709978"/>
                            <a:gd name="connsiteX21" fmla="*/ 675057 w 681406"/>
                            <a:gd name="connsiteY21" fmla="*/ 278448 h 709978"/>
                            <a:gd name="connsiteX22" fmla="*/ 675057 w 681406"/>
                            <a:gd name="connsiteY22" fmla="*/ 221298 h 709978"/>
                            <a:gd name="connsiteX23" fmla="*/ 636957 w 681406"/>
                            <a:gd name="connsiteY23" fmla="*/ 230823 h 709978"/>
                            <a:gd name="connsiteX24" fmla="*/ 665532 w 681406"/>
                            <a:gd name="connsiteY24" fmla="*/ 87948 h 709978"/>
                            <a:gd name="connsiteX25" fmla="*/ 598857 w 681406"/>
                            <a:gd name="connsiteY25" fmla="*/ 40323 h 709978"/>
                            <a:gd name="connsiteX26" fmla="*/ 455982 w 681406"/>
                            <a:gd name="connsiteY26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94032 w 681406"/>
                            <a:gd name="connsiteY4" fmla="*/ 230823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27382 w 681406"/>
                            <a:gd name="connsiteY13" fmla="*/ 4975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74982 w 681406"/>
                            <a:gd name="connsiteY4" fmla="*/ 226061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27382 w 681406"/>
                            <a:gd name="connsiteY13" fmla="*/ 4975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74982 w 681406"/>
                            <a:gd name="connsiteY4" fmla="*/ 226061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08332 w 681406"/>
                            <a:gd name="connsiteY13" fmla="*/ 4594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4558 w 679982"/>
                            <a:gd name="connsiteY0" fmla="*/ 2223 h 709978"/>
                            <a:gd name="connsiteX1" fmla="*/ 416458 w 679982"/>
                            <a:gd name="connsiteY1" fmla="*/ 106998 h 709978"/>
                            <a:gd name="connsiteX2" fmla="*/ 292633 w 679982"/>
                            <a:gd name="connsiteY2" fmla="*/ 30798 h 709978"/>
                            <a:gd name="connsiteX3" fmla="*/ 140233 w 679982"/>
                            <a:gd name="connsiteY3" fmla="*/ 135573 h 709978"/>
                            <a:gd name="connsiteX4" fmla="*/ 73558 w 679982"/>
                            <a:gd name="connsiteY4" fmla="*/ 226061 h 709978"/>
                            <a:gd name="connsiteX5" fmla="*/ 64033 w 679982"/>
                            <a:gd name="connsiteY5" fmla="*/ 307023 h 709978"/>
                            <a:gd name="connsiteX6" fmla="*/ 130708 w 679982"/>
                            <a:gd name="connsiteY6" fmla="*/ 335598 h 709978"/>
                            <a:gd name="connsiteX7" fmla="*/ 197383 w 679982"/>
                            <a:gd name="connsiteY7" fmla="*/ 240348 h 709978"/>
                            <a:gd name="connsiteX8" fmla="*/ 156720 w 679982"/>
                            <a:gd name="connsiteY8" fmla="*/ 303539 h 709978"/>
                            <a:gd name="connsiteX9" fmla="*/ 102133 w 679982"/>
                            <a:gd name="connsiteY9" fmla="*/ 326073 h 709978"/>
                            <a:gd name="connsiteX10" fmla="*/ 6883 w 679982"/>
                            <a:gd name="connsiteY10" fmla="*/ 392748 h 709978"/>
                            <a:gd name="connsiteX11" fmla="*/ 16408 w 679982"/>
                            <a:gd name="connsiteY11" fmla="*/ 516573 h 709978"/>
                            <a:gd name="connsiteX12" fmla="*/ 87845 w 679982"/>
                            <a:gd name="connsiteY12" fmla="*/ 516573 h 709978"/>
                            <a:gd name="connsiteX13" fmla="*/ 206908 w 679982"/>
                            <a:gd name="connsiteY13" fmla="*/ 459423 h 709978"/>
                            <a:gd name="connsiteX14" fmla="*/ 121183 w 679982"/>
                            <a:gd name="connsiteY14" fmla="*/ 621348 h 709978"/>
                            <a:gd name="connsiteX15" fmla="*/ 168808 w 679982"/>
                            <a:gd name="connsiteY15" fmla="*/ 640398 h 709978"/>
                            <a:gd name="connsiteX16" fmla="*/ 302158 w 679982"/>
                            <a:gd name="connsiteY16" fmla="*/ 630873 h 709978"/>
                            <a:gd name="connsiteX17" fmla="*/ 349783 w 679982"/>
                            <a:gd name="connsiteY17" fmla="*/ 554673 h 709978"/>
                            <a:gd name="connsiteX18" fmla="*/ 245008 w 679982"/>
                            <a:gd name="connsiteY18" fmla="*/ 688023 h 709978"/>
                            <a:gd name="connsiteX19" fmla="*/ 378358 w 679982"/>
                            <a:gd name="connsiteY19" fmla="*/ 697548 h 709978"/>
                            <a:gd name="connsiteX20" fmla="*/ 587908 w 679982"/>
                            <a:gd name="connsiteY20" fmla="*/ 564198 h 709978"/>
                            <a:gd name="connsiteX21" fmla="*/ 673633 w 679982"/>
                            <a:gd name="connsiteY21" fmla="*/ 373698 h 709978"/>
                            <a:gd name="connsiteX22" fmla="*/ 673633 w 679982"/>
                            <a:gd name="connsiteY22" fmla="*/ 278448 h 709978"/>
                            <a:gd name="connsiteX23" fmla="*/ 673633 w 679982"/>
                            <a:gd name="connsiteY23" fmla="*/ 221298 h 709978"/>
                            <a:gd name="connsiteX24" fmla="*/ 635533 w 679982"/>
                            <a:gd name="connsiteY24" fmla="*/ 230823 h 709978"/>
                            <a:gd name="connsiteX25" fmla="*/ 664108 w 679982"/>
                            <a:gd name="connsiteY25" fmla="*/ 87948 h 709978"/>
                            <a:gd name="connsiteX26" fmla="*/ 597433 w 679982"/>
                            <a:gd name="connsiteY26" fmla="*/ 40323 h 709978"/>
                            <a:gd name="connsiteX27" fmla="*/ 454558 w 679982"/>
                            <a:gd name="connsiteY27" fmla="*/ 2223 h 709978"/>
                            <a:gd name="connsiteX0" fmla="*/ 455545 w 680969"/>
                            <a:gd name="connsiteY0" fmla="*/ 2223 h 709978"/>
                            <a:gd name="connsiteX1" fmla="*/ 417445 w 680969"/>
                            <a:gd name="connsiteY1" fmla="*/ 106998 h 709978"/>
                            <a:gd name="connsiteX2" fmla="*/ 293620 w 680969"/>
                            <a:gd name="connsiteY2" fmla="*/ 30798 h 709978"/>
                            <a:gd name="connsiteX3" fmla="*/ 141220 w 680969"/>
                            <a:gd name="connsiteY3" fmla="*/ 135573 h 709978"/>
                            <a:gd name="connsiteX4" fmla="*/ 74545 w 680969"/>
                            <a:gd name="connsiteY4" fmla="*/ 226061 h 709978"/>
                            <a:gd name="connsiteX5" fmla="*/ 65020 w 680969"/>
                            <a:gd name="connsiteY5" fmla="*/ 307023 h 709978"/>
                            <a:gd name="connsiteX6" fmla="*/ 131695 w 680969"/>
                            <a:gd name="connsiteY6" fmla="*/ 335598 h 709978"/>
                            <a:gd name="connsiteX7" fmla="*/ 198370 w 680969"/>
                            <a:gd name="connsiteY7" fmla="*/ 240348 h 709978"/>
                            <a:gd name="connsiteX8" fmla="*/ 157707 w 680969"/>
                            <a:gd name="connsiteY8" fmla="*/ 303539 h 709978"/>
                            <a:gd name="connsiteX9" fmla="*/ 103120 w 680969"/>
                            <a:gd name="connsiteY9" fmla="*/ 326073 h 709978"/>
                            <a:gd name="connsiteX10" fmla="*/ 7870 w 680969"/>
                            <a:gd name="connsiteY10" fmla="*/ 392748 h 709978"/>
                            <a:gd name="connsiteX11" fmla="*/ 17395 w 680969"/>
                            <a:gd name="connsiteY11" fmla="*/ 516573 h 709978"/>
                            <a:gd name="connsiteX12" fmla="*/ 112645 w 680969"/>
                            <a:gd name="connsiteY12" fmla="*/ 516573 h 709978"/>
                            <a:gd name="connsiteX13" fmla="*/ 207895 w 680969"/>
                            <a:gd name="connsiteY13" fmla="*/ 459423 h 709978"/>
                            <a:gd name="connsiteX14" fmla="*/ 122170 w 680969"/>
                            <a:gd name="connsiteY14" fmla="*/ 621348 h 709978"/>
                            <a:gd name="connsiteX15" fmla="*/ 169795 w 680969"/>
                            <a:gd name="connsiteY15" fmla="*/ 640398 h 709978"/>
                            <a:gd name="connsiteX16" fmla="*/ 303145 w 680969"/>
                            <a:gd name="connsiteY16" fmla="*/ 630873 h 709978"/>
                            <a:gd name="connsiteX17" fmla="*/ 350770 w 680969"/>
                            <a:gd name="connsiteY17" fmla="*/ 554673 h 709978"/>
                            <a:gd name="connsiteX18" fmla="*/ 245995 w 680969"/>
                            <a:gd name="connsiteY18" fmla="*/ 688023 h 709978"/>
                            <a:gd name="connsiteX19" fmla="*/ 379345 w 680969"/>
                            <a:gd name="connsiteY19" fmla="*/ 697548 h 709978"/>
                            <a:gd name="connsiteX20" fmla="*/ 588895 w 680969"/>
                            <a:gd name="connsiteY20" fmla="*/ 564198 h 709978"/>
                            <a:gd name="connsiteX21" fmla="*/ 674620 w 680969"/>
                            <a:gd name="connsiteY21" fmla="*/ 373698 h 709978"/>
                            <a:gd name="connsiteX22" fmla="*/ 674620 w 680969"/>
                            <a:gd name="connsiteY22" fmla="*/ 278448 h 709978"/>
                            <a:gd name="connsiteX23" fmla="*/ 674620 w 680969"/>
                            <a:gd name="connsiteY23" fmla="*/ 221298 h 709978"/>
                            <a:gd name="connsiteX24" fmla="*/ 636520 w 680969"/>
                            <a:gd name="connsiteY24" fmla="*/ 230823 h 709978"/>
                            <a:gd name="connsiteX25" fmla="*/ 665095 w 680969"/>
                            <a:gd name="connsiteY25" fmla="*/ 87948 h 709978"/>
                            <a:gd name="connsiteX26" fmla="*/ 598420 w 680969"/>
                            <a:gd name="connsiteY26" fmla="*/ 40323 h 709978"/>
                            <a:gd name="connsiteX27" fmla="*/ 455545 w 680969"/>
                            <a:gd name="connsiteY27" fmla="*/ 2223 h 709978"/>
                            <a:gd name="connsiteX0" fmla="*/ 460771 w 686195"/>
                            <a:gd name="connsiteY0" fmla="*/ 2223 h 709978"/>
                            <a:gd name="connsiteX1" fmla="*/ 422671 w 686195"/>
                            <a:gd name="connsiteY1" fmla="*/ 106998 h 709978"/>
                            <a:gd name="connsiteX2" fmla="*/ 298846 w 686195"/>
                            <a:gd name="connsiteY2" fmla="*/ 30798 h 709978"/>
                            <a:gd name="connsiteX3" fmla="*/ 146446 w 686195"/>
                            <a:gd name="connsiteY3" fmla="*/ 135573 h 709978"/>
                            <a:gd name="connsiteX4" fmla="*/ 79771 w 686195"/>
                            <a:gd name="connsiteY4" fmla="*/ 226061 h 709978"/>
                            <a:gd name="connsiteX5" fmla="*/ 70246 w 686195"/>
                            <a:gd name="connsiteY5" fmla="*/ 307023 h 709978"/>
                            <a:gd name="connsiteX6" fmla="*/ 136921 w 686195"/>
                            <a:gd name="connsiteY6" fmla="*/ 335598 h 709978"/>
                            <a:gd name="connsiteX7" fmla="*/ 203596 w 686195"/>
                            <a:gd name="connsiteY7" fmla="*/ 240348 h 709978"/>
                            <a:gd name="connsiteX8" fmla="*/ 162933 w 686195"/>
                            <a:gd name="connsiteY8" fmla="*/ 303539 h 709978"/>
                            <a:gd name="connsiteX9" fmla="*/ 108346 w 686195"/>
                            <a:gd name="connsiteY9" fmla="*/ 326073 h 709978"/>
                            <a:gd name="connsiteX10" fmla="*/ 13096 w 686195"/>
                            <a:gd name="connsiteY10" fmla="*/ 392748 h 709978"/>
                            <a:gd name="connsiteX11" fmla="*/ 22621 w 686195"/>
                            <a:gd name="connsiteY11" fmla="*/ 516573 h 709978"/>
                            <a:gd name="connsiteX12" fmla="*/ 213121 w 686195"/>
                            <a:gd name="connsiteY12" fmla="*/ 459423 h 709978"/>
                            <a:gd name="connsiteX13" fmla="*/ 127396 w 686195"/>
                            <a:gd name="connsiteY13" fmla="*/ 621348 h 709978"/>
                            <a:gd name="connsiteX14" fmla="*/ 175021 w 686195"/>
                            <a:gd name="connsiteY14" fmla="*/ 640398 h 709978"/>
                            <a:gd name="connsiteX15" fmla="*/ 308371 w 686195"/>
                            <a:gd name="connsiteY15" fmla="*/ 630873 h 709978"/>
                            <a:gd name="connsiteX16" fmla="*/ 355996 w 686195"/>
                            <a:gd name="connsiteY16" fmla="*/ 554673 h 709978"/>
                            <a:gd name="connsiteX17" fmla="*/ 251221 w 686195"/>
                            <a:gd name="connsiteY17" fmla="*/ 688023 h 709978"/>
                            <a:gd name="connsiteX18" fmla="*/ 384571 w 686195"/>
                            <a:gd name="connsiteY18" fmla="*/ 697548 h 709978"/>
                            <a:gd name="connsiteX19" fmla="*/ 594121 w 686195"/>
                            <a:gd name="connsiteY19" fmla="*/ 564198 h 709978"/>
                            <a:gd name="connsiteX20" fmla="*/ 679846 w 686195"/>
                            <a:gd name="connsiteY20" fmla="*/ 373698 h 709978"/>
                            <a:gd name="connsiteX21" fmla="*/ 679846 w 686195"/>
                            <a:gd name="connsiteY21" fmla="*/ 278448 h 709978"/>
                            <a:gd name="connsiteX22" fmla="*/ 679846 w 686195"/>
                            <a:gd name="connsiteY22" fmla="*/ 221298 h 709978"/>
                            <a:gd name="connsiteX23" fmla="*/ 641746 w 686195"/>
                            <a:gd name="connsiteY23" fmla="*/ 230823 h 709978"/>
                            <a:gd name="connsiteX24" fmla="*/ 670321 w 686195"/>
                            <a:gd name="connsiteY24" fmla="*/ 87948 h 709978"/>
                            <a:gd name="connsiteX25" fmla="*/ 603646 w 686195"/>
                            <a:gd name="connsiteY25" fmla="*/ 40323 h 709978"/>
                            <a:gd name="connsiteX26" fmla="*/ 460771 w 686195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5913 w 674712"/>
                            <a:gd name="connsiteY13" fmla="*/ 621348 h 709978"/>
                            <a:gd name="connsiteX14" fmla="*/ 163538 w 674712"/>
                            <a:gd name="connsiteY14" fmla="*/ 640398 h 709978"/>
                            <a:gd name="connsiteX15" fmla="*/ 296888 w 674712"/>
                            <a:gd name="connsiteY15" fmla="*/ 63087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1150 w 674712"/>
                            <a:gd name="connsiteY13" fmla="*/ 554673 h 709978"/>
                            <a:gd name="connsiteX14" fmla="*/ 163538 w 674712"/>
                            <a:gd name="connsiteY14" fmla="*/ 640398 h 709978"/>
                            <a:gd name="connsiteX15" fmla="*/ 296888 w 674712"/>
                            <a:gd name="connsiteY15" fmla="*/ 63087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1150 w 674712"/>
                            <a:gd name="connsiteY13" fmla="*/ 554673 h 709978"/>
                            <a:gd name="connsiteX14" fmla="*/ 163538 w 674712"/>
                            <a:gd name="connsiteY14" fmla="*/ 640398 h 709978"/>
                            <a:gd name="connsiteX15" fmla="*/ 292125 w 674712"/>
                            <a:gd name="connsiteY15" fmla="*/ 61182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6375"/>
                            <a:gd name="connsiteX1" fmla="*/ 411188 w 674712"/>
                            <a:gd name="connsiteY1" fmla="*/ 106998 h 706375"/>
                            <a:gd name="connsiteX2" fmla="*/ 287363 w 674712"/>
                            <a:gd name="connsiteY2" fmla="*/ 30798 h 706375"/>
                            <a:gd name="connsiteX3" fmla="*/ 134963 w 674712"/>
                            <a:gd name="connsiteY3" fmla="*/ 135573 h 706375"/>
                            <a:gd name="connsiteX4" fmla="*/ 68288 w 674712"/>
                            <a:gd name="connsiteY4" fmla="*/ 226061 h 706375"/>
                            <a:gd name="connsiteX5" fmla="*/ 58763 w 674712"/>
                            <a:gd name="connsiteY5" fmla="*/ 307023 h 706375"/>
                            <a:gd name="connsiteX6" fmla="*/ 125438 w 674712"/>
                            <a:gd name="connsiteY6" fmla="*/ 335598 h 706375"/>
                            <a:gd name="connsiteX7" fmla="*/ 192113 w 674712"/>
                            <a:gd name="connsiteY7" fmla="*/ 240348 h 706375"/>
                            <a:gd name="connsiteX8" fmla="*/ 151450 w 674712"/>
                            <a:gd name="connsiteY8" fmla="*/ 303539 h 706375"/>
                            <a:gd name="connsiteX9" fmla="*/ 96863 w 674712"/>
                            <a:gd name="connsiteY9" fmla="*/ 326073 h 706375"/>
                            <a:gd name="connsiteX10" fmla="*/ 1613 w 674712"/>
                            <a:gd name="connsiteY10" fmla="*/ 392748 h 706375"/>
                            <a:gd name="connsiteX11" fmla="*/ 49238 w 674712"/>
                            <a:gd name="connsiteY11" fmla="*/ 521335 h 706375"/>
                            <a:gd name="connsiteX12" fmla="*/ 201638 w 674712"/>
                            <a:gd name="connsiteY12" fmla="*/ 459423 h 706375"/>
                            <a:gd name="connsiteX13" fmla="*/ 111150 w 674712"/>
                            <a:gd name="connsiteY13" fmla="*/ 554673 h 706375"/>
                            <a:gd name="connsiteX14" fmla="*/ 163538 w 674712"/>
                            <a:gd name="connsiteY14" fmla="*/ 640398 h 706375"/>
                            <a:gd name="connsiteX15" fmla="*/ 292125 w 674712"/>
                            <a:gd name="connsiteY15" fmla="*/ 611823 h 706375"/>
                            <a:gd name="connsiteX16" fmla="*/ 344513 w 674712"/>
                            <a:gd name="connsiteY16" fmla="*/ 554673 h 706375"/>
                            <a:gd name="connsiteX17" fmla="*/ 258788 w 674712"/>
                            <a:gd name="connsiteY17" fmla="*/ 678498 h 706375"/>
                            <a:gd name="connsiteX18" fmla="*/ 373088 w 674712"/>
                            <a:gd name="connsiteY18" fmla="*/ 697548 h 706375"/>
                            <a:gd name="connsiteX19" fmla="*/ 582638 w 674712"/>
                            <a:gd name="connsiteY19" fmla="*/ 564198 h 706375"/>
                            <a:gd name="connsiteX20" fmla="*/ 668363 w 674712"/>
                            <a:gd name="connsiteY20" fmla="*/ 373698 h 706375"/>
                            <a:gd name="connsiteX21" fmla="*/ 668363 w 674712"/>
                            <a:gd name="connsiteY21" fmla="*/ 278448 h 706375"/>
                            <a:gd name="connsiteX22" fmla="*/ 668363 w 674712"/>
                            <a:gd name="connsiteY22" fmla="*/ 221298 h 706375"/>
                            <a:gd name="connsiteX23" fmla="*/ 630263 w 674712"/>
                            <a:gd name="connsiteY23" fmla="*/ 230823 h 706375"/>
                            <a:gd name="connsiteX24" fmla="*/ 658838 w 674712"/>
                            <a:gd name="connsiteY24" fmla="*/ 87948 h 706375"/>
                            <a:gd name="connsiteX25" fmla="*/ 592163 w 674712"/>
                            <a:gd name="connsiteY25" fmla="*/ 40323 h 706375"/>
                            <a:gd name="connsiteX26" fmla="*/ 449288 w 674712"/>
                            <a:gd name="connsiteY26" fmla="*/ 2223 h 706375"/>
                            <a:gd name="connsiteX0" fmla="*/ 452467 w 677891"/>
                            <a:gd name="connsiteY0" fmla="*/ 2223 h 706375"/>
                            <a:gd name="connsiteX1" fmla="*/ 414367 w 677891"/>
                            <a:gd name="connsiteY1" fmla="*/ 106998 h 706375"/>
                            <a:gd name="connsiteX2" fmla="*/ 290542 w 677891"/>
                            <a:gd name="connsiteY2" fmla="*/ 30798 h 706375"/>
                            <a:gd name="connsiteX3" fmla="*/ 138142 w 677891"/>
                            <a:gd name="connsiteY3" fmla="*/ 135573 h 706375"/>
                            <a:gd name="connsiteX4" fmla="*/ 71467 w 677891"/>
                            <a:gd name="connsiteY4" fmla="*/ 226061 h 706375"/>
                            <a:gd name="connsiteX5" fmla="*/ 61942 w 677891"/>
                            <a:gd name="connsiteY5" fmla="*/ 307023 h 706375"/>
                            <a:gd name="connsiteX6" fmla="*/ 128617 w 677891"/>
                            <a:gd name="connsiteY6" fmla="*/ 335598 h 706375"/>
                            <a:gd name="connsiteX7" fmla="*/ 195292 w 677891"/>
                            <a:gd name="connsiteY7" fmla="*/ 240348 h 706375"/>
                            <a:gd name="connsiteX8" fmla="*/ 154629 w 677891"/>
                            <a:gd name="connsiteY8" fmla="*/ 303539 h 706375"/>
                            <a:gd name="connsiteX9" fmla="*/ 4792 w 677891"/>
                            <a:gd name="connsiteY9" fmla="*/ 392748 h 706375"/>
                            <a:gd name="connsiteX10" fmla="*/ 52417 w 677891"/>
                            <a:gd name="connsiteY10" fmla="*/ 521335 h 706375"/>
                            <a:gd name="connsiteX11" fmla="*/ 204817 w 677891"/>
                            <a:gd name="connsiteY11" fmla="*/ 459423 h 706375"/>
                            <a:gd name="connsiteX12" fmla="*/ 114329 w 677891"/>
                            <a:gd name="connsiteY12" fmla="*/ 554673 h 706375"/>
                            <a:gd name="connsiteX13" fmla="*/ 166717 w 677891"/>
                            <a:gd name="connsiteY13" fmla="*/ 640398 h 706375"/>
                            <a:gd name="connsiteX14" fmla="*/ 295304 w 677891"/>
                            <a:gd name="connsiteY14" fmla="*/ 611823 h 706375"/>
                            <a:gd name="connsiteX15" fmla="*/ 347692 w 677891"/>
                            <a:gd name="connsiteY15" fmla="*/ 554673 h 706375"/>
                            <a:gd name="connsiteX16" fmla="*/ 261967 w 677891"/>
                            <a:gd name="connsiteY16" fmla="*/ 678498 h 706375"/>
                            <a:gd name="connsiteX17" fmla="*/ 376267 w 677891"/>
                            <a:gd name="connsiteY17" fmla="*/ 697548 h 706375"/>
                            <a:gd name="connsiteX18" fmla="*/ 585817 w 677891"/>
                            <a:gd name="connsiteY18" fmla="*/ 564198 h 706375"/>
                            <a:gd name="connsiteX19" fmla="*/ 671542 w 677891"/>
                            <a:gd name="connsiteY19" fmla="*/ 373698 h 706375"/>
                            <a:gd name="connsiteX20" fmla="*/ 671542 w 677891"/>
                            <a:gd name="connsiteY20" fmla="*/ 278448 h 706375"/>
                            <a:gd name="connsiteX21" fmla="*/ 671542 w 677891"/>
                            <a:gd name="connsiteY21" fmla="*/ 221298 h 706375"/>
                            <a:gd name="connsiteX22" fmla="*/ 633442 w 677891"/>
                            <a:gd name="connsiteY22" fmla="*/ 230823 h 706375"/>
                            <a:gd name="connsiteX23" fmla="*/ 662017 w 677891"/>
                            <a:gd name="connsiteY23" fmla="*/ 87948 h 706375"/>
                            <a:gd name="connsiteX24" fmla="*/ 595342 w 677891"/>
                            <a:gd name="connsiteY24" fmla="*/ 40323 h 706375"/>
                            <a:gd name="connsiteX25" fmla="*/ 452467 w 677891"/>
                            <a:gd name="connsiteY25" fmla="*/ 2223 h 706375"/>
                            <a:gd name="connsiteX0" fmla="*/ 447736 w 673160"/>
                            <a:gd name="connsiteY0" fmla="*/ 2223 h 706375"/>
                            <a:gd name="connsiteX1" fmla="*/ 409636 w 673160"/>
                            <a:gd name="connsiteY1" fmla="*/ 106998 h 706375"/>
                            <a:gd name="connsiteX2" fmla="*/ 285811 w 673160"/>
                            <a:gd name="connsiteY2" fmla="*/ 30798 h 706375"/>
                            <a:gd name="connsiteX3" fmla="*/ 133411 w 673160"/>
                            <a:gd name="connsiteY3" fmla="*/ 135573 h 706375"/>
                            <a:gd name="connsiteX4" fmla="*/ 66736 w 673160"/>
                            <a:gd name="connsiteY4" fmla="*/ 226061 h 706375"/>
                            <a:gd name="connsiteX5" fmla="*/ 57211 w 673160"/>
                            <a:gd name="connsiteY5" fmla="*/ 307023 h 706375"/>
                            <a:gd name="connsiteX6" fmla="*/ 123886 w 673160"/>
                            <a:gd name="connsiteY6" fmla="*/ 335598 h 706375"/>
                            <a:gd name="connsiteX7" fmla="*/ 190561 w 673160"/>
                            <a:gd name="connsiteY7" fmla="*/ 240348 h 706375"/>
                            <a:gd name="connsiteX8" fmla="*/ 149898 w 673160"/>
                            <a:gd name="connsiteY8" fmla="*/ 303539 h 706375"/>
                            <a:gd name="connsiteX9" fmla="*/ 54648 w 673160"/>
                            <a:gd name="connsiteY9" fmla="*/ 370215 h 706375"/>
                            <a:gd name="connsiteX10" fmla="*/ 61 w 673160"/>
                            <a:gd name="connsiteY10" fmla="*/ 392748 h 706375"/>
                            <a:gd name="connsiteX11" fmla="*/ 47686 w 673160"/>
                            <a:gd name="connsiteY11" fmla="*/ 521335 h 706375"/>
                            <a:gd name="connsiteX12" fmla="*/ 200086 w 673160"/>
                            <a:gd name="connsiteY12" fmla="*/ 459423 h 706375"/>
                            <a:gd name="connsiteX13" fmla="*/ 109598 w 673160"/>
                            <a:gd name="connsiteY13" fmla="*/ 554673 h 706375"/>
                            <a:gd name="connsiteX14" fmla="*/ 161986 w 673160"/>
                            <a:gd name="connsiteY14" fmla="*/ 640398 h 706375"/>
                            <a:gd name="connsiteX15" fmla="*/ 290573 w 673160"/>
                            <a:gd name="connsiteY15" fmla="*/ 611823 h 706375"/>
                            <a:gd name="connsiteX16" fmla="*/ 342961 w 673160"/>
                            <a:gd name="connsiteY16" fmla="*/ 554673 h 706375"/>
                            <a:gd name="connsiteX17" fmla="*/ 257236 w 673160"/>
                            <a:gd name="connsiteY17" fmla="*/ 678498 h 706375"/>
                            <a:gd name="connsiteX18" fmla="*/ 371536 w 673160"/>
                            <a:gd name="connsiteY18" fmla="*/ 697548 h 706375"/>
                            <a:gd name="connsiteX19" fmla="*/ 581086 w 673160"/>
                            <a:gd name="connsiteY19" fmla="*/ 564198 h 706375"/>
                            <a:gd name="connsiteX20" fmla="*/ 666811 w 673160"/>
                            <a:gd name="connsiteY20" fmla="*/ 373698 h 706375"/>
                            <a:gd name="connsiteX21" fmla="*/ 666811 w 673160"/>
                            <a:gd name="connsiteY21" fmla="*/ 278448 h 706375"/>
                            <a:gd name="connsiteX22" fmla="*/ 666811 w 673160"/>
                            <a:gd name="connsiteY22" fmla="*/ 221298 h 706375"/>
                            <a:gd name="connsiteX23" fmla="*/ 628711 w 673160"/>
                            <a:gd name="connsiteY23" fmla="*/ 230823 h 706375"/>
                            <a:gd name="connsiteX24" fmla="*/ 657286 w 673160"/>
                            <a:gd name="connsiteY24" fmla="*/ 87948 h 706375"/>
                            <a:gd name="connsiteX25" fmla="*/ 590611 w 673160"/>
                            <a:gd name="connsiteY25" fmla="*/ 40323 h 706375"/>
                            <a:gd name="connsiteX26" fmla="*/ 447736 w 673160"/>
                            <a:gd name="connsiteY26" fmla="*/ 2223 h 706375"/>
                            <a:gd name="connsiteX0" fmla="*/ 447736 w 673160"/>
                            <a:gd name="connsiteY0" fmla="*/ 2223 h 706375"/>
                            <a:gd name="connsiteX1" fmla="*/ 409636 w 673160"/>
                            <a:gd name="connsiteY1" fmla="*/ 106998 h 706375"/>
                            <a:gd name="connsiteX2" fmla="*/ 285811 w 673160"/>
                            <a:gd name="connsiteY2" fmla="*/ 30798 h 706375"/>
                            <a:gd name="connsiteX3" fmla="*/ 133411 w 673160"/>
                            <a:gd name="connsiteY3" fmla="*/ 135573 h 706375"/>
                            <a:gd name="connsiteX4" fmla="*/ 66736 w 673160"/>
                            <a:gd name="connsiteY4" fmla="*/ 226061 h 706375"/>
                            <a:gd name="connsiteX5" fmla="*/ 57211 w 673160"/>
                            <a:gd name="connsiteY5" fmla="*/ 307023 h 706375"/>
                            <a:gd name="connsiteX6" fmla="*/ 123886 w 673160"/>
                            <a:gd name="connsiteY6" fmla="*/ 335598 h 706375"/>
                            <a:gd name="connsiteX7" fmla="*/ 190561 w 673160"/>
                            <a:gd name="connsiteY7" fmla="*/ 240348 h 706375"/>
                            <a:gd name="connsiteX8" fmla="*/ 149898 w 673160"/>
                            <a:gd name="connsiteY8" fmla="*/ 303539 h 706375"/>
                            <a:gd name="connsiteX9" fmla="*/ 54648 w 673160"/>
                            <a:gd name="connsiteY9" fmla="*/ 384502 h 706375"/>
                            <a:gd name="connsiteX10" fmla="*/ 61 w 673160"/>
                            <a:gd name="connsiteY10" fmla="*/ 392748 h 706375"/>
                            <a:gd name="connsiteX11" fmla="*/ 47686 w 673160"/>
                            <a:gd name="connsiteY11" fmla="*/ 521335 h 706375"/>
                            <a:gd name="connsiteX12" fmla="*/ 200086 w 673160"/>
                            <a:gd name="connsiteY12" fmla="*/ 459423 h 706375"/>
                            <a:gd name="connsiteX13" fmla="*/ 109598 w 673160"/>
                            <a:gd name="connsiteY13" fmla="*/ 554673 h 706375"/>
                            <a:gd name="connsiteX14" fmla="*/ 161986 w 673160"/>
                            <a:gd name="connsiteY14" fmla="*/ 640398 h 706375"/>
                            <a:gd name="connsiteX15" fmla="*/ 290573 w 673160"/>
                            <a:gd name="connsiteY15" fmla="*/ 611823 h 706375"/>
                            <a:gd name="connsiteX16" fmla="*/ 342961 w 673160"/>
                            <a:gd name="connsiteY16" fmla="*/ 554673 h 706375"/>
                            <a:gd name="connsiteX17" fmla="*/ 257236 w 673160"/>
                            <a:gd name="connsiteY17" fmla="*/ 678498 h 706375"/>
                            <a:gd name="connsiteX18" fmla="*/ 371536 w 673160"/>
                            <a:gd name="connsiteY18" fmla="*/ 697548 h 706375"/>
                            <a:gd name="connsiteX19" fmla="*/ 581086 w 673160"/>
                            <a:gd name="connsiteY19" fmla="*/ 564198 h 706375"/>
                            <a:gd name="connsiteX20" fmla="*/ 666811 w 673160"/>
                            <a:gd name="connsiteY20" fmla="*/ 373698 h 706375"/>
                            <a:gd name="connsiteX21" fmla="*/ 666811 w 673160"/>
                            <a:gd name="connsiteY21" fmla="*/ 278448 h 706375"/>
                            <a:gd name="connsiteX22" fmla="*/ 666811 w 673160"/>
                            <a:gd name="connsiteY22" fmla="*/ 221298 h 706375"/>
                            <a:gd name="connsiteX23" fmla="*/ 628711 w 673160"/>
                            <a:gd name="connsiteY23" fmla="*/ 230823 h 706375"/>
                            <a:gd name="connsiteX24" fmla="*/ 657286 w 673160"/>
                            <a:gd name="connsiteY24" fmla="*/ 87948 h 706375"/>
                            <a:gd name="connsiteX25" fmla="*/ 590611 w 673160"/>
                            <a:gd name="connsiteY25" fmla="*/ 40323 h 706375"/>
                            <a:gd name="connsiteX26" fmla="*/ 447736 w 673160"/>
                            <a:gd name="connsiteY26" fmla="*/ 2223 h 706375"/>
                            <a:gd name="connsiteX0" fmla="*/ 412997 w 638421"/>
                            <a:gd name="connsiteY0" fmla="*/ 2223 h 706375"/>
                            <a:gd name="connsiteX1" fmla="*/ 374897 w 638421"/>
                            <a:gd name="connsiteY1" fmla="*/ 106998 h 706375"/>
                            <a:gd name="connsiteX2" fmla="*/ 251072 w 638421"/>
                            <a:gd name="connsiteY2" fmla="*/ 30798 h 706375"/>
                            <a:gd name="connsiteX3" fmla="*/ 98672 w 638421"/>
                            <a:gd name="connsiteY3" fmla="*/ 135573 h 706375"/>
                            <a:gd name="connsiteX4" fmla="*/ 31997 w 638421"/>
                            <a:gd name="connsiteY4" fmla="*/ 226061 h 706375"/>
                            <a:gd name="connsiteX5" fmla="*/ 22472 w 638421"/>
                            <a:gd name="connsiteY5" fmla="*/ 307023 h 706375"/>
                            <a:gd name="connsiteX6" fmla="*/ 89147 w 638421"/>
                            <a:gd name="connsiteY6" fmla="*/ 335598 h 706375"/>
                            <a:gd name="connsiteX7" fmla="*/ 155822 w 638421"/>
                            <a:gd name="connsiteY7" fmla="*/ 240348 h 706375"/>
                            <a:gd name="connsiteX8" fmla="*/ 115159 w 638421"/>
                            <a:gd name="connsiteY8" fmla="*/ 303539 h 706375"/>
                            <a:gd name="connsiteX9" fmla="*/ 19909 w 638421"/>
                            <a:gd name="connsiteY9" fmla="*/ 384502 h 706375"/>
                            <a:gd name="connsiteX10" fmla="*/ 12947 w 638421"/>
                            <a:gd name="connsiteY10" fmla="*/ 521335 h 706375"/>
                            <a:gd name="connsiteX11" fmla="*/ 165347 w 638421"/>
                            <a:gd name="connsiteY11" fmla="*/ 459423 h 706375"/>
                            <a:gd name="connsiteX12" fmla="*/ 74859 w 638421"/>
                            <a:gd name="connsiteY12" fmla="*/ 554673 h 706375"/>
                            <a:gd name="connsiteX13" fmla="*/ 127247 w 638421"/>
                            <a:gd name="connsiteY13" fmla="*/ 640398 h 706375"/>
                            <a:gd name="connsiteX14" fmla="*/ 255834 w 638421"/>
                            <a:gd name="connsiteY14" fmla="*/ 611823 h 706375"/>
                            <a:gd name="connsiteX15" fmla="*/ 308222 w 638421"/>
                            <a:gd name="connsiteY15" fmla="*/ 554673 h 706375"/>
                            <a:gd name="connsiteX16" fmla="*/ 222497 w 638421"/>
                            <a:gd name="connsiteY16" fmla="*/ 678498 h 706375"/>
                            <a:gd name="connsiteX17" fmla="*/ 336797 w 638421"/>
                            <a:gd name="connsiteY17" fmla="*/ 697548 h 706375"/>
                            <a:gd name="connsiteX18" fmla="*/ 546347 w 638421"/>
                            <a:gd name="connsiteY18" fmla="*/ 564198 h 706375"/>
                            <a:gd name="connsiteX19" fmla="*/ 632072 w 638421"/>
                            <a:gd name="connsiteY19" fmla="*/ 373698 h 706375"/>
                            <a:gd name="connsiteX20" fmla="*/ 632072 w 638421"/>
                            <a:gd name="connsiteY20" fmla="*/ 278448 h 706375"/>
                            <a:gd name="connsiteX21" fmla="*/ 632072 w 638421"/>
                            <a:gd name="connsiteY21" fmla="*/ 221298 h 706375"/>
                            <a:gd name="connsiteX22" fmla="*/ 593972 w 638421"/>
                            <a:gd name="connsiteY22" fmla="*/ 230823 h 706375"/>
                            <a:gd name="connsiteX23" fmla="*/ 622547 w 638421"/>
                            <a:gd name="connsiteY23" fmla="*/ 87948 h 706375"/>
                            <a:gd name="connsiteX24" fmla="*/ 555872 w 638421"/>
                            <a:gd name="connsiteY24" fmla="*/ 40323 h 706375"/>
                            <a:gd name="connsiteX25" fmla="*/ 412997 w 638421"/>
                            <a:gd name="connsiteY25" fmla="*/ 2223 h 706375"/>
                            <a:gd name="connsiteX0" fmla="*/ 415057 w 640481"/>
                            <a:gd name="connsiteY0" fmla="*/ 2223 h 706375"/>
                            <a:gd name="connsiteX1" fmla="*/ 376957 w 640481"/>
                            <a:gd name="connsiteY1" fmla="*/ 106998 h 706375"/>
                            <a:gd name="connsiteX2" fmla="*/ 253132 w 640481"/>
                            <a:gd name="connsiteY2" fmla="*/ 30798 h 706375"/>
                            <a:gd name="connsiteX3" fmla="*/ 100732 w 640481"/>
                            <a:gd name="connsiteY3" fmla="*/ 135573 h 706375"/>
                            <a:gd name="connsiteX4" fmla="*/ 34057 w 640481"/>
                            <a:gd name="connsiteY4" fmla="*/ 226061 h 706375"/>
                            <a:gd name="connsiteX5" fmla="*/ 24532 w 640481"/>
                            <a:gd name="connsiteY5" fmla="*/ 307023 h 706375"/>
                            <a:gd name="connsiteX6" fmla="*/ 91207 w 640481"/>
                            <a:gd name="connsiteY6" fmla="*/ 335598 h 706375"/>
                            <a:gd name="connsiteX7" fmla="*/ 157882 w 640481"/>
                            <a:gd name="connsiteY7" fmla="*/ 240348 h 706375"/>
                            <a:gd name="connsiteX8" fmla="*/ 117219 w 640481"/>
                            <a:gd name="connsiteY8" fmla="*/ 303539 h 706375"/>
                            <a:gd name="connsiteX9" fmla="*/ 17207 w 640481"/>
                            <a:gd name="connsiteY9" fmla="*/ 451177 h 706375"/>
                            <a:gd name="connsiteX10" fmla="*/ 15007 w 640481"/>
                            <a:gd name="connsiteY10" fmla="*/ 521335 h 706375"/>
                            <a:gd name="connsiteX11" fmla="*/ 167407 w 640481"/>
                            <a:gd name="connsiteY11" fmla="*/ 459423 h 706375"/>
                            <a:gd name="connsiteX12" fmla="*/ 76919 w 640481"/>
                            <a:gd name="connsiteY12" fmla="*/ 554673 h 706375"/>
                            <a:gd name="connsiteX13" fmla="*/ 129307 w 640481"/>
                            <a:gd name="connsiteY13" fmla="*/ 640398 h 706375"/>
                            <a:gd name="connsiteX14" fmla="*/ 257894 w 640481"/>
                            <a:gd name="connsiteY14" fmla="*/ 611823 h 706375"/>
                            <a:gd name="connsiteX15" fmla="*/ 310282 w 640481"/>
                            <a:gd name="connsiteY15" fmla="*/ 554673 h 706375"/>
                            <a:gd name="connsiteX16" fmla="*/ 224557 w 640481"/>
                            <a:gd name="connsiteY16" fmla="*/ 678498 h 706375"/>
                            <a:gd name="connsiteX17" fmla="*/ 338857 w 640481"/>
                            <a:gd name="connsiteY17" fmla="*/ 697548 h 706375"/>
                            <a:gd name="connsiteX18" fmla="*/ 548407 w 640481"/>
                            <a:gd name="connsiteY18" fmla="*/ 564198 h 706375"/>
                            <a:gd name="connsiteX19" fmla="*/ 634132 w 640481"/>
                            <a:gd name="connsiteY19" fmla="*/ 373698 h 706375"/>
                            <a:gd name="connsiteX20" fmla="*/ 634132 w 640481"/>
                            <a:gd name="connsiteY20" fmla="*/ 278448 h 706375"/>
                            <a:gd name="connsiteX21" fmla="*/ 634132 w 640481"/>
                            <a:gd name="connsiteY21" fmla="*/ 221298 h 706375"/>
                            <a:gd name="connsiteX22" fmla="*/ 596032 w 640481"/>
                            <a:gd name="connsiteY22" fmla="*/ 230823 h 706375"/>
                            <a:gd name="connsiteX23" fmla="*/ 624607 w 640481"/>
                            <a:gd name="connsiteY23" fmla="*/ 87948 h 706375"/>
                            <a:gd name="connsiteX24" fmla="*/ 557932 w 640481"/>
                            <a:gd name="connsiteY24" fmla="*/ 40323 h 706375"/>
                            <a:gd name="connsiteX25" fmla="*/ 415057 w 640481"/>
                            <a:gd name="connsiteY25" fmla="*/ 2223 h 706375"/>
                            <a:gd name="connsiteX0" fmla="*/ 423166 w 648590"/>
                            <a:gd name="connsiteY0" fmla="*/ 2223 h 706375"/>
                            <a:gd name="connsiteX1" fmla="*/ 385066 w 648590"/>
                            <a:gd name="connsiteY1" fmla="*/ 106998 h 706375"/>
                            <a:gd name="connsiteX2" fmla="*/ 261241 w 648590"/>
                            <a:gd name="connsiteY2" fmla="*/ 30798 h 706375"/>
                            <a:gd name="connsiteX3" fmla="*/ 108841 w 648590"/>
                            <a:gd name="connsiteY3" fmla="*/ 135573 h 706375"/>
                            <a:gd name="connsiteX4" fmla="*/ 42166 w 648590"/>
                            <a:gd name="connsiteY4" fmla="*/ 226061 h 706375"/>
                            <a:gd name="connsiteX5" fmla="*/ 32641 w 648590"/>
                            <a:gd name="connsiteY5" fmla="*/ 307023 h 706375"/>
                            <a:gd name="connsiteX6" fmla="*/ 99316 w 648590"/>
                            <a:gd name="connsiteY6" fmla="*/ 335598 h 706375"/>
                            <a:gd name="connsiteX7" fmla="*/ 165991 w 648590"/>
                            <a:gd name="connsiteY7" fmla="*/ 240348 h 706375"/>
                            <a:gd name="connsiteX8" fmla="*/ 125328 w 648590"/>
                            <a:gd name="connsiteY8" fmla="*/ 303539 h 706375"/>
                            <a:gd name="connsiteX9" fmla="*/ 11029 w 648590"/>
                            <a:gd name="connsiteY9" fmla="*/ 441652 h 706375"/>
                            <a:gd name="connsiteX10" fmla="*/ 23116 w 648590"/>
                            <a:gd name="connsiteY10" fmla="*/ 521335 h 706375"/>
                            <a:gd name="connsiteX11" fmla="*/ 175516 w 648590"/>
                            <a:gd name="connsiteY11" fmla="*/ 459423 h 706375"/>
                            <a:gd name="connsiteX12" fmla="*/ 85028 w 648590"/>
                            <a:gd name="connsiteY12" fmla="*/ 554673 h 706375"/>
                            <a:gd name="connsiteX13" fmla="*/ 137416 w 648590"/>
                            <a:gd name="connsiteY13" fmla="*/ 640398 h 706375"/>
                            <a:gd name="connsiteX14" fmla="*/ 266003 w 648590"/>
                            <a:gd name="connsiteY14" fmla="*/ 611823 h 706375"/>
                            <a:gd name="connsiteX15" fmla="*/ 318391 w 648590"/>
                            <a:gd name="connsiteY15" fmla="*/ 554673 h 706375"/>
                            <a:gd name="connsiteX16" fmla="*/ 232666 w 648590"/>
                            <a:gd name="connsiteY16" fmla="*/ 678498 h 706375"/>
                            <a:gd name="connsiteX17" fmla="*/ 346966 w 648590"/>
                            <a:gd name="connsiteY17" fmla="*/ 697548 h 706375"/>
                            <a:gd name="connsiteX18" fmla="*/ 556516 w 648590"/>
                            <a:gd name="connsiteY18" fmla="*/ 564198 h 706375"/>
                            <a:gd name="connsiteX19" fmla="*/ 642241 w 648590"/>
                            <a:gd name="connsiteY19" fmla="*/ 373698 h 706375"/>
                            <a:gd name="connsiteX20" fmla="*/ 642241 w 648590"/>
                            <a:gd name="connsiteY20" fmla="*/ 278448 h 706375"/>
                            <a:gd name="connsiteX21" fmla="*/ 642241 w 648590"/>
                            <a:gd name="connsiteY21" fmla="*/ 221298 h 706375"/>
                            <a:gd name="connsiteX22" fmla="*/ 604141 w 648590"/>
                            <a:gd name="connsiteY22" fmla="*/ 230823 h 706375"/>
                            <a:gd name="connsiteX23" fmla="*/ 632716 w 648590"/>
                            <a:gd name="connsiteY23" fmla="*/ 87948 h 706375"/>
                            <a:gd name="connsiteX24" fmla="*/ 566041 w 648590"/>
                            <a:gd name="connsiteY24" fmla="*/ 40323 h 706375"/>
                            <a:gd name="connsiteX25" fmla="*/ 423166 w 648590"/>
                            <a:gd name="connsiteY25" fmla="*/ 2223 h 706375"/>
                            <a:gd name="connsiteX0" fmla="*/ 416239 w 641663"/>
                            <a:gd name="connsiteY0" fmla="*/ 2223 h 706375"/>
                            <a:gd name="connsiteX1" fmla="*/ 378139 w 641663"/>
                            <a:gd name="connsiteY1" fmla="*/ 106998 h 706375"/>
                            <a:gd name="connsiteX2" fmla="*/ 254314 w 641663"/>
                            <a:gd name="connsiteY2" fmla="*/ 30798 h 706375"/>
                            <a:gd name="connsiteX3" fmla="*/ 101914 w 641663"/>
                            <a:gd name="connsiteY3" fmla="*/ 135573 h 706375"/>
                            <a:gd name="connsiteX4" fmla="*/ 35239 w 641663"/>
                            <a:gd name="connsiteY4" fmla="*/ 226061 h 706375"/>
                            <a:gd name="connsiteX5" fmla="*/ 25714 w 641663"/>
                            <a:gd name="connsiteY5" fmla="*/ 307023 h 706375"/>
                            <a:gd name="connsiteX6" fmla="*/ 92389 w 641663"/>
                            <a:gd name="connsiteY6" fmla="*/ 335598 h 706375"/>
                            <a:gd name="connsiteX7" fmla="*/ 159064 w 641663"/>
                            <a:gd name="connsiteY7" fmla="*/ 240348 h 706375"/>
                            <a:gd name="connsiteX8" fmla="*/ 118401 w 641663"/>
                            <a:gd name="connsiteY8" fmla="*/ 303539 h 706375"/>
                            <a:gd name="connsiteX9" fmla="*/ 4102 w 641663"/>
                            <a:gd name="connsiteY9" fmla="*/ 441652 h 706375"/>
                            <a:gd name="connsiteX10" fmla="*/ 54289 w 641663"/>
                            <a:gd name="connsiteY10" fmla="*/ 535622 h 706375"/>
                            <a:gd name="connsiteX11" fmla="*/ 168589 w 641663"/>
                            <a:gd name="connsiteY11" fmla="*/ 459423 h 706375"/>
                            <a:gd name="connsiteX12" fmla="*/ 78101 w 641663"/>
                            <a:gd name="connsiteY12" fmla="*/ 554673 h 706375"/>
                            <a:gd name="connsiteX13" fmla="*/ 130489 w 641663"/>
                            <a:gd name="connsiteY13" fmla="*/ 640398 h 706375"/>
                            <a:gd name="connsiteX14" fmla="*/ 259076 w 641663"/>
                            <a:gd name="connsiteY14" fmla="*/ 611823 h 706375"/>
                            <a:gd name="connsiteX15" fmla="*/ 311464 w 641663"/>
                            <a:gd name="connsiteY15" fmla="*/ 554673 h 706375"/>
                            <a:gd name="connsiteX16" fmla="*/ 225739 w 641663"/>
                            <a:gd name="connsiteY16" fmla="*/ 678498 h 706375"/>
                            <a:gd name="connsiteX17" fmla="*/ 340039 w 641663"/>
                            <a:gd name="connsiteY17" fmla="*/ 697548 h 706375"/>
                            <a:gd name="connsiteX18" fmla="*/ 549589 w 641663"/>
                            <a:gd name="connsiteY18" fmla="*/ 564198 h 706375"/>
                            <a:gd name="connsiteX19" fmla="*/ 635314 w 641663"/>
                            <a:gd name="connsiteY19" fmla="*/ 373698 h 706375"/>
                            <a:gd name="connsiteX20" fmla="*/ 635314 w 641663"/>
                            <a:gd name="connsiteY20" fmla="*/ 278448 h 706375"/>
                            <a:gd name="connsiteX21" fmla="*/ 635314 w 641663"/>
                            <a:gd name="connsiteY21" fmla="*/ 221298 h 706375"/>
                            <a:gd name="connsiteX22" fmla="*/ 597214 w 641663"/>
                            <a:gd name="connsiteY22" fmla="*/ 230823 h 706375"/>
                            <a:gd name="connsiteX23" fmla="*/ 625789 w 641663"/>
                            <a:gd name="connsiteY23" fmla="*/ 87948 h 706375"/>
                            <a:gd name="connsiteX24" fmla="*/ 559114 w 641663"/>
                            <a:gd name="connsiteY24" fmla="*/ 40323 h 706375"/>
                            <a:gd name="connsiteX25" fmla="*/ 416239 w 641663"/>
                            <a:gd name="connsiteY25" fmla="*/ 2223 h 706375"/>
                            <a:gd name="connsiteX0" fmla="*/ 416239 w 641663"/>
                            <a:gd name="connsiteY0" fmla="*/ 2223 h 706375"/>
                            <a:gd name="connsiteX1" fmla="*/ 378139 w 641663"/>
                            <a:gd name="connsiteY1" fmla="*/ 106998 h 706375"/>
                            <a:gd name="connsiteX2" fmla="*/ 254314 w 641663"/>
                            <a:gd name="connsiteY2" fmla="*/ 30798 h 706375"/>
                            <a:gd name="connsiteX3" fmla="*/ 101914 w 641663"/>
                            <a:gd name="connsiteY3" fmla="*/ 135573 h 706375"/>
                            <a:gd name="connsiteX4" fmla="*/ 35239 w 641663"/>
                            <a:gd name="connsiteY4" fmla="*/ 226061 h 706375"/>
                            <a:gd name="connsiteX5" fmla="*/ 25714 w 641663"/>
                            <a:gd name="connsiteY5" fmla="*/ 307023 h 706375"/>
                            <a:gd name="connsiteX6" fmla="*/ 92389 w 641663"/>
                            <a:gd name="connsiteY6" fmla="*/ 335598 h 706375"/>
                            <a:gd name="connsiteX7" fmla="*/ 159064 w 641663"/>
                            <a:gd name="connsiteY7" fmla="*/ 240348 h 706375"/>
                            <a:gd name="connsiteX8" fmla="*/ 118401 w 641663"/>
                            <a:gd name="connsiteY8" fmla="*/ 303539 h 706375"/>
                            <a:gd name="connsiteX9" fmla="*/ 4102 w 641663"/>
                            <a:gd name="connsiteY9" fmla="*/ 441652 h 706375"/>
                            <a:gd name="connsiteX10" fmla="*/ 54289 w 641663"/>
                            <a:gd name="connsiteY10" fmla="*/ 535622 h 706375"/>
                            <a:gd name="connsiteX11" fmla="*/ 168589 w 641663"/>
                            <a:gd name="connsiteY11" fmla="*/ 459423 h 706375"/>
                            <a:gd name="connsiteX12" fmla="*/ 78101 w 641663"/>
                            <a:gd name="connsiteY12" fmla="*/ 554673 h 706375"/>
                            <a:gd name="connsiteX13" fmla="*/ 130489 w 641663"/>
                            <a:gd name="connsiteY13" fmla="*/ 640398 h 706375"/>
                            <a:gd name="connsiteX14" fmla="*/ 259076 w 641663"/>
                            <a:gd name="connsiteY14" fmla="*/ 611823 h 706375"/>
                            <a:gd name="connsiteX15" fmla="*/ 311464 w 641663"/>
                            <a:gd name="connsiteY15" fmla="*/ 554673 h 706375"/>
                            <a:gd name="connsiteX16" fmla="*/ 225739 w 641663"/>
                            <a:gd name="connsiteY16" fmla="*/ 678498 h 706375"/>
                            <a:gd name="connsiteX17" fmla="*/ 340039 w 641663"/>
                            <a:gd name="connsiteY17" fmla="*/ 697548 h 706375"/>
                            <a:gd name="connsiteX18" fmla="*/ 549589 w 641663"/>
                            <a:gd name="connsiteY18" fmla="*/ 564198 h 706375"/>
                            <a:gd name="connsiteX19" fmla="*/ 635314 w 641663"/>
                            <a:gd name="connsiteY19" fmla="*/ 373698 h 706375"/>
                            <a:gd name="connsiteX20" fmla="*/ 635314 w 641663"/>
                            <a:gd name="connsiteY20" fmla="*/ 278448 h 706375"/>
                            <a:gd name="connsiteX21" fmla="*/ 635314 w 641663"/>
                            <a:gd name="connsiteY21" fmla="*/ 221298 h 706375"/>
                            <a:gd name="connsiteX22" fmla="*/ 618041 w 641663"/>
                            <a:gd name="connsiteY22" fmla="*/ 199422 h 706375"/>
                            <a:gd name="connsiteX23" fmla="*/ 625789 w 641663"/>
                            <a:gd name="connsiteY23" fmla="*/ 87948 h 706375"/>
                            <a:gd name="connsiteX24" fmla="*/ 559114 w 641663"/>
                            <a:gd name="connsiteY24" fmla="*/ 40323 h 706375"/>
                            <a:gd name="connsiteX25" fmla="*/ 416239 w 641663"/>
                            <a:gd name="connsiteY25" fmla="*/ 2223 h 706375"/>
                            <a:gd name="connsiteX0" fmla="*/ 416239 w 641663"/>
                            <a:gd name="connsiteY0" fmla="*/ 905 h 705057"/>
                            <a:gd name="connsiteX1" fmla="*/ 367856 w 641663"/>
                            <a:gd name="connsiteY1" fmla="*/ 77087 h 705057"/>
                            <a:gd name="connsiteX2" fmla="*/ 254314 w 641663"/>
                            <a:gd name="connsiteY2" fmla="*/ 29480 h 705057"/>
                            <a:gd name="connsiteX3" fmla="*/ 101914 w 641663"/>
                            <a:gd name="connsiteY3" fmla="*/ 134255 h 705057"/>
                            <a:gd name="connsiteX4" fmla="*/ 35239 w 641663"/>
                            <a:gd name="connsiteY4" fmla="*/ 224743 h 705057"/>
                            <a:gd name="connsiteX5" fmla="*/ 25714 w 641663"/>
                            <a:gd name="connsiteY5" fmla="*/ 305705 h 705057"/>
                            <a:gd name="connsiteX6" fmla="*/ 92389 w 641663"/>
                            <a:gd name="connsiteY6" fmla="*/ 334280 h 705057"/>
                            <a:gd name="connsiteX7" fmla="*/ 159064 w 641663"/>
                            <a:gd name="connsiteY7" fmla="*/ 239030 h 705057"/>
                            <a:gd name="connsiteX8" fmla="*/ 118401 w 641663"/>
                            <a:gd name="connsiteY8" fmla="*/ 302221 h 705057"/>
                            <a:gd name="connsiteX9" fmla="*/ 4102 w 641663"/>
                            <a:gd name="connsiteY9" fmla="*/ 440334 h 705057"/>
                            <a:gd name="connsiteX10" fmla="*/ 54289 w 641663"/>
                            <a:gd name="connsiteY10" fmla="*/ 534304 h 705057"/>
                            <a:gd name="connsiteX11" fmla="*/ 168589 w 641663"/>
                            <a:gd name="connsiteY11" fmla="*/ 458105 h 705057"/>
                            <a:gd name="connsiteX12" fmla="*/ 78101 w 641663"/>
                            <a:gd name="connsiteY12" fmla="*/ 553355 h 705057"/>
                            <a:gd name="connsiteX13" fmla="*/ 130489 w 641663"/>
                            <a:gd name="connsiteY13" fmla="*/ 639080 h 705057"/>
                            <a:gd name="connsiteX14" fmla="*/ 259076 w 641663"/>
                            <a:gd name="connsiteY14" fmla="*/ 610505 h 705057"/>
                            <a:gd name="connsiteX15" fmla="*/ 311464 w 641663"/>
                            <a:gd name="connsiteY15" fmla="*/ 553355 h 705057"/>
                            <a:gd name="connsiteX16" fmla="*/ 225739 w 641663"/>
                            <a:gd name="connsiteY16" fmla="*/ 677180 h 705057"/>
                            <a:gd name="connsiteX17" fmla="*/ 340039 w 641663"/>
                            <a:gd name="connsiteY17" fmla="*/ 696230 h 705057"/>
                            <a:gd name="connsiteX18" fmla="*/ 549589 w 641663"/>
                            <a:gd name="connsiteY18" fmla="*/ 562880 h 705057"/>
                            <a:gd name="connsiteX19" fmla="*/ 635314 w 641663"/>
                            <a:gd name="connsiteY19" fmla="*/ 372380 h 705057"/>
                            <a:gd name="connsiteX20" fmla="*/ 635314 w 641663"/>
                            <a:gd name="connsiteY20" fmla="*/ 277130 h 705057"/>
                            <a:gd name="connsiteX21" fmla="*/ 635314 w 641663"/>
                            <a:gd name="connsiteY21" fmla="*/ 219980 h 705057"/>
                            <a:gd name="connsiteX22" fmla="*/ 618041 w 641663"/>
                            <a:gd name="connsiteY22" fmla="*/ 198104 h 705057"/>
                            <a:gd name="connsiteX23" fmla="*/ 625789 w 641663"/>
                            <a:gd name="connsiteY23" fmla="*/ 86630 h 705057"/>
                            <a:gd name="connsiteX24" fmla="*/ 559114 w 641663"/>
                            <a:gd name="connsiteY24" fmla="*/ 39005 h 705057"/>
                            <a:gd name="connsiteX25" fmla="*/ 416239 w 641663"/>
                            <a:gd name="connsiteY25" fmla="*/ 905 h 705057"/>
                            <a:gd name="connsiteX0" fmla="*/ 416239 w 641663"/>
                            <a:gd name="connsiteY0" fmla="*/ 65 h 704217"/>
                            <a:gd name="connsiteX1" fmla="*/ 365350 w 641663"/>
                            <a:gd name="connsiteY1" fmla="*/ 46949 h 704217"/>
                            <a:gd name="connsiteX2" fmla="*/ 254314 w 641663"/>
                            <a:gd name="connsiteY2" fmla="*/ 28640 h 704217"/>
                            <a:gd name="connsiteX3" fmla="*/ 101914 w 641663"/>
                            <a:gd name="connsiteY3" fmla="*/ 133415 h 704217"/>
                            <a:gd name="connsiteX4" fmla="*/ 35239 w 641663"/>
                            <a:gd name="connsiteY4" fmla="*/ 223903 h 704217"/>
                            <a:gd name="connsiteX5" fmla="*/ 25714 w 641663"/>
                            <a:gd name="connsiteY5" fmla="*/ 304865 h 704217"/>
                            <a:gd name="connsiteX6" fmla="*/ 92389 w 641663"/>
                            <a:gd name="connsiteY6" fmla="*/ 333440 h 704217"/>
                            <a:gd name="connsiteX7" fmla="*/ 159064 w 641663"/>
                            <a:gd name="connsiteY7" fmla="*/ 238190 h 704217"/>
                            <a:gd name="connsiteX8" fmla="*/ 118401 w 641663"/>
                            <a:gd name="connsiteY8" fmla="*/ 301381 h 704217"/>
                            <a:gd name="connsiteX9" fmla="*/ 4102 w 641663"/>
                            <a:gd name="connsiteY9" fmla="*/ 439494 h 704217"/>
                            <a:gd name="connsiteX10" fmla="*/ 54289 w 641663"/>
                            <a:gd name="connsiteY10" fmla="*/ 533464 h 704217"/>
                            <a:gd name="connsiteX11" fmla="*/ 168589 w 641663"/>
                            <a:gd name="connsiteY11" fmla="*/ 457265 h 704217"/>
                            <a:gd name="connsiteX12" fmla="*/ 78101 w 641663"/>
                            <a:gd name="connsiteY12" fmla="*/ 552515 h 704217"/>
                            <a:gd name="connsiteX13" fmla="*/ 130489 w 641663"/>
                            <a:gd name="connsiteY13" fmla="*/ 638240 h 704217"/>
                            <a:gd name="connsiteX14" fmla="*/ 259076 w 641663"/>
                            <a:gd name="connsiteY14" fmla="*/ 609665 h 704217"/>
                            <a:gd name="connsiteX15" fmla="*/ 311464 w 641663"/>
                            <a:gd name="connsiteY15" fmla="*/ 552515 h 704217"/>
                            <a:gd name="connsiteX16" fmla="*/ 225739 w 641663"/>
                            <a:gd name="connsiteY16" fmla="*/ 676340 h 704217"/>
                            <a:gd name="connsiteX17" fmla="*/ 340039 w 641663"/>
                            <a:gd name="connsiteY17" fmla="*/ 695390 h 704217"/>
                            <a:gd name="connsiteX18" fmla="*/ 549589 w 641663"/>
                            <a:gd name="connsiteY18" fmla="*/ 562040 h 704217"/>
                            <a:gd name="connsiteX19" fmla="*/ 635314 w 641663"/>
                            <a:gd name="connsiteY19" fmla="*/ 371540 h 704217"/>
                            <a:gd name="connsiteX20" fmla="*/ 635314 w 641663"/>
                            <a:gd name="connsiteY20" fmla="*/ 276290 h 704217"/>
                            <a:gd name="connsiteX21" fmla="*/ 635314 w 641663"/>
                            <a:gd name="connsiteY21" fmla="*/ 219140 h 704217"/>
                            <a:gd name="connsiteX22" fmla="*/ 618041 w 641663"/>
                            <a:gd name="connsiteY22" fmla="*/ 197264 h 704217"/>
                            <a:gd name="connsiteX23" fmla="*/ 625789 w 641663"/>
                            <a:gd name="connsiteY23" fmla="*/ 85790 h 704217"/>
                            <a:gd name="connsiteX24" fmla="*/ 559114 w 641663"/>
                            <a:gd name="connsiteY24" fmla="*/ 38165 h 704217"/>
                            <a:gd name="connsiteX25" fmla="*/ 416239 w 641663"/>
                            <a:gd name="connsiteY25" fmla="*/ 65 h 704217"/>
                            <a:gd name="connsiteX0" fmla="*/ 416239 w 641663"/>
                            <a:gd name="connsiteY0" fmla="*/ 152 h 704304"/>
                            <a:gd name="connsiteX1" fmla="*/ 371306 w 641663"/>
                            <a:gd name="connsiteY1" fmla="*/ 25028 h 704304"/>
                            <a:gd name="connsiteX2" fmla="*/ 254314 w 641663"/>
                            <a:gd name="connsiteY2" fmla="*/ 28727 h 704304"/>
                            <a:gd name="connsiteX3" fmla="*/ 101914 w 641663"/>
                            <a:gd name="connsiteY3" fmla="*/ 133502 h 704304"/>
                            <a:gd name="connsiteX4" fmla="*/ 35239 w 641663"/>
                            <a:gd name="connsiteY4" fmla="*/ 223990 h 704304"/>
                            <a:gd name="connsiteX5" fmla="*/ 25714 w 641663"/>
                            <a:gd name="connsiteY5" fmla="*/ 304952 h 704304"/>
                            <a:gd name="connsiteX6" fmla="*/ 92389 w 641663"/>
                            <a:gd name="connsiteY6" fmla="*/ 333527 h 704304"/>
                            <a:gd name="connsiteX7" fmla="*/ 159064 w 641663"/>
                            <a:gd name="connsiteY7" fmla="*/ 238277 h 704304"/>
                            <a:gd name="connsiteX8" fmla="*/ 118401 w 641663"/>
                            <a:gd name="connsiteY8" fmla="*/ 301468 h 704304"/>
                            <a:gd name="connsiteX9" fmla="*/ 4102 w 641663"/>
                            <a:gd name="connsiteY9" fmla="*/ 439581 h 704304"/>
                            <a:gd name="connsiteX10" fmla="*/ 54289 w 641663"/>
                            <a:gd name="connsiteY10" fmla="*/ 533551 h 704304"/>
                            <a:gd name="connsiteX11" fmla="*/ 168589 w 641663"/>
                            <a:gd name="connsiteY11" fmla="*/ 457352 h 704304"/>
                            <a:gd name="connsiteX12" fmla="*/ 78101 w 641663"/>
                            <a:gd name="connsiteY12" fmla="*/ 552602 h 704304"/>
                            <a:gd name="connsiteX13" fmla="*/ 130489 w 641663"/>
                            <a:gd name="connsiteY13" fmla="*/ 638327 h 704304"/>
                            <a:gd name="connsiteX14" fmla="*/ 259076 w 641663"/>
                            <a:gd name="connsiteY14" fmla="*/ 609752 h 704304"/>
                            <a:gd name="connsiteX15" fmla="*/ 311464 w 641663"/>
                            <a:gd name="connsiteY15" fmla="*/ 552602 h 704304"/>
                            <a:gd name="connsiteX16" fmla="*/ 225739 w 641663"/>
                            <a:gd name="connsiteY16" fmla="*/ 676427 h 704304"/>
                            <a:gd name="connsiteX17" fmla="*/ 340039 w 641663"/>
                            <a:gd name="connsiteY17" fmla="*/ 695477 h 704304"/>
                            <a:gd name="connsiteX18" fmla="*/ 549589 w 641663"/>
                            <a:gd name="connsiteY18" fmla="*/ 562127 h 704304"/>
                            <a:gd name="connsiteX19" fmla="*/ 635314 w 641663"/>
                            <a:gd name="connsiteY19" fmla="*/ 371627 h 704304"/>
                            <a:gd name="connsiteX20" fmla="*/ 635314 w 641663"/>
                            <a:gd name="connsiteY20" fmla="*/ 276377 h 704304"/>
                            <a:gd name="connsiteX21" fmla="*/ 635314 w 641663"/>
                            <a:gd name="connsiteY21" fmla="*/ 219227 h 704304"/>
                            <a:gd name="connsiteX22" fmla="*/ 618041 w 641663"/>
                            <a:gd name="connsiteY22" fmla="*/ 197351 h 704304"/>
                            <a:gd name="connsiteX23" fmla="*/ 625789 w 641663"/>
                            <a:gd name="connsiteY23" fmla="*/ 85877 h 704304"/>
                            <a:gd name="connsiteX24" fmla="*/ 559114 w 641663"/>
                            <a:gd name="connsiteY24" fmla="*/ 38252 h 704304"/>
                            <a:gd name="connsiteX25" fmla="*/ 416239 w 641663"/>
                            <a:gd name="connsiteY25" fmla="*/ 152 h 704304"/>
                            <a:gd name="connsiteX0" fmla="*/ 416239 w 641663"/>
                            <a:gd name="connsiteY0" fmla="*/ 489 h 704641"/>
                            <a:gd name="connsiteX1" fmla="*/ 336693 w 641663"/>
                            <a:gd name="connsiteY1" fmla="*/ 17754 h 704641"/>
                            <a:gd name="connsiteX2" fmla="*/ 254314 w 641663"/>
                            <a:gd name="connsiteY2" fmla="*/ 29064 h 704641"/>
                            <a:gd name="connsiteX3" fmla="*/ 101914 w 641663"/>
                            <a:gd name="connsiteY3" fmla="*/ 133839 h 704641"/>
                            <a:gd name="connsiteX4" fmla="*/ 35239 w 641663"/>
                            <a:gd name="connsiteY4" fmla="*/ 224327 h 704641"/>
                            <a:gd name="connsiteX5" fmla="*/ 25714 w 641663"/>
                            <a:gd name="connsiteY5" fmla="*/ 305289 h 704641"/>
                            <a:gd name="connsiteX6" fmla="*/ 92389 w 641663"/>
                            <a:gd name="connsiteY6" fmla="*/ 333864 h 704641"/>
                            <a:gd name="connsiteX7" fmla="*/ 159064 w 641663"/>
                            <a:gd name="connsiteY7" fmla="*/ 238614 h 704641"/>
                            <a:gd name="connsiteX8" fmla="*/ 118401 w 641663"/>
                            <a:gd name="connsiteY8" fmla="*/ 301805 h 704641"/>
                            <a:gd name="connsiteX9" fmla="*/ 4102 w 641663"/>
                            <a:gd name="connsiteY9" fmla="*/ 439918 h 704641"/>
                            <a:gd name="connsiteX10" fmla="*/ 54289 w 641663"/>
                            <a:gd name="connsiteY10" fmla="*/ 533888 h 704641"/>
                            <a:gd name="connsiteX11" fmla="*/ 168589 w 641663"/>
                            <a:gd name="connsiteY11" fmla="*/ 457689 h 704641"/>
                            <a:gd name="connsiteX12" fmla="*/ 78101 w 641663"/>
                            <a:gd name="connsiteY12" fmla="*/ 552939 h 704641"/>
                            <a:gd name="connsiteX13" fmla="*/ 130489 w 641663"/>
                            <a:gd name="connsiteY13" fmla="*/ 638664 h 704641"/>
                            <a:gd name="connsiteX14" fmla="*/ 259076 w 641663"/>
                            <a:gd name="connsiteY14" fmla="*/ 610089 h 704641"/>
                            <a:gd name="connsiteX15" fmla="*/ 311464 w 641663"/>
                            <a:gd name="connsiteY15" fmla="*/ 552939 h 704641"/>
                            <a:gd name="connsiteX16" fmla="*/ 225739 w 641663"/>
                            <a:gd name="connsiteY16" fmla="*/ 676764 h 704641"/>
                            <a:gd name="connsiteX17" fmla="*/ 340039 w 641663"/>
                            <a:gd name="connsiteY17" fmla="*/ 695814 h 704641"/>
                            <a:gd name="connsiteX18" fmla="*/ 549589 w 641663"/>
                            <a:gd name="connsiteY18" fmla="*/ 562464 h 704641"/>
                            <a:gd name="connsiteX19" fmla="*/ 635314 w 641663"/>
                            <a:gd name="connsiteY19" fmla="*/ 371964 h 704641"/>
                            <a:gd name="connsiteX20" fmla="*/ 635314 w 641663"/>
                            <a:gd name="connsiteY20" fmla="*/ 276714 h 704641"/>
                            <a:gd name="connsiteX21" fmla="*/ 635314 w 641663"/>
                            <a:gd name="connsiteY21" fmla="*/ 219564 h 704641"/>
                            <a:gd name="connsiteX22" fmla="*/ 618041 w 641663"/>
                            <a:gd name="connsiteY22" fmla="*/ 197688 h 704641"/>
                            <a:gd name="connsiteX23" fmla="*/ 625789 w 641663"/>
                            <a:gd name="connsiteY23" fmla="*/ 86214 h 704641"/>
                            <a:gd name="connsiteX24" fmla="*/ 559114 w 641663"/>
                            <a:gd name="connsiteY24" fmla="*/ 38589 h 704641"/>
                            <a:gd name="connsiteX25" fmla="*/ 416239 w 641663"/>
                            <a:gd name="connsiteY25" fmla="*/ 489 h 704641"/>
                            <a:gd name="connsiteX0" fmla="*/ 416239 w 641663"/>
                            <a:gd name="connsiteY0" fmla="*/ 1850 h 706002"/>
                            <a:gd name="connsiteX1" fmla="*/ 335783 w 641663"/>
                            <a:gd name="connsiteY1" fmla="*/ 8462 h 706002"/>
                            <a:gd name="connsiteX2" fmla="*/ 254314 w 641663"/>
                            <a:gd name="connsiteY2" fmla="*/ 30425 h 706002"/>
                            <a:gd name="connsiteX3" fmla="*/ 101914 w 641663"/>
                            <a:gd name="connsiteY3" fmla="*/ 135200 h 706002"/>
                            <a:gd name="connsiteX4" fmla="*/ 35239 w 641663"/>
                            <a:gd name="connsiteY4" fmla="*/ 225688 h 706002"/>
                            <a:gd name="connsiteX5" fmla="*/ 25714 w 641663"/>
                            <a:gd name="connsiteY5" fmla="*/ 306650 h 706002"/>
                            <a:gd name="connsiteX6" fmla="*/ 92389 w 641663"/>
                            <a:gd name="connsiteY6" fmla="*/ 335225 h 706002"/>
                            <a:gd name="connsiteX7" fmla="*/ 159064 w 641663"/>
                            <a:gd name="connsiteY7" fmla="*/ 239975 h 706002"/>
                            <a:gd name="connsiteX8" fmla="*/ 118401 w 641663"/>
                            <a:gd name="connsiteY8" fmla="*/ 303166 h 706002"/>
                            <a:gd name="connsiteX9" fmla="*/ 4102 w 641663"/>
                            <a:gd name="connsiteY9" fmla="*/ 441279 h 706002"/>
                            <a:gd name="connsiteX10" fmla="*/ 54289 w 641663"/>
                            <a:gd name="connsiteY10" fmla="*/ 535249 h 706002"/>
                            <a:gd name="connsiteX11" fmla="*/ 168589 w 641663"/>
                            <a:gd name="connsiteY11" fmla="*/ 459050 h 706002"/>
                            <a:gd name="connsiteX12" fmla="*/ 78101 w 641663"/>
                            <a:gd name="connsiteY12" fmla="*/ 554300 h 706002"/>
                            <a:gd name="connsiteX13" fmla="*/ 130489 w 641663"/>
                            <a:gd name="connsiteY13" fmla="*/ 640025 h 706002"/>
                            <a:gd name="connsiteX14" fmla="*/ 259076 w 641663"/>
                            <a:gd name="connsiteY14" fmla="*/ 611450 h 706002"/>
                            <a:gd name="connsiteX15" fmla="*/ 311464 w 641663"/>
                            <a:gd name="connsiteY15" fmla="*/ 554300 h 706002"/>
                            <a:gd name="connsiteX16" fmla="*/ 225739 w 641663"/>
                            <a:gd name="connsiteY16" fmla="*/ 678125 h 706002"/>
                            <a:gd name="connsiteX17" fmla="*/ 340039 w 641663"/>
                            <a:gd name="connsiteY17" fmla="*/ 697175 h 706002"/>
                            <a:gd name="connsiteX18" fmla="*/ 549589 w 641663"/>
                            <a:gd name="connsiteY18" fmla="*/ 563825 h 706002"/>
                            <a:gd name="connsiteX19" fmla="*/ 635314 w 641663"/>
                            <a:gd name="connsiteY19" fmla="*/ 373325 h 706002"/>
                            <a:gd name="connsiteX20" fmla="*/ 635314 w 641663"/>
                            <a:gd name="connsiteY20" fmla="*/ 278075 h 706002"/>
                            <a:gd name="connsiteX21" fmla="*/ 635314 w 641663"/>
                            <a:gd name="connsiteY21" fmla="*/ 220925 h 706002"/>
                            <a:gd name="connsiteX22" fmla="*/ 618041 w 641663"/>
                            <a:gd name="connsiteY22" fmla="*/ 199049 h 706002"/>
                            <a:gd name="connsiteX23" fmla="*/ 625789 w 641663"/>
                            <a:gd name="connsiteY23" fmla="*/ 87575 h 706002"/>
                            <a:gd name="connsiteX24" fmla="*/ 559114 w 641663"/>
                            <a:gd name="connsiteY24" fmla="*/ 39950 h 706002"/>
                            <a:gd name="connsiteX25" fmla="*/ 416239 w 641663"/>
                            <a:gd name="connsiteY25" fmla="*/ 1850 h 706002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5314 w 641663"/>
                            <a:gd name="connsiteY21" fmla="*/ 224193 h 709270"/>
                            <a:gd name="connsiteX22" fmla="*/ 618041 w 641663"/>
                            <a:gd name="connsiteY22" fmla="*/ 202317 h 709270"/>
                            <a:gd name="connsiteX23" fmla="*/ 625789 w 641663"/>
                            <a:gd name="connsiteY23" fmla="*/ 90843 h 709270"/>
                            <a:gd name="connsiteX24" fmla="*/ 559114 w 641663"/>
                            <a:gd name="connsiteY24" fmla="*/ 43218 h 709270"/>
                            <a:gd name="connsiteX25" fmla="*/ 486463 w 641663"/>
                            <a:gd name="connsiteY25" fmla="*/ 1463 h 709270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5314 w 641663"/>
                            <a:gd name="connsiteY21" fmla="*/ 224193 h 709270"/>
                            <a:gd name="connsiteX22" fmla="*/ 625789 w 641663"/>
                            <a:gd name="connsiteY22" fmla="*/ 90843 h 709270"/>
                            <a:gd name="connsiteX23" fmla="*/ 559114 w 641663"/>
                            <a:gd name="connsiteY23" fmla="*/ 43218 h 709270"/>
                            <a:gd name="connsiteX24" fmla="*/ 486463 w 641663"/>
                            <a:gd name="connsiteY24" fmla="*/ 1463 h 709270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3947 w 641663"/>
                            <a:gd name="connsiteY21" fmla="*/ 208216 h 709270"/>
                            <a:gd name="connsiteX22" fmla="*/ 625789 w 641663"/>
                            <a:gd name="connsiteY22" fmla="*/ 90843 h 709270"/>
                            <a:gd name="connsiteX23" fmla="*/ 559114 w 641663"/>
                            <a:gd name="connsiteY23" fmla="*/ 43218 h 709270"/>
                            <a:gd name="connsiteX24" fmla="*/ 486463 w 641663"/>
                            <a:gd name="connsiteY24" fmla="*/ 1463 h 709270"/>
                            <a:gd name="connsiteX0" fmla="*/ 486463 w 639618"/>
                            <a:gd name="connsiteY0" fmla="*/ 1463 h 709270"/>
                            <a:gd name="connsiteX1" fmla="*/ 335783 w 639618"/>
                            <a:gd name="connsiteY1" fmla="*/ 11730 h 709270"/>
                            <a:gd name="connsiteX2" fmla="*/ 254314 w 639618"/>
                            <a:gd name="connsiteY2" fmla="*/ 33693 h 709270"/>
                            <a:gd name="connsiteX3" fmla="*/ 101914 w 639618"/>
                            <a:gd name="connsiteY3" fmla="*/ 138468 h 709270"/>
                            <a:gd name="connsiteX4" fmla="*/ 35239 w 639618"/>
                            <a:gd name="connsiteY4" fmla="*/ 228956 h 709270"/>
                            <a:gd name="connsiteX5" fmla="*/ 25714 w 639618"/>
                            <a:gd name="connsiteY5" fmla="*/ 309918 h 709270"/>
                            <a:gd name="connsiteX6" fmla="*/ 92389 w 639618"/>
                            <a:gd name="connsiteY6" fmla="*/ 338493 h 709270"/>
                            <a:gd name="connsiteX7" fmla="*/ 159064 w 639618"/>
                            <a:gd name="connsiteY7" fmla="*/ 243243 h 709270"/>
                            <a:gd name="connsiteX8" fmla="*/ 118401 w 639618"/>
                            <a:gd name="connsiteY8" fmla="*/ 306434 h 709270"/>
                            <a:gd name="connsiteX9" fmla="*/ 4102 w 639618"/>
                            <a:gd name="connsiteY9" fmla="*/ 444547 h 709270"/>
                            <a:gd name="connsiteX10" fmla="*/ 54289 w 639618"/>
                            <a:gd name="connsiteY10" fmla="*/ 538517 h 709270"/>
                            <a:gd name="connsiteX11" fmla="*/ 168589 w 639618"/>
                            <a:gd name="connsiteY11" fmla="*/ 462318 h 709270"/>
                            <a:gd name="connsiteX12" fmla="*/ 78101 w 639618"/>
                            <a:gd name="connsiteY12" fmla="*/ 557568 h 709270"/>
                            <a:gd name="connsiteX13" fmla="*/ 130489 w 639618"/>
                            <a:gd name="connsiteY13" fmla="*/ 643293 h 709270"/>
                            <a:gd name="connsiteX14" fmla="*/ 259076 w 639618"/>
                            <a:gd name="connsiteY14" fmla="*/ 614718 h 709270"/>
                            <a:gd name="connsiteX15" fmla="*/ 311464 w 639618"/>
                            <a:gd name="connsiteY15" fmla="*/ 557568 h 709270"/>
                            <a:gd name="connsiteX16" fmla="*/ 225739 w 639618"/>
                            <a:gd name="connsiteY16" fmla="*/ 681393 h 709270"/>
                            <a:gd name="connsiteX17" fmla="*/ 340039 w 639618"/>
                            <a:gd name="connsiteY17" fmla="*/ 700443 h 709270"/>
                            <a:gd name="connsiteX18" fmla="*/ 549589 w 639618"/>
                            <a:gd name="connsiteY18" fmla="*/ 567093 h 709270"/>
                            <a:gd name="connsiteX19" fmla="*/ 635314 w 639618"/>
                            <a:gd name="connsiteY19" fmla="*/ 376593 h 709270"/>
                            <a:gd name="connsiteX20" fmla="*/ 627677 w 639618"/>
                            <a:gd name="connsiteY20" fmla="*/ 314238 h 709270"/>
                            <a:gd name="connsiteX21" fmla="*/ 633947 w 639618"/>
                            <a:gd name="connsiteY21" fmla="*/ 208216 h 709270"/>
                            <a:gd name="connsiteX22" fmla="*/ 625789 w 639618"/>
                            <a:gd name="connsiteY22" fmla="*/ 90843 h 709270"/>
                            <a:gd name="connsiteX23" fmla="*/ 559114 w 639618"/>
                            <a:gd name="connsiteY23" fmla="*/ 43218 h 709270"/>
                            <a:gd name="connsiteX24" fmla="*/ 486463 w 639618"/>
                            <a:gd name="connsiteY24" fmla="*/ 1463 h 709270"/>
                            <a:gd name="connsiteX0" fmla="*/ 486463 w 634072"/>
                            <a:gd name="connsiteY0" fmla="*/ 1463 h 709270"/>
                            <a:gd name="connsiteX1" fmla="*/ 335783 w 634072"/>
                            <a:gd name="connsiteY1" fmla="*/ 11730 h 709270"/>
                            <a:gd name="connsiteX2" fmla="*/ 254314 w 634072"/>
                            <a:gd name="connsiteY2" fmla="*/ 33693 h 709270"/>
                            <a:gd name="connsiteX3" fmla="*/ 101914 w 634072"/>
                            <a:gd name="connsiteY3" fmla="*/ 138468 h 709270"/>
                            <a:gd name="connsiteX4" fmla="*/ 35239 w 634072"/>
                            <a:gd name="connsiteY4" fmla="*/ 228956 h 709270"/>
                            <a:gd name="connsiteX5" fmla="*/ 25714 w 634072"/>
                            <a:gd name="connsiteY5" fmla="*/ 309918 h 709270"/>
                            <a:gd name="connsiteX6" fmla="*/ 92389 w 634072"/>
                            <a:gd name="connsiteY6" fmla="*/ 338493 h 709270"/>
                            <a:gd name="connsiteX7" fmla="*/ 159064 w 634072"/>
                            <a:gd name="connsiteY7" fmla="*/ 243243 h 709270"/>
                            <a:gd name="connsiteX8" fmla="*/ 118401 w 634072"/>
                            <a:gd name="connsiteY8" fmla="*/ 306434 h 709270"/>
                            <a:gd name="connsiteX9" fmla="*/ 4102 w 634072"/>
                            <a:gd name="connsiteY9" fmla="*/ 444547 h 709270"/>
                            <a:gd name="connsiteX10" fmla="*/ 54289 w 634072"/>
                            <a:gd name="connsiteY10" fmla="*/ 538517 h 709270"/>
                            <a:gd name="connsiteX11" fmla="*/ 168589 w 634072"/>
                            <a:gd name="connsiteY11" fmla="*/ 462318 h 709270"/>
                            <a:gd name="connsiteX12" fmla="*/ 78101 w 634072"/>
                            <a:gd name="connsiteY12" fmla="*/ 557568 h 709270"/>
                            <a:gd name="connsiteX13" fmla="*/ 130489 w 634072"/>
                            <a:gd name="connsiteY13" fmla="*/ 643293 h 709270"/>
                            <a:gd name="connsiteX14" fmla="*/ 259076 w 634072"/>
                            <a:gd name="connsiteY14" fmla="*/ 614718 h 709270"/>
                            <a:gd name="connsiteX15" fmla="*/ 311464 w 634072"/>
                            <a:gd name="connsiteY15" fmla="*/ 557568 h 709270"/>
                            <a:gd name="connsiteX16" fmla="*/ 225739 w 634072"/>
                            <a:gd name="connsiteY16" fmla="*/ 681393 h 709270"/>
                            <a:gd name="connsiteX17" fmla="*/ 340039 w 634072"/>
                            <a:gd name="connsiteY17" fmla="*/ 700443 h 709270"/>
                            <a:gd name="connsiteX18" fmla="*/ 549589 w 634072"/>
                            <a:gd name="connsiteY18" fmla="*/ 567093 h 709270"/>
                            <a:gd name="connsiteX19" fmla="*/ 619759 w 634072"/>
                            <a:gd name="connsiteY19" fmla="*/ 377997 h 709270"/>
                            <a:gd name="connsiteX20" fmla="*/ 627677 w 634072"/>
                            <a:gd name="connsiteY20" fmla="*/ 314238 h 709270"/>
                            <a:gd name="connsiteX21" fmla="*/ 633947 w 634072"/>
                            <a:gd name="connsiteY21" fmla="*/ 208216 h 709270"/>
                            <a:gd name="connsiteX22" fmla="*/ 625789 w 634072"/>
                            <a:gd name="connsiteY22" fmla="*/ 90843 h 709270"/>
                            <a:gd name="connsiteX23" fmla="*/ 559114 w 634072"/>
                            <a:gd name="connsiteY23" fmla="*/ 43218 h 709270"/>
                            <a:gd name="connsiteX24" fmla="*/ 486463 w 634072"/>
                            <a:gd name="connsiteY24" fmla="*/ 1463 h 709270"/>
                            <a:gd name="connsiteX0" fmla="*/ 486463 w 634072"/>
                            <a:gd name="connsiteY0" fmla="*/ 3196 h 711003"/>
                            <a:gd name="connsiteX1" fmla="*/ 353475 w 634072"/>
                            <a:gd name="connsiteY1" fmla="*/ 6498 h 711003"/>
                            <a:gd name="connsiteX2" fmla="*/ 254314 w 634072"/>
                            <a:gd name="connsiteY2" fmla="*/ 35426 h 711003"/>
                            <a:gd name="connsiteX3" fmla="*/ 101914 w 634072"/>
                            <a:gd name="connsiteY3" fmla="*/ 140201 h 711003"/>
                            <a:gd name="connsiteX4" fmla="*/ 35239 w 634072"/>
                            <a:gd name="connsiteY4" fmla="*/ 230689 h 711003"/>
                            <a:gd name="connsiteX5" fmla="*/ 25714 w 634072"/>
                            <a:gd name="connsiteY5" fmla="*/ 311651 h 711003"/>
                            <a:gd name="connsiteX6" fmla="*/ 92389 w 634072"/>
                            <a:gd name="connsiteY6" fmla="*/ 340226 h 711003"/>
                            <a:gd name="connsiteX7" fmla="*/ 159064 w 634072"/>
                            <a:gd name="connsiteY7" fmla="*/ 244976 h 711003"/>
                            <a:gd name="connsiteX8" fmla="*/ 118401 w 634072"/>
                            <a:gd name="connsiteY8" fmla="*/ 308167 h 711003"/>
                            <a:gd name="connsiteX9" fmla="*/ 4102 w 634072"/>
                            <a:gd name="connsiteY9" fmla="*/ 446280 h 711003"/>
                            <a:gd name="connsiteX10" fmla="*/ 54289 w 634072"/>
                            <a:gd name="connsiteY10" fmla="*/ 540250 h 711003"/>
                            <a:gd name="connsiteX11" fmla="*/ 168589 w 634072"/>
                            <a:gd name="connsiteY11" fmla="*/ 464051 h 711003"/>
                            <a:gd name="connsiteX12" fmla="*/ 78101 w 634072"/>
                            <a:gd name="connsiteY12" fmla="*/ 559301 h 711003"/>
                            <a:gd name="connsiteX13" fmla="*/ 130489 w 634072"/>
                            <a:gd name="connsiteY13" fmla="*/ 645026 h 711003"/>
                            <a:gd name="connsiteX14" fmla="*/ 259076 w 634072"/>
                            <a:gd name="connsiteY14" fmla="*/ 616451 h 711003"/>
                            <a:gd name="connsiteX15" fmla="*/ 311464 w 634072"/>
                            <a:gd name="connsiteY15" fmla="*/ 559301 h 711003"/>
                            <a:gd name="connsiteX16" fmla="*/ 225739 w 634072"/>
                            <a:gd name="connsiteY16" fmla="*/ 683126 h 711003"/>
                            <a:gd name="connsiteX17" fmla="*/ 340039 w 634072"/>
                            <a:gd name="connsiteY17" fmla="*/ 702176 h 711003"/>
                            <a:gd name="connsiteX18" fmla="*/ 549589 w 634072"/>
                            <a:gd name="connsiteY18" fmla="*/ 568826 h 711003"/>
                            <a:gd name="connsiteX19" fmla="*/ 619759 w 634072"/>
                            <a:gd name="connsiteY19" fmla="*/ 379730 h 711003"/>
                            <a:gd name="connsiteX20" fmla="*/ 627677 w 634072"/>
                            <a:gd name="connsiteY20" fmla="*/ 315971 h 711003"/>
                            <a:gd name="connsiteX21" fmla="*/ 633947 w 634072"/>
                            <a:gd name="connsiteY21" fmla="*/ 209949 h 711003"/>
                            <a:gd name="connsiteX22" fmla="*/ 625789 w 634072"/>
                            <a:gd name="connsiteY22" fmla="*/ 92576 h 711003"/>
                            <a:gd name="connsiteX23" fmla="*/ 559114 w 634072"/>
                            <a:gd name="connsiteY23" fmla="*/ 44951 h 711003"/>
                            <a:gd name="connsiteX24" fmla="*/ 486463 w 634072"/>
                            <a:gd name="connsiteY24" fmla="*/ 3196 h 711003"/>
                            <a:gd name="connsiteX0" fmla="*/ 486463 w 634072"/>
                            <a:gd name="connsiteY0" fmla="*/ 10201 h 718008"/>
                            <a:gd name="connsiteX1" fmla="*/ 353475 w 634072"/>
                            <a:gd name="connsiteY1" fmla="*/ 13503 h 718008"/>
                            <a:gd name="connsiteX2" fmla="*/ 254314 w 634072"/>
                            <a:gd name="connsiteY2" fmla="*/ 42431 h 718008"/>
                            <a:gd name="connsiteX3" fmla="*/ 101914 w 634072"/>
                            <a:gd name="connsiteY3" fmla="*/ 147206 h 718008"/>
                            <a:gd name="connsiteX4" fmla="*/ 35239 w 634072"/>
                            <a:gd name="connsiteY4" fmla="*/ 237694 h 718008"/>
                            <a:gd name="connsiteX5" fmla="*/ 25714 w 634072"/>
                            <a:gd name="connsiteY5" fmla="*/ 318656 h 718008"/>
                            <a:gd name="connsiteX6" fmla="*/ 92389 w 634072"/>
                            <a:gd name="connsiteY6" fmla="*/ 347231 h 718008"/>
                            <a:gd name="connsiteX7" fmla="*/ 159064 w 634072"/>
                            <a:gd name="connsiteY7" fmla="*/ 251981 h 718008"/>
                            <a:gd name="connsiteX8" fmla="*/ 118401 w 634072"/>
                            <a:gd name="connsiteY8" fmla="*/ 315172 h 718008"/>
                            <a:gd name="connsiteX9" fmla="*/ 4102 w 634072"/>
                            <a:gd name="connsiteY9" fmla="*/ 453285 h 718008"/>
                            <a:gd name="connsiteX10" fmla="*/ 54289 w 634072"/>
                            <a:gd name="connsiteY10" fmla="*/ 547255 h 718008"/>
                            <a:gd name="connsiteX11" fmla="*/ 168589 w 634072"/>
                            <a:gd name="connsiteY11" fmla="*/ 471056 h 718008"/>
                            <a:gd name="connsiteX12" fmla="*/ 78101 w 634072"/>
                            <a:gd name="connsiteY12" fmla="*/ 566306 h 718008"/>
                            <a:gd name="connsiteX13" fmla="*/ 130489 w 634072"/>
                            <a:gd name="connsiteY13" fmla="*/ 652031 h 718008"/>
                            <a:gd name="connsiteX14" fmla="*/ 259076 w 634072"/>
                            <a:gd name="connsiteY14" fmla="*/ 623456 h 718008"/>
                            <a:gd name="connsiteX15" fmla="*/ 311464 w 634072"/>
                            <a:gd name="connsiteY15" fmla="*/ 566306 h 718008"/>
                            <a:gd name="connsiteX16" fmla="*/ 225739 w 634072"/>
                            <a:gd name="connsiteY16" fmla="*/ 690131 h 718008"/>
                            <a:gd name="connsiteX17" fmla="*/ 340039 w 634072"/>
                            <a:gd name="connsiteY17" fmla="*/ 709181 h 718008"/>
                            <a:gd name="connsiteX18" fmla="*/ 549589 w 634072"/>
                            <a:gd name="connsiteY18" fmla="*/ 575831 h 718008"/>
                            <a:gd name="connsiteX19" fmla="*/ 619759 w 634072"/>
                            <a:gd name="connsiteY19" fmla="*/ 386735 h 718008"/>
                            <a:gd name="connsiteX20" fmla="*/ 627677 w 634072"/>
                            <a:gd name="connsiteY20" fmla="*/ 322976 h 718008"/>
                            <a:gd name="connsiteX21" fmla="*/ 633947 w 634072"/>
                            <a:gd name="connsiteY21" fmla="*/ 216954 h 718008"/>
                            <a:gd name="connsiteX22" fmla="*/ 625789 w 634072"/>
                            <a:gd name="connsiteY22" fmla="*/ 99581 h 718008"/>
                            <a:gd name="connsiteX23" fmla="*/ 559114 w 634072"/>
                            <a:gd name="connsiteY23" fmla="*/ 51956 h 718008"/>
                            <a:gd name="connsiteX24" fmla="*/ 486463 w 634072"/>
                            <a:gd name="connsiteY24" fmla="*/ 10201 h 718008"/>
                            <a:gd name="connsiteX0" fmla="*/ 486463 w 634072"/>
                            <a:gd name="connsiteY0" fmla="*/ 3374 h 711181"/>
                            <a:gd name="connsiteX1" fmla="*/ 353475 w 634072"/>
                            <a:gd name="connsiteY1" fmla="*/ 6676 h 711181"/>
                            <a:gd name="connsiteX2" fmla="*/ 254314 w 634072"/>
                            <a:gd name="connsiteY2" fmla="*/ 35604 h 711181"/>
                            <a:gd name="connsiteX3" fmla="*/ 101914 w 634072"/>
                            <a:gd name="connsiteY3" fmla="*/ 140379 h 711181"/>
                            <a:gd name="connsiteX4" fmla="*/ 35239 w 634072"/>
                            <a:gd name="connsiteY4" fmla="*/ 230867 h 711181"/>
                            <a:gd name="connsiteX5" fmla="*/ 25714 w 634072"/>
                            <a:gd name="connsiteY5" fmla="*/ 311829 h 711181"/>
                            <a:gd name="connsiteX6" fmla="*/ 92389 w 634072"/>
                            <a:gd name="connsiteY6" fmla="*/ 340404 h 711181"/>
                            <a:gd name="connsiteX7" fmla="*/ 159064 w 634072"/>
                            <a:gd name="connsiteY7" fmla="*/ 245154 h 711181"/>
                            <a:gd name="connsiteX8" fmla="*/ 118401 w 634072"/>
                            <a:gd name="connsiteY8" fmla="*/ 308345 h 711181"/>
                            <a:gd name="connsiteX9" fmla="*/ 4102 w 634072"/>
                            <a:gd name="connsiteY9" fmla="*/ 446458 h 711181"/>
                            <a:gd name="connsiteX10" fmla="*/ 54289 w 634072"/>
                            <a:gd name="connsiteY10" fmla="*/ 540428 h 711181"/>
                            <a:gd name="connsiteX11" fmla="*/ 168589 w 634072"/>
                            <a:gd name="connsiteY11" fmla="*/ 464229 h 711181"/>
                            <a:gd name="connsiteX12" fmla="*/ 78101 w 634072"/>
                            <a:gd name="connsiteY12" fmla="*/ 559479 h 711181"/>
                            <a:gd name="connsiteX13" fmla="*/ 130489 w 634072"/>
                            <a:gd name="connsiteY13" fmla="*/ 645204 h 711181"/>
                            <a:gd name="connsiteX14" fmla="*/ 259076 w 634072"/>
                            <a:gd name="connsiteY14" fmla="*/ 616629 h 711181"/>
                            <a:gd name="connsiteX15" fmla="*/ 311464 w 634072"/>
                            <a:gd name="connsiteY15" fmla="*/ 559479 h 711181"/>
                            <a:gd name="connsiteX16" fmla="*/ 225739 w 634072"/>
                            <a:gd name="connsiteY16" fmla="*/ 683304 h 711181"/>
                            <a:gd name="connsiteX17" fmla="*/ 340039 w 634072"/>
                            <a:gd name="connsiteY17" fmla="*/ 702354 h 711181"/>
                            <a:gd name="connsiteX18" fmla="*/ 549589 w 634072"/>
                            <a:gd name="connsiteY18" fmla="*/ 569004 h 711181"/>
                            <a:gd name="connsiteX19" fmla="*/ 619759 w 634072"/>
                            <a:gd name="connsiteY19" fmla="*/ 379908 h 711181"/>
                            <a:gd name="connsiteX20" fmla="*/ 627677 w 634072"/>
                            <a:gd name="connsiteY20" fmla="*/ 316149 h 711181"/>
                            <a:gd name="connsiteX21" fmla="*/ 633947 w 634072"/>
                            <a:gd name="connsiteY21" fmla="*/ 210127 h 711181"/>
                            <a:gd name="connsiteX22" fmla="*/ 625789 w 634072"/>
                            <a:gd name="connsiteY22" fmla="*/ 92754 h 711181"/>
                            <a:gd name="connsiteX23" fmla="*/ 559114 w 634072"/>
                            <a:gd name="connsiteY23" fmla="*/ 45129 h 711181"/>
                            <a:gd name="connsiteX24" fmla="*/ 486463 w 634072"/>
                            <a:gd name="connsiteY24" fmla="*/ 3374 h 711181"/>
                            <a:gd name="connsiteX0" fmla="*/ 486463 w 634072"/>
                            <a:gd name="connsiteY0" fmla="*/ 5125 h 712932"/>
                            <a:gd name="connsiteX1" fmla="*/ 353475 w 634072"/>
                            <a:gd name="connsiteY1" fmla="*/ 8427 h 712932"/>
                            <a:gd name="connsiteX2" fmla="*/ 254314 w 634072"/>
                            <a:gd name="connsiteY2" fmla="*/ 37355 h 712932"/>
                            <a:gd name="connsiteX3" fmla="*/ 101914 w 634072"/>
                            <a:gd name="connsiteY3" fmla="*/ 142130 h 712932"/>
                            <a:gd name="connsiteX4" fmla="*/ 35239 w 634072"/>
                            <a:gd name="connsiteY4" fmla="*/ 232618 h 712932"/>
                            <a:gd name="connsiteX5" fmla="*/ 25714 w 634072"/>
                            <a:gd name="connsiteY5" fmla="*/ 313580 h 712932"/>
                            <a:gd name="connsiteX6" fmla="*/ 92389 w 634072"/>
                            <a:gd name="connsiteY6" fmla="*/ 342155 h 712932"/>
                            <a:gd name="connsiteX7" fmla="*/ 159064 w 634072"/>
                            <a:gd name="connsiteY7" fmla="*/ 246905 h 712932"/>
                            <a:gd name="connsiteX8" fmla="*/ 118401 w 634072"/>
                            <a:gd name="connsiteY8" fmla="*/ 310096 h 712932"/>
                            <a:gd name="connsiteX9" fmla="*/ 4102 w 634072"/>
                            <a:gd name="connsiteY9" fmla="*/ 448209 h 712932"/>
                            <a:gd name="connsiteX10" fmla="*/ 54289 w 634072"/>
                            <a:gd name="connsiteY10" fmla="*/ 542179 h 712932"/>
                            <a:gd name="connsiteX11" fmla="*/ 168589 w 634072"/>
                            <a:gd name="connsiteY11" fmla="*/ 465980 h 712932"/>
                            <a:gd name="connsiteX12" fmla="*/ 78101 w 634072"/>
                            <a:gd name="connsiteY12" fmla="*/ 561230 h 712932"/>
                            <a:gd name="connsiteX13" fmla="*/ 130489 w 634072"/>
                            <a:gd name="connsiteY13" fmla="*/ 646955 h 712932"/>
                            <a:gd name="connsiteX14" fmla="*/ 259076 w 634072"/>
                            <a:gd name="connsiteY14" fmla="*/ 618380 h 712932"/>
                            <a:gd name="connsiteX15" fmla="*/ 311464 w 634072"/>
                            <a:gd name="connsiteY15" fmla="*/ 561230 h 712932"/>
                            <a:gd name="connsiteX16" fmla="*/ 225739 w 634072"/>
                            <a:gd name="connsiteY16" fmla="*/ 685055 h 712932"/>
                            <a:gd name="connsiteX17" fmla="*/ 340039 w 634072"/>
                            <a:gd name="connsiteY17" fmla="*/ 704105 h 712932"/>
                            <a:gd name="connsiteX18" fmla="*/ 549589 w 634072"/>
                            <a:gd name="connsiteY18" fmla="*/ 570755 h 712932"/>
                            <a:gd name="connsiteX19" fmla="*/ 619759 w 634072"/>
                            <a:gd name="connsiteY19" fmla="*/ 381659 h 712932"/>
                            <a:gd name="connsiteX20" fmla="*/ 627677 w 634072"/>
                            <a:gd name="connsiteY20" fmla="*/ 317900 h 712932"/>
                            <a:gd name="connsiteX21" fmla="*/ 633947 w 634072"/>
                            <a:gd name="connsiteY21" fmla="*/ 211878 h 712932"/>
                            <a:gd name="connsiteX22" fmla="*/ 625789 w 634072"/>
                            <a:gd name="connsiteY22" fmla="*/ 94505 h 712932"/>
                            <a:gd name="connsiteX23" fmla="*/ 559114 w 634072"/>
                            <a:gd name="connsiteY23" fmla="*/ 46880 h 712932"/>
                            <a:gd name="connsiteX24" fmla="*/ 486463 w 634072"/>
                            <a:gd name="connsiteY24" fmla="*/ 5125 h 7129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634072" h="712932">
                              <a:moveTo>
                                <a:pt x="486463" y="5125"/>
                              </a:moveTo>
                              <a:cubicBezTo>
                                <a:pt x="452190" y="-1284"/>
                                <a:pt x="402079" y="-3208"/>
                                <a:pt x="353475" y="8427"/>
                              </a:cubicBezTo>
                              <a:cubicBezTo>
                                <a:pt x="304871" y="20062"/>
                                <a:pt x="296241" y="15071"/>
                                <a:pt x="254314" y="37355"/>
                              </a:cubicBezTo>
                              <a:cubicBezTo>
                                <a:pt x="212387" y="59639"/>
                                <a:pt x="138426" y="109586"/>
                                <a:pt x="101914" y="142130"/>
                              </a:cubicBezTo>
                              <a:cubicBezTo>
                                <a:pt x="65402" y="174674"/>
                                <a:pt x="47939" y="204043"/>
                                <a:pt x="35239" y="232618"/>
                              </a:cubicBezTo>
                              <a:cubicBezTo>
                                <a:pt x="22539" y="261193"/>
                                <a:pt x="16189" y="295324"/>
                                <a:pt x="25714" y="313580"/>
                              </a:cubicBezTo>
                              <a:cubicBezTo>
                                <a:pt x="35239" y="331836"/>
                                <a:pt x="70164" y="353267"/>
                                <a:pt x="92389" y="342155"/>
                              </a:cubicBezTo>
                              <a:cubicBezTo>
                                <a:pt x="114614" y="331043"/>
                                <a:pt x="154729" y="252248"/>
                                <a:pt x="159064" y="246905"/>
                              </a:cubicBezTo>
                              <a:cubicBezTo>
                                <a:pt x="163399" y="241562"/>
                                <a:pt x="142641" y="291627"/>
                                <a:pt x="118401" y="310096"/>
                              </a:cubicBezTo>
                              <a:cubicBezTo>
                                <a:pt x="94161" y="328566"/>
                                <a:pt x="21137" y="411910"/>
                                <a:pt x="4102" y="448209"/>
                              </a:cubicBezTo>
                              <a:cubicBezTo>
                                <a:pt x="-12933" y="484508"/>
                                <a:pt x="26874" y="539217"/>
                                <a:pt x="54289" y="542179"/>
                              </a:cubicBezTo>
                              <a:cubicBezTo>
                                <a:pt x="81704" y="545141"/>
                                <a:pt x="164620" y="462805"/>
                                <a:pt x="168589" y="465980"/>
                              </a:cubicBezTo>
                              <a:cubicBezTo>
                                <a:pt x="172558" y="469155"/>
                                <a:pt x="84451" y="531068"/>
                                <a:pt x="78101" y="561230"/>
                              </a:cubicBezTo>
                              <a:cubicBezTo>
                                <a:pt x="71751" y="591392"/>
                                <a:pt x="100327" y="637430"/>
                                <a:pt x="130489" y="646955"/>
                              </a:cubicBezTo>
                              <a:cubicBezTo>
                                <a:pt x="160651" y="656480"/>
                                <a:pt x="228914" y="632667"/>
                                <a:pt x="259076" y="618380"/>
                              </a:cubicBezTo>
                              <a:cubicBezTo>
                                <a:pt x="289238" y="604093"/>
                                <a:pt x="317020" y="550118"/>
                                <a:pt x="311464" y="561230"/>
                              </a:cubicBezTo>
                              <a:cubicBezTo>
                                <a:pt x="305908" y="572343"/>
                                <a:pt x="220977" y="661243"/>
                                <a:pt x="225739" y="685055"/>
                              </a:cubicBezTo>
                              <a:cubicBezTo>
                                <a:pt x="230501" y="708867"/>
                                <a:pt x="286064" y="723155"/>
                                <a:pt x="340039" y="704105"/>
                              </a:cubicBezTo>
                              <a:cubicBezTo>
                                <a:pt x="394014" y="685055"/>
                                <a:pt x="502969" y="624496"/>
                                <a:pt x="549589" y="570755"/>
                              </a:cubicBezTo>
                              <a:cubicBezTo>
                                <a:pt x="596209" y="517014"/>
                                <a:pt x="606744" y="423802"/>
                                <a:pt x="619759" y="381659"/>
                              </a:cubicBezTo>
                              <a:cubicBezTo>
                                <a:pt x="632774" y="339517"/>
                                <a:pt x="627677" y="317900"/>
                                <a:pt x="627677" y="317900"/>
                              </a:cubicBezTo>
                              <a:cubicBezTo>
                                <a:pt x="627221" y="293524"/>
                                <a:pt x="634403" y="236254"/>
                                <a:pt x="633947" y="211878"/>
                              </a:cubicBezTo>
                              <a:cubicBezTo>
                                <a:pt x="632359" y="180128"/>
                                <a:pt x="638489" y="124668"/>
                                <a:pt x="625789" y="94505"/>
                              </a:cubicBezTo>
                              <a:cubicBezTo>
                                <a:pt x="613089" y="64343"/>
                                <a:pt x="582335" y="61777"/>
                                <a:pt x="559114" y="46880"/>
                              </a:cubicBezTo>
                              <a:cubicBezTo>
                                <a:pt x="535893" y="31983"/>
                                <a:pt x="520736" y="11534"/>
                                <a:pt x="486463" y="512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90" name="Group 89">
                        <a:extLst>
                          <a:ext uri="{FF2B5EF4-FFF2-40B4-BE49-F238E27FC236}">
                            <a16:creationId xmlns:a16="http://schemas.microsoft.com/office/drawing/2014/main" id="{06BFECAD-2F41-5262-0784-915658DB915E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21045049">
                        <a:off x="7234121" y="3056966"/>
                        <a:ext cx="330249" cy="999493"/>
                        <a:chOff x="7308097" y="3121001"/>
                        <a:chExt cx="307239" cy="1045472"/>
                      </a:xfrm>
                    </p:grpSpPr>
                    <p:sp>
                      <p:nvSpPr>
                        <p:cNvPr id="91" name="Rectangle: Rounded Corners 90">
                          <a:extLst>
                            <a:ext uri="{FF2B5EF4-FFF2-40B4-BE49-F238E27FC236}">
                              <a16:creationId xmlns:a16="http://schemas.microsoft.com/office/drawing/2014/main" id="{76466ACF-FFA4-AC05-4611-F20E37DFA9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54951">
                          <a:off x="7308097" y="3121001"/>
                          <a:ext cx="307239" cy="54731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92" name="Rectangle: Rounded Corners 91">
                          <a:extLst>
                            <a:ext uri="{FF2B5EF4-FFF2-40B4-BE49-F238E27FC236}">
                              <a16:creationId xmlns:a16="http://schemas.microsoft.com/office/drawing/2014/main" id="{05B67713-767E-4F22-1C56-AECE2A01BA3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54951">
                          <a:off x="7332936" y="3563741"/>
                          <a:ext cx="194168" cy="602732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94" name="Oval 93">
                        <a:extLst>
                          <a:ext uri="{FF2B5EF4-FFF2-40B4-BE49-F238E27FC236}">
                            <a16:creationId xmlns:a16="http://schemas.microsoft.com/office/drawing/2014/main" id="{05DFE16D-2A95-35C7-2EAE-10E19735FB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40442" y="966332"/>
                        <a:ext cx="1899057" cy="196031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A34F9C9B-6A19-65ED-D590-A833360B8A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0292" y="1719333"/>
                        <a:ext cx="251576" cy="32833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7" name="Oval 96">
                        <a:extLst>
                          <a:ext uri="{FF2B5EF4-FFF2-40B4-BE49-F238E27FC236}">
                            <a16:creationId xmlns:a16="http://schemas.microsoft.com/office/drawing/2014/main" id="{30F2281C-7347-258A-B95E-84C7CFB36F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3269" y="1811874"/>
                        <a:ext cx="151788" cy="16613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4" name="Oval 123">
                        <a:extLst>
                          <a:ext uri="{FF2B5EF4-FFF2-40B4-BE49-F238E27FC236}">
                            <a16:creationId xmlns:a16="http://schemas.microsoft.com/office/drawing/2014/main" id="{7A7A87C0-B802-4C7A-BDF4-FAE37AEE8DC3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826580" y="1716347"/>
                        <a:ext cx="251576" cy="32833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5" name="Oval 124">
                        <a:extLst>
                          <a:ext uri="{FF2B5EF4-FFF2-40B4-BE49-F238E27FC236}">
                            <a16:creationId xmlns:a16="http://schemas.microsoft.com/office/drawing/2014/main" id="{C96D305F-3A7D-46BA-B6D0-437C735697C5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870604" y="1808980"/>
                        <a:ext cx="151788" cy="166132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C73BB57D-A9FA-EB2C-53CC-65E2B01A0D69}"/>
                      </a:ext>
                    </a:extLst>
                  </p:cNvPr>
                  <p:cNvSpPr/>
                  <p:nvPr/>
                </p:nvSpPr>
                <p:spPr>
                  <a:xfrm>
                    <a:off x="6870910" y="3396662"/>
                    <a:ext cx="1161267" cy="493128"/>
                  </a:xfrm>
                  <a:custGeom>
                    <a:avLst/>
                    <a:gdLst>
                      <a:gd name="connsiteX0" fmla="*/ 493054 w 983232"/>
                      <a:gd name="connsiteY0" fmla="*/ 0 h 427405"/>
                      <a:gd name="connsiteX1" fmla="*/ 958950 w 983232"/>
                      <a:gd name="connsiteY1" fmla="*/ 318778 h 427405"/>
                      <a:gd name="connsiteX2" fmla="*/ 983232 w 983232"/>
                      <a:gd name="connsiteY2" fmla="*/ 399526 h 427405"/>
                      <a:gd name="connsiteX3" fmla="*/ 971952 w 983232"/>
                      <a:gd name="connsiteY3" fmla="*/ 405978 h 427405"/>
                      <a:gd name="connsiteX4" fmla="*/ 909856 w 983232"/>
                      <a:gd name="connsiteY4" fmla="*/ 416614 h 427405"/>
                      <a:gd name="connsiteX5" fmla="*/ 750326 w 983232"/>
                      <a:gd name="connsiteY5" fmla="*/ 281273 h 427405"/>
                      <a:gd name="connsiteX6" fmla="*/ 762083 w 983232"/>
                      <a:gd name="connsiteY6" fmla="*/ 231868 h 427405"/>
                      <a:gd name="connsiteX7" fmla="*/ 710435 w 983232"/>
                      <a:gd name="connsiteY7" fmla="*/ 223198 h 427405"/>
                      <a:gd name="connsiteX8" fmla="*/ 650915 w 983232"/>
                      <a:gd name="connsiteY8" fmla="*/ 182448 h 427405"/>
                      <a:gd name="connsiteX9" fmla="*/ 646188 w 983232"/>
                      <a:gd name="connsiteY9" fmla="*/ 169580 h 427405"/>
                      <a:gd name="connsiteX10" fmla="*/ 602012 w 983232"/>
                      <a:gd name="connsiteY10" fmla="*/ 176996 h 427405"/>
                      <a:gd name="connsiteX11" fmla="*/ 506353 w 983232"/>
                      <a:gd name="connsiteY11" fmla="*/ 144053 h 427405"/>
                      <a:gd name="connsiteX12" fmla="*/ 501015 w 983232"/>
                      <a:gd name="connsiteY12" fmla="*/ 137470 h 427405"/>
                      <a:gd name="connsiteX13" fmla="*/ 495003 w 983232"/>
                      <a:gd name="connsiteY13" fmla="*/ 144885 h 427405"/>
                      <a:gd name="connsiteX14" fmla="*/ 399344 w 983232"/>
                      <a:gd name="connsiteY14" fmla="*/ 177828 h 427405"/>
                      <a:gd name="connsiteX15" fmla="*/ 355361 w 983232"/>
                      <a:gd name="connsiteY15" fmla="*/ 170444 h 427405"/>
                      <a:gd name="connsiteX16" fmla="*/ 339322 w 983232"/>
                      <a:gd name="connsiteY16" fmla="*/ 214100 h 427405"/>
                      <a:gd name="connsiteX17" fmla="*/ 279801 w 983232"/>
                      <a:gd name="connsiteY17" fmla="*/ 254849 h 427405"/>
                      <a:gd name="connsiteX18" fmla="*/ 232448 w 983232"/>
                      <a:gd name="connsiteY18" fmla="*/ 262798 h 427405"/>
                      <a:gd name="connsiteX19" fmla="*/ 242674 w 983232"/>
                      <a:gd name="connsiteY19" fmla="*/ 301828 h 427405"/>
                      <a:gd name="connsiteX20" fmla="*/ 79698 w 983232"/>
                      <a:gd name="connsiteY20" fmla="*/ 427405 h 427405"/>
                      <a:gd name="connsiteX21" fmla="*/ 16260 w 983232"/>
                      <a:gd name="connsiteY21" fmla="*/ 417537 h 427405"/>
                      <a:gd name="connsiteX22" fmla="*/ 0 w 983232"/>
                      <a:gd name="connsiteY22" fmla="*/ 409090 h 427405"/>
                      <a:gd name="connsiteX23" fmla="*/ 27158 w 983232"/>
                      <a:gd name="connsiteY23" fmla="*/ 318778 h 427405"/>
                      <a:gd name="connsiteX24" fmla="*/ 493054 w 983232"/>
                      <a:gd name="connsiteY24" fmla="*/ 0 h 427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983232" h="427405">
                        <a:moveTo>
                          <a:pt x="493054" y="0"/>
                        </a:moveTo>
                        <a:cubicBezTo>
                          <a:pt x="702493" y="0"/>
                          <a:pt x="882191" y="131446"/>
                          <a:pt x="958950" y="318778"/>
                        </a:cubicBezTo>
                        <a:lnTo>
                          <a:pt x="983232" y="399526"/>
                        </a:lnTo>
                        <a:lnTo>
                          <a:pt x="971952" y="405978"/>
                        </a:lnTo>
                        <a:cubicBezTo>
                          <a:pt x="952867" y="412827"/>
                          <a:pt x="931883" y="416614"/>
                          <a:pt x="909856" y="416614"/>
                        </a:cubicBezTo>
                        <a:cubicBezTo>
                          <a:pt x="821750" y="416614"/>
                          <a:pt x="750326" y="356019"/>
                          <a:pt x="750326" y="281273"/>
                        </a:cubicBezTo>
                        <a:lnTo>
                          <a:pt x="762083" y="231868"/>
                        </a:lnTo>
                        <a:lnTo>
                          <a:pt x="710435" y="223198"/>
                        </a:lnTo>
                        <a:cubicBezTo>
                          <a:pt x="686157" y="214660"/>
                          <a:pt x="665501" y="200399"/>
                          <a:pt x="650915" y="182448"/>
                        </a:cubicBezTo>
                        <a:lnTo>
                          <a:pt x="646188" y="169580"/>
                        </a:lnTo>
                        <a:lnTo>
                          <a:pt x="602012" y="176996"/>
                        </a:lnTo>
                        <a:cubicBezTo>
                          <a:pt x="564655" y="176996"/>
                          <a:pt x="530834" y="164407"/>
                          <a:pt x="506353" y="144053"/>
                        </a:cubicBezTo>
                        <a:lnTo>
                          <a:pt x="501015" y="137470"/>
                        </a:lnTo>
                        <a:lnTo>
                          <a:pt x="495003" y="144885"/>
                        </a:lnTo>
                        <a:cubicBezTo>
                          <a:pt x="470522" y="165238"/>
                          <a:pt x="436701" y="177828"/>
                          <a:pt x="399344" y="177828"/>
                        </a:cubicBezTo>
                        <a:lnTo>
                          <a:pt x="355361" y="170444"/>
                        </a:lnTo>
                        <a:lnTo>
                          <a:pt x="339322" y="214100"/>
                        </a:lnTo>
                        <a:cubicBezTo>
                          <a:pt x="324735" y="232050"/>
                          <a:pt x="304078" y="246312"/>
                          <a:pt x="279801" y="254849"/>
                        </a:cubicBezTo>
                        <a:lnTo>
                          <a:pt x="232448" y="262798"/>
                        </a:lnTo>
                        <a:lnTo>
                          <a:pt x="242674" y="301828"/>
                        </a:lnTo>
                        <a:cubicBezTo>
                          <a:pt x="242674" y="371183"/>
                          <a:pt x="169707" y="427405"/>
                          <a:pt x="79698" y="427405"/>
                        </a:cubicBezTo>
                        <a:cubicBezTo>
                          <a:pt x="57196" y="427405"/>
                          <a:pt x="35759" y="423891"/>
                          <a:pt x="16260" y="417537"/>
                        </a:cubicBezTo>
                        <a:lnTo>
                          <a:pt x="0" y="409090"/>
                        </a:lnTo>
                        <a:lnTo>
                          <a:pt x="27158" y="318778"/>
                        </a:lnTo>
                        <a:cubicBezTo>
                          <a:pt x="103917" y="131446"/>
                          <a:pt x="283615" y="0"/>
                          <a:pt x="49305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CEBDE3FF-F5AF-7091-208E-C7D8BC9DB525}"/>
                      </a:ext>
                    </a:extLst>
                  </p:cNvPr>
                  <p:cNvSpPr/>
                  <p:nvPr/>
                </p:nvSpPr>
                <p:spPr>
                  <a:xfrm>
                    <a:off x="6801619" y="3881850"/>
                    <a:ext cx="225268" cy="214652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2EE4783A-3078-DDC0-4E52-56B670A79FC6}"/>
                      </a:ext>
                    </a:extLst>
                  </p:cNvPr>
                  <p:cNvSpPr/>
                  <p:nvPr/>
                </p:nvSpPr>
                <p:spPr>
                  <a:xfrm>
                    <a:off x="7889974" y="3843980"/>
                    <a:ext cx="225268" cy="214652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B8D60BF4-3262-241D-CE7D-774E7783F632}"/>
                    </a:ext>
                  </a:extLst>
                </p:cNvPr>
                <p:cNvSpPr/>
                <p:nvPr/>
              </p:nvSpPr>
              <p:spPr>
                <a:xfrm rot="21013598">
                  <a:off x="6731003" y="5219736"/>
                  <a:ext cx="144096" cy="170544"/>
                </a:xfrm>
                <a:custGeom>
                  <a:avLst/>
                  <a:gdLst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94032 w 681406"/>
                    <a:gd name="connsiteY4" fmla="*/ 230823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03557 w 681406"/>
                    <a:gd name="connsiteY8" fmla="*/ 326073 h 709978"/>
                    <a:gd name="connsiteX9" fmla="*/ 8307 w 681406"/>
                    <a:gd name="connsiteY9" fmla="*/ 392748 h 709978"/>
                    <a:gd name="connsiteX10" fmla="*/ 17832 w 681406"/>
                    <a:gd name="connsiteY10" fmla="*/ 516573 h 709978"/>
                    <a:gd name="connsiteX11" fmla="*/ 122607 w 681406"/>
                    <a:gd name="connsiteY11" fmla="*/ 535623 h 709978"/>
                    <a:gd name="connsiteX12" fmla="*/ 227382 w 681406"/>
                    <a:gd name="connsiteY12" fmla="*/ 497523 h 709978"/>
                    <a:gd name="connsiteX13" fmla="*/ 122607 w 681406"/>
                    <a:gd name="connsiteY13" fmla="*/ 621348 h 709978"/>
                    <a:gd name="connsiteX14" fmla="*/ 170232 w 681406"/>
                    <a:gd name="connsiteY14" fmla="*/ 640398 h 709978"/>
                    <a:gd name="connsiteX15" fmla="*/ 303582 w 681406"/>
                    <a:gd name="connsiteY15" fmla="*/ 630873 h 709978"/>
                    <a:gd name="connsiteX16" fmla="*/ 351207 w 681406"/>
                    <a:gd name="connsiteY16" fmla="*/ 554673 h 709978"/>
                    <a:gd name="connsiteX17" fmla="*/ 246432 w 681406"/>
                    <a:gd name="connsiteY17" fmla="*/ 688023 h 709978"/>
                    <a:gd name="connsiteX18" fmla="*/ 379782 w 681406"/>
                    <a:gd name="connsiteY18" fmla="*/ 697548 h 709978"/>
                    <a:gd name="connsiteX19" fmla="*/ 589332 w 681406"/>
                    <a:gd name="connsiteY19" fmla="*/ 564198 h 709978"/>
                    <a:gd name="connsiteX20" fmla="*/ 675057 w 681406"/>
                    <a:gd name="connsiteY20" fmla="*/ 373698 h 709978"/>
                    <a:gd name="connsiteX21" fmla="*/ 675057 w 681406"/>
                    <a:gd name="connsiteY21" fmla="*/ 278448 h 709978"/>
                    <a:gd name="connsiteX22" fmla="*/ 675057 w 681406"/>
                    <a:gd name="connsiteY22" fmla="*/ 221298 h 709978"/>
                    <a:gd name="connsiteX23" fmla="*/ 636957 w 681406"/>
                    <a:gd name="connsiteY23" fmla="*/ 230823 h 709978"/>
                    <a:gd name="connsiteX24" fmla="*/ 665532 w 681406"/>
                    <a:gd name="connsiteY24" fmla="*/ 87948 h 709978"/>
                    <a:gd name="connsiteX25" fmla="*/ 598857 w 681406"/>
                    <a:gd name="connsiteY25" fmla="*/ 40323 h 709978"/>
                    <a:gd name="connsiteX26" fmla="*/ 455982 w 681406"/>
                    <a:gd name="connsiteY26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94032 w 681406"/>
                    <a:gd name="connsiteY4" fmla="*/ 230823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27382 w 681406"/>
                    <a:gd name="connsiteY13" fmla="*/ 4975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74982 w 681406"/>
                    <a:gd name="connsiteY4" fmla="*/ 226061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27382 w 681406"/>
                    <a:gd name="connsiteY13" fmla="*/ 4975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74982 w 681406"/>
                    <a:gd name="connsiteY4" fmla="*/ 226061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08332 w 681406"/>
                    <a:gd name="connsiteY13" fmla="*/ 4594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4558 w 679982"/>
                    <a:gd name="connsiteY0" fmla="*/ 2223 h 709978"/>
                    <a:gd name="connsiteX1" fmla="*/ 416458 w 679982"/>
                    <a:gd name="connsiteY1" fmla="*/ 106998 h 709978"/>
                    <a:gd name="connsiteX2" fmla="*/ 292633 w 679982"/>
                    <a:gd name="connsiteY2" fmla="*/ 30798 h 709978"/>
                    <a:gd name="connsiteX3" fmla="*/ 140233 w 679982"/>
                    <a:gd name="connsiteY3" fmla="*/ 135573 h 709978"/>
                    <a:gd name="connsiteX4" fmla="*/ 73558 w 679982"/>
                    <a:gd name="connsiteY4" fmla="*/ 226061 h 709978"/>
                    <a:gd name="connsiteX5" fmla="*/ 64033 w 679982"/>
                    <a:gd name="connsiteY5" fmla="*/ 307023 h 709978"/>
                    <a:gd name="connsiteX6" fmla="*/ 130708 w 679982"/>
                    <a:gd name="connsiteY6" fmla="*/ 335598 h 709978"/>
                    <a:gd name="connsiteX7" fmla="*/ 197383 w 679982"/>
                    <a:gd name="connsiteY7" fmla="*/ 240348 h 709978"/>
                    <a:gd name="connsiteX8" fmla="*/ 156720 w 679982"/>
                    <a:gd name="connsiteY8" fmla="*/ 303539 h 709978"/>
                    <a:gd name="connsiteX9" fmla="*/ 102133 w 679982"/>
                    <a:gd name="connsiteY9" fmla="*/ 326073 h 709978"/>
                    <a:gd name="connsiteX10" fmla="*/ 6883 w 679982"/>
                    <a:gd name="connsiteY10" fmla="*/ 392748 h 709978"/>
                    <a:gd name="connsiteX11" fmla="*/ 16408 w 679982"/>
                    <a:gd name="connsiteY11" fmla="*/ 516573 h 709978"/>
                    <a:gd name="connsiteX12" fmla="*/ 87845 w 679982"/>
                    <a:gd name="connsiteY12" fmla="*/ 516573 h 709978"/>
                    <a:gd name="connsiteX13" fmla="*/ 206908 w 679982"/>
                    <a:gd name="connsiteY13" fmla="*/ 459423 h 709978"/>
                    <a:gd name="connsiteX14" fmla="*/ 121183 w 679982"/>
                    <a:gd name="connsiteY14" fmla="*/ 621348 h 709978"/>
                    <a:gd name="connsiteX15" fmla="*/ 168808 w 679982"/>
                    <a:gd name="connsiteY15" fmla="*/ 640398 h 709978"/>
                    <a:gd name="connsiteX16" fmla="*/ 302158 w 679982"/>
                    <a:gd name="connsiteY16" fmla="*/ 630873 h 709978"/>
                    <a:gd name="connsiteX17" fmla="*/ 349783 w 679982"/>
                    <a:gd name="connsiteY17" fmla="*/ 554673 h 709978"/>
                    <a:gd name="connsiteX18" fmla="*/ 245008 w 679982"/>
                    <a:gd name="connsiteY18" fmla="*/ 688023 h 709978"/>
                    <a:gd name="connsiteX19" fmla="*/ 378358 w 679982"/>
                    <a:gd name="connsiteY19" fmla="*/ 697548 h 709978"/>
                    <a:gd name="connsiteX20" fmla="*/ 587908 w 679982"/>
                    <a:gd name="connsiteY20" fmla="*/ 564198 h 709978"/>
                    <a:gd name="connsiteX21" fmla="*/ 673633 w 679982"/>
                    <a:gd name="connsiteY21" fmla="*/ 373698 h 709978"/>
                    <a:gd name="connsiteX22" fmla="*/ 673633 w 679982"/>
                    <a:gd name="connsiteY22" fmla="*/ 278448 h 709978"/>
                    <a:gd name="connsiteX23" fmla="*/ 673633 w 679982"/>
                    <a:gd name="connsiteY23" fmla="*/ 221298 h 709978"/>
                    <a:gd name="connsiteX24" fmla="*/ 635533 w 679982"/>
                    <a:gd name="connsiteY24" fmla="*/ 230823 h 709978"/>
                    <a:gd name="connsiteX25" fmla="*/ 664108 w 679982"/>
                    <a:gd name="connsiteY25" fmla="*/ 87948 h 709978"/>
                    <a:gd name="connsiteX26" fmla="*/ 597433 w 679982"/>
                    <a:gd name="connsiteY26" fmla="*/ 40323 h 709978"/>
                    <a:gd name="connsiteX27" fmla="*/ 454558 w 679982"/>
                    <a:gd name="connsiteY27" fmla="*/ 2223 h 709978"/>
                    <a:gd name="connsiteX0" fmla="*/ 455545 w 680969"/>
                    <a:gd name="connsiteY0" fmla="*/ 2223 h 709978"/>
                    <a:gd name="connsiteX1" fmla="*/ 417445 w 680969"/>
                    <a:gd name="connsiteY1" fmla="*/ 106998 h 709978"/>
                    <a:gd name="connsiteX2" fmla="*/ 293620 w 680969"/>
                    <a:gd name="connsiteY2" fmla="*/ 30798 h 709978"/>
                    <a:gd name="connsiteX3" fmla="*/ 141220 w 680969"/>
                    <a:gd name="connsiteY3" fmla="*/ 135573 h 709978"/>
                    <a:gd name="connsiteX4" fmla="*/ 74545 w 680969"/>
                    <a:gd name="connsiteY4" fmla="*/ 226061 h 709978"/>
                    <a:gd name="connsiteX5" fmla="*/ 65020 w 680969"/>
                    <a:gd name="connsiteY5" fmla="*/ 307023 h 709978"/>
                    <a:gd name="connsiteX6" fmla="*/ 131695 w 680969"/>
                    <a:gd name="connsiteY6" fmla="*/ 335598 h 709978"/>
                    <a:gd name="connsiteX7" fmla="*/ 198370 w 680969"/>
                    <a:gd name="connsiteY7" fmla="*/ 240348 h 709978"/>
                    <a:gd name="connsiteX8" fmla="*/ 157707 w 680969"/>
                    <a:gd name="connsiteY8" fmla="*/ 303539 h 709978"/>
                    <a:gd name="connsiteX9" fmla="*/ 103120 w 680969"/>
                    <a:gd name="connsiteY9" fmla="*/ 326073 h 709978"/>
                    <a:gd name="connsiteX10" fmla="*/ 7870 w 680969"/>
                    <a:gd name="connsiteY10" fmla="*/ 392748 h 709978"/>
                    <a:gd name="connsiteX11" fmla="*/ 17395 w 680969"/>
                    <a:gd name="connsiteY11" fmla="*/ 516573 h 709978"/>
                    <a:gd name="connsiteX12" fmla="*/ 112645 w 680969"/>
                    <a:gd name="connsiteY12" fmla="*/ 516573 h 709978"/>
                    <a:gd name="connsiteX13" fmla="*/ 207895 w 680969"/>
                    <a:gd name="connsiteY13" fmla="*/ 459423 h 709978"/>
                    <a:gd name="connsiteX14" fmla="*/ 122170 w 680969"/>
                    <a:gd name="connsiteY14" fmla="*/ 621348 h 709978"/>
                    <a:gd name="connsiteX15" fmla="*/ 169795 w 680969"/>
                    <a:gd name="connsiteY15" fmla="*/ 640398 h 709978"/>
                    <a:gd name="connsiteX16" fmla="*/ 303145 w 680969"/>
                    <a:gd name="connsiteY16" fmla="*/ 630873 h 709978"/>
                    <a:gd name="connsiteX17" fmla="*/ 350770 w 680969"/>
                    <a:gd name="connsiteY17" fmla="*/ 554673 h 709978"/>
                    <a:gd name="connsiteX18" fmla="*/ 245995 w 680969"/>
                    <a:gd name="connsiteY18" fmla="*/ 688023 h 709978"/>
                    <a:gd name="connsiteX19" fmla="*/ 379345 w 680969"/>
                    <a:gd name="connsiteY19" fmla="*/ 697548 h 709978"/>
                    <a:gd name="connsiteX20" fmla="*/ 588895 w 680969"/>
                    <a:gd name="connsiteY20" fmla="*/ 564198 h 709978"/>
                    <a:gd name="connsiteX21" fmla="*/ 674620 w 680969"/>
                    <a:gd name="connsiteY21" fmla="*/ 373698 h 709978"/>
                    <a:gd name="connsiteX22" fmla="*/ 674620 w 680969"/>
                    <a:gd name="connsiteY22" fmla="*/ 278448 h 709978"/>
                    <a:gd name="connsiteX23" fmla="*/ 674620 w 680969"/>
                    <a:gd name="connsiteY23" fmla="*/ 221298 h 709978"/>
                    <a:gd name="connsiteX24" fmla="*/ 636520 w 680969"/>
                    <a:gd name="connsiteY24" fmla="*/ 230823 h 709978"/>
                    <a:gd name="connsiteX25" fmla="*/ 665095 w 680969"/>
                    <a:gd name="connsiteY25" fmla="*/ 87948 h 709978"/>
                    <a:gd name="connsiteX26" fmla="*/ 598420 w 680969"/>
                    <a:gd name="connsiteY26" fmla="*/ 40323 h 709978"/>
                    <a:gd name="connsiteX27" fmla="*/ 455545 w 680969"/>
                    <a:gd name="connsiteY27" fmla="*/ 2223 h 709978"/>
                    <a:gd name="connsiteX0" fmla="*/ 460771 w 686195"/>
                    <a:gd name="connsiteY0" fmla="*/ 2223 h 709978"/>
                    <a:gd name="connsiteX1" fmla="*/ 422671 w 686195"/>
                    <a:gd name="connsiteY1" fmla="*/ 106998 h 709978"/>
                    <a:gd name="connsiteX2" fmla="*/ 298846 w 686195"/>
                    <a:gd name="connsiteY2" fmla="*/ 30798 h 709978"/>
                    <a:gd name="connsiteX3" fmla="*/ 146446 w 686195"/>
                    <a:gd name="connsiteY3" fmla="*/ 135573 h 709978"/>
                    <a:gd name="connsiteX4" fmla="*/ 79771 w 686195"/>
                    <a:gd name="connsiteY4" fmla="*/ 226061 h 709978"/>
                    <a:gd name="connsiteX5" fmla="*/ 70246 w 686195"/>
                    <a:gd name="connsiteY5" fmla="*/ 307023 h 709978"/>
                    <a:gd name="connsiteX6" fmla="*/ 136921 w 686195"/>
                    <a:gd name="connsiteY6" fmla="*/ 335598 h 709978"/>
                    <a:gd name="connsiteX7" fmla="*/ 203596 w 686195"/>
                    <a:gd name="connsiteY7" fmla="*/ 240348 h 709978"/>
                    <a:gd name="connsiteX8" fmla="*/ 162933 w 686195"/>
                    <a:gd name="connsiteY8" fmla="*/ 303539 h 709978"/>
                    <a:gd name="connsiteX9" fmla="*/ 108346 w 686195"/>
                    <a:gd name="connsiteY9" fmla="*/ 326073 h 709978"/>
                    <a:gd name="connsiteX10" fmla="*/ 13096 w 686195"/>
                    <a:gd name="connsiteY10" fmla="*/ 392748 h 709978"/>
                    <a:gd name="connsiteX11" fmla="*/ 22621 w 686195"/>
                    <a:gd name="connsiteY11" fmla="*/ 516573 h 709978"/>
                    <a:gd name="connsiteX12" fmla="*/ 213121 w 686195"/>
                    <a:gd name="connsiteY12" fmla="*/ 459423 h 709978"/>
                    <a:gd name="connsiteX13" fmla="*/ 127396 w 686195"/>
                    <a:gd name="connsiteY13" fmla="*/ 621348 h 709978"/>
                    <a:gd name="connsiteX14" fmla="*/ 175021 w 686195"/>
                    <a:gd name="connsiteY14" fmla="*/ 640398 h 709978"/>
                    <a:gd name="connsiteX15" fmla="*/ 308371 w 686195"/>
                    <a:gd name="connsiteY15" fmla="*/ 630873 h 709978"/>
                    <a:gd name="connsiteX16" fmla="*/ 355996 w 686195"/>
                    <a:gd name="connsiteY16" fmla="*/ 554673 h 709978"/>
                    <a:gd name="connsiteX17" fmla="*/ 251221 w 686195"/>
                    <a:gd name="connsiteY17" fmla="*/ 688023 h 709978"/>
                    <a:gd name="connsiteX18" fmla="*/ 384571 w 686195"/>
                    <a:gd name="connsiteY18" fmla="*/ 697548 h 709978"/>
                    <a:gd name="connsiteX19" fmla="*/ 594121 w 686195"/>
                    <a:gd name="connsiteY19" fmla="*/ 564198 h 709978"/>
                    <a:gd name="connsiteX20" fmla="*/ 679846 w 686195"/>
                    <a:gd name="connsiteY20" fmla="*/ 373698 h 709978"/>
                    <a:gd name="connsiteX21" fmla="*/ 679846 w 686195"/>
                    <a:gd name="connsiteY21" fmla="*/ 278448 h 709978"/>
                    <a:gd name="connsiteX22" fmla="*/ 679846 w 686195"/>
                    <a:gd name="connsiteY22" fmla="*/ 221298 h 709978"/>
                    <a:gd name="connsiteX23" fmla="*/ 641746 w 686195"/>
                    <a:gd name="connsiteY23" fmla="*/ 230823 h 709978"/>
                    <a:gd name="connsiteX24" fmla="*/ 670321 w 686195"/>
                    <a:gd name="connsiteY24" fmla="*/ 87948 h 709978"/>
                    <a:gd name="connsiteX25" fmla="*/ 603646 w 686195"/>
                    <a:gd name="connsiteY25" fmla="*/ 40323 h 709978"/>
                    <a:gd name="connsiteX26" fmla="*/ 460771 w 686195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5913 w 674712"/>
                    <a:gd name="connsiteY13" fmla="*/ 621348 h 709978"/>
                    <a:gd name="connsiteX14" fmla="*/ 163538 w 674712"/>
                    <a:gd name="connsiteY14" fmla="*/ 640398 h 709978"/>
                    <a:gd name="connsiteX15" fmla="*/ 296888 w 674712"/>
                    <a:gd name="connsiteY15" fmla="*/ 63087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1150 w 674712"/>
                    <a:gd name="connsiteY13" fmla="*/ 554673 h 709978"/>
                    <a:gd name="connsiteX14" fmla="*/ 163538 w 674712"/>
                    <a:gd name="connsiteY14" fmla="*/ 640398 h 709978"/>
                    <a:gd name="connsiteX15" fmla="*/ 296888 w 674712"/>
                    <a:gd name="connsiteY15" fmla="*/ 63087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1150 w 674712"/>
                    <a:gd name="connsiteY13" fmla="*/ 554673 h 709978"/>
                    <a:gd name="connsiteX14" fmla="*/ 163538 w 674712"/>
                    <a:gd name="connsiteY14" fmla="*/ 640398 h 709978"/>
                    <a:gd name="connsiteX15" fmla="*/ 292125 w 674712"/>
                    <a:gd name="connsiteY15" fmla="*/ 61182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6375"/>
                    <a:gd name="connsiteX1" fmla="*/ 411188 w 674712"/>
                    <a:gd name="connsiteY1" fmla="*/ 106998 h 706375"/>
                    <a:gd name="connsiteX2" fmla="*/ 287363 w 674712"/>
                    <a:gd name="connsiteY2" fmla="*/ 30798 h 706375"/>
                    <a:gd name="connsiteX3" fmla="*/ 134963 w 674712"/>
                    <a:gd name="connsiteY3" fmla="*/ 135573 h 706375"/>
                    <a:gd name="connsiteX4" fmla="*/ 68288 w 674712"/>
                    <a:gd name="connsiteY4" fmla="*/ 226061 h 706375"/>
                    <a:gd name="connsiteX5" fmla="*/ 58763 w 674712"/>
                    <a:gd name="connsiteY5" fmla="*/ 307023 h 706375"/>
                    <a:gd name="connsiteX6" fmla="*/ 125438 w 674712"/>
                    <a:gd name="connsiteY6" fmla="*/ 335598 h 706375"/>
                    <a:gd name="connsiteX7" fmla="*/ 192113 w 674712"/>
                    <a:gd name="connsiteY7" fmla="*/ 240348 h 706375"/>
                    <a:gd name="connsiteX8" fmla="*/ 151450 w 674712"/>
                    <a:gd name="connsiteY8" fmla="*/ 303539 h 706375"/>
                    <a:gd name="connsiteX9" fmla="*/ 96863 w 674712"/>
                    <a:gd name="connsiteY9" fmla="*/ 326073 h 706375"/>
                    <a:gd name="connsiteX10" fmla="*/ 1613 w 674712"/>
                    <a:gd name="connsiteY10" fmla="*/ 392748 h 706375"/>
                    <a:gd name="connsiteX11" fmla="*/ 49238 w 674712"/>
                    <a:gd name="connsiteY11" fmla="*/ 521335 h 706375"/>
                    <a:gd name="connsiteX12" fmla="*/ 201638 w 674712"/>
                    <a:gd name="connsiteY12" fmla="*/ 459423 h 706375"/>
                    <a:gd name="connsiteX13" fmla="*/ 111150 w 674712"/>
                    <a:gd name="connsiteY13" fmla="*/ 554673 h 706375"/>
                    <a:gd name="connsiteX14" fmla="*/ 163538 w 674712"/>
                    <a:gd name="connsiteY14" fmla="*/ 640398 h 706375"/>
                    <a:gd name="connsiteX15" fmla="*/ 292125 w 674712"/>
                    <a:gd name="connsiteY15" fmla="*/ 611823 h 706375"/>
                    <a:gd name="connsiteX16" fmla="*/ 344513 w 674712"/>
                    <a:gd name="connsiteY16" fmla="*/ 554673 h 706375"/>
                    <a:gd name="connsiteX17" fmla="*/ 258788 w 674712"/>
                    <a:gd name="connsiteY17" fmla="*/ 678498 h 706375"/>
                    <a:gd name="connsiteX18" fmla="*/ 373088 w 674712"/>
                    <a:gd name="connsiteY18" fmla="*/ 697548 h 706375"/>
                    <a:gd name="connsiteX19" fmla="*/ 582638 w 674712"/>
                    <a:gd name="connsiteY19" fmla="*/ 564198 h 706375"/>
                    <a:gd name="connsiteX20" fmla="*/ 668363 w 674712"/>
                    <a:gd name="connsiteY20" fmla="*/ 373698 h 706375"/>
                    <a:gd name="connsiteX21" fmla="*/ 668363 w 674712"/>
                    <a:gd name="connsiteY21" fmla="*/ 278448 h 706375"/>
                    <a:gd name="connsiteX22" fmla="*/ 668363 w 674712"/>
                    <a:gd name="connsiteY22" fmla="*/ 221298 h 706375"/>
                    <a:gd name="connsiteX23" fmla="*/ 630263 w 674712"/>
                    <a:gd name="connsiteY23" fmla="*/ 230823 h 706375"/>
                    <a:gd name="connsiteX24" fmla="*/ 658838 w 674712"/>
                    <a:gd name="connsiteY24" fmla="*/ 87948 h 706375"/>
                    <a:gd name="connsiteX25" fmla="*/ 592163 w 674712"/>
                    <a:gd name="connsiteY25" fmla="*/ 40323 h 706375"/>
                    <a:gd name="connsiteX26" fmla="*/ 449288 w 674712"/>
                    <a:gd name="connsiteY26" fmla="*/ 2223 h 706375"/>
                    <a:gd name="connsiteX0" fmla="*/ 452467 w 677891"/>
                    <a:gd name="connsiteY0" fmla="*/ 2223 h 706375"/>
                    <a:gd name="connsiteX1" fmla="*/ 414367 w 677891"/>
                    <a:gd name="connsiteY1" fmla="*/ 106998 h 706375"/>
                    <a:gd name="connsiteX2" fmla="*/ 290542 w 677891"/>
                    <a:gd name="connsiteY2" fmla="*/ 30798 h 706375"/>
                    <a:gd name="connsiteX3" fmla="*/ 138142 w 677891"/>
                    <a:gd name="connsiteY3" fmla="*/ 135573 h 706375"/>
                    <a:gd name="connsiteX4" fmla="*/ 71467 w 677891"/>
                    <a:gd name="connsiteY4" fmla="*/ 226061 h 706375"/>
                    <a:gd name="connsiteX5" fmla="*/ 61942 w 677891"/>
                    <a:gd name="connsiteY5" fmla="*/ 307023 h 706375"/>
                    <a:gd name="connsiteX6" fmla="*/ 128617 w 677891"/>
                    <a:gd name="connsiteY6" fmla="*/ 335598 h 706375"/>
                    <a:gd name="connsiteX7" fmla="*/ 195292 w 677891"/>
                    <a:gd name="connsiteY7" fmla="*/ 240348 h 706375"/>
                    <a:gd name="connsiteX8" fmla="*/ 154629 w 677891"/>
                    <a:gd name="connsiteY8" fmla="*/ 303539 h 706375"/>
                    <a:gd name="connsiteX9" fmla="*/ 4792 w 677891"/>
                    <a:gd name="connsiteY9" fmla="*/ 392748 h 706375"/>
                    <a:gd name="connsiteX10" fmla="*/ 52417 w 677891"/>
                    <a:gd name="connsiteY10" fmla="*/ 521335 h 706375"/>
                    <a:gd name="connsiteX11" fmla="*/ 204817 w 677891"/>
                    <a:gd name="connsiteY11" fmla="*/ 459423 h 706375"/>
                    <a:gd name="connsiteX12" fmla="*/ 114329 w 677891"/>
                    <a:gd name="connsiteY12" fmla="*/ 554673 h 706375"/>
                    <a:gd name="connsiteX13" fmla="*/ 166717 w 677891"/>
                    <a:gd name="connsiteY13" fmla="*/ 640398 h 706375"/>
                    <a:gd name="connsiteX14" fmla="*/ 295304 w 677891"/>
                    <a:gd name="connsiteY14" fmla="*/ 611823 h 706375"/>
                    <a:gd name="connsiteX15" fmla="*/ 347692 w 677891"/>
                    <a:gd name="connsiteY15" fmla="*/ 554673 h 706375"/>
                    <a:gd name="connsiteX16" fmla="*/ 261967 w 677891"/>
                    <a:gd name="connsiteY16" fmla="*/ 678498 h 706375"/>
                    <a:gd name="connsiteX17" fmla="*/ 376267 w 677891"/>
                    <a:gd name="connsiteY17" fmla="*/ 697548 h 706375"/>
                    <a:gd name="connsiteX18" fmla="*/ 585817 w 677891"/>
                    <a:gd name="connsiteY18" fmla="*/ 564198 h 706375"/>
                    <a:gd name="connsiteX19" fmla="*/ 671542 w 677891"/>
                    <a:gd name="connsiteY19" fmla="*/ 373698 h 706375"/>
                    <a:gd name="connsiteX20" fmla="*/ 671542 w 677891"/>
                    <a:gd name="connsiteY20" fmla="*/ 278448 h 706375"/>
                    <a:gd name="connsiteX21" fmla="*/ 671542 w 677891"/>
                    <a:gd name="connsiteY21" fmla="*/ 221298 h 706375"/>
                    <a:gd name="connsiteX22" fmla="*/ 633442 w 677891"/>
                    <a:gd name="connsiteY22" fmla="*/ 230823 h 706375"/>
                    <a:gd name="connsiteX23" fmla="*/ 662017 w 677891"/>
                    <a:gd name="connsiteY23" fmla="*/ 87948 h 706375"/>
                    <a:gd name="connsiteX24" fmla="*/ 595342 w 677891"/>
                    <a:gd name="connsiteY24" fmla="*/ 40323 h 706375"/>
                    <a:gd name="connsiteX25" fmla="*/ 452467 w 677891"/>
                    <a:gd name="connsiteY25" fmla="*/ 2223 h 706375"/>
                    <a:gd name="connsiteX0" fmla="*/ 447736 w 673160"/>
                    <a:gd name="connsiteY0" fmla="*/ 2223 h 706375"/>
                    <a:gd name="connsiteX1" fmla="*/ 409636 w 673160"/>
                    <a:gd name="connsiteY1" fmla="*/ 106998 h 706375"/>
                    <a:gd name="connsiteX2" fmla="*/ 285811 w 673160"/>
                    <a:gd name="connsiteY2" fmla="*/ 30798 h 706375"/>
                    <a:gd name="connsiteX3" fmla="*/ 133411 w 673160"/>
                    <a:gd name="connsiteY3" fmla="*/ 135573 h 706375"/>
                    <a:gd name="connsiteX4" fmla="*/ 66736 w 673160"/>
                    <a:gd name="connsiteY4" fmla="*/ 226061 h 706375"/>
                    <a:gd name="connsiteX5" fmla="*/ 57211 w 673160"/>
                    <a:gd name="connsiteY5" fmla="*/ 307023 h 706375"/>
                    <a:gd name="connsiteX6" fmla="*/ 123886 w 673160"/>
                    <a:gd name="connsiteY6" fmla="*/ 335598 h 706375"/>
                    <a:gd name="connsiteX7" fmla="*/ 190561 w 673160"/>
                    <a:gd name="connsiteY7" fmla="*/ 240348 h 706375"/>
                    <a:gd name="connsiteX8" fmla="*/ 149898 w 673160"/>
                    <a:gd name="connsiteY8" fmla="*/ 303539 h 706375"/>
                    <a:gd name="connsiteX9" fmla="*/ 54648 w 673160"/>
                    <a:gd name="connsiteY9" fmla="*/ 370215 h 706375"/>
                    <a:gd name="connsiteX10" fmla="*/ 61 w 673160"/>
                    <a:gd name="connsiteY10" fmla="*/ 392748 h 706375"/>
                    <a:gd name="connsiteX11" fmla="*/ 47686 w 673160"/>
                    <a:gd name="connsiteY11" fmla="*/ 521335 h 706375"/>
                    <a:gd name="connsiteX12" fmla="*/ 200086 w 673160"/>
                    <a:gd name="connsiteY12" fmla="*/ 459423 h 706375"/>
                    <a:gd name="connsiteX13" fmla="*/ 109598 w 673160"/>
                    <a:gd name="connsiteY13" fmla="*/ 554673 h 706375"/>
                    <a:gd name="connsiteX14" fmla="*/ 161986 w 673160"/>
                    <a:gd name="connsiteY14" fmla="*/ 640398 h 706375"/>
                    <a:gd name="connsiteX15" fmla="*/ 290573 w 673160"/>
                    <a:gd name="connsiteY15" fmla="*/ 611823 h 706375"/>
                    <a:gd name="connsiteX16" fmla="*/ 342961 w 673160"/>
                    <a:gd name="connsiteY16" fmla="*/ 554673 h 706375"/>
                    <a:gd name="connsiteX17" fmla="*/ 257236 w 673160"/>
                    <a:gd name="connsiteY17" fmla="*/ 678498 h 706375"/>
                    <a:gd name="connsiteX18" fmla="*/ 371536 w 673160"/>
                    <a:gd name="connsiteY18" fmla="*/ 697548 h 706375"/>
                    <a:gd name="connsiteX19" fmla="*/ 581086 w 673160"/>
                    <a:gd name="connsiteY19" fmla="*/ 564198 h 706375"/>
                    <a:gd name="connsiteX20" fmla="*/ 666811 w 673160"/>
                    <a:gd name="connsiteY20" fmla="*/ 373698 h 706375"/>
                    <a:gd name="connsiteX21" fmla="*/ 666811 w 673160"/>
                    <a:gd name="connsiteY21" fmla="*/ 278448 h 706375"/>
                    <a:gd name="connsiteX22" fmla="*/ 666811 w 673160"/>
                    <a:gd name="connsiteY22" fmla="*/ 221298 h 706375"/>
                    <a:gd name="connsiteX23" fmla="*/ 628711 w 673160"/>
                    <a:gd name="connsiteY23" fmla="*/ 230823 h 706375"/>
                    <a:gd name="connsiteX24" fmla="*/ 657286 w 673160"/>
                    <a:gd name="connsiteY24" fmla="*/ 87948 h 706375"/>
                    <a:gd name="connsiteX25" fmla="*/ 590611 w 673160"/>
                    <a:gd name="connsiteY25" fmla="*/ 40323 h 706375"/>
                    <a:gd name="connsiteX26" fmla="*/ 447736 w 673160"/>
                    <a:gd name="connsiteY26" fmla="*/ 2223 h 706375"/>
                    <a:gd name="connsiteX0" fmla="*/ 447736 w 673160"/>
                    <a:gd name="connsiteY0" fmla="*/ 2223 h 706375"/>
                    <a:gd name="connsiteX1" fmla="*/ 409636 w 673160"/>
                    <a:gd name="connsiteY1" fmla="*/ 106998 h 706375"/>
                    <a:gd name="connsiteX2" fmla="*/ 285811 w 673160"/>
                    <a:gd name="connsiteY2" fmla="*/ 30798 h 706375"/>
                    <a:gd name="connsiteX3" fmla="*/ 133411 w 673160"/>
                    <a:gd name="connsiteY3" fmla="*/ 135573 h 706375"/>
                    <a:gd name="connsiteX4" fmla="*/ 66736 w 673160"/>
                    <a:gd name="connsiteY4" fmla="*/ 226061 h 706375"/>
                    <a:gd name="connsiteX5" fmla="*/ 57211 w 673160"/>
                    <a:gd name="connsiteY5" fmla="*/ 307023 h 706375"/>
                    <a:gd name="connsiteX6" fmla="*/ 123886 w 673160"/>
                    <a:gd name="connsiteY6" fmla="*/ 335598 h 706375"/>
                    <a:gd name="connsiteX7" fmla="*/ 190561 w 673160"/>
                    <a:gd name="connsiteY7" fmla="*/ 240348 h 706375"/>
                    <a:gd name="connsiteX8" fmla="*/ 149898 w 673160"/>
                    <a:gd name="connsiteY8" fmla="*/ 303539 h 706375"/>
                    <a:gd name="connsiteX9" fmla="*/ 54648 w 673160"/>
                    <a:gd name="connsiteY9" fmla="*/ 384502 h 706375"/>
                    <a:gd name="connsiteX10" fmla="*/ 61 w 673160"/>
                    <a:gd name="connsiteY10" fmla="*/ 392748 h 706375"/>
                    <a:gd name="connsiteX11" fmla="*/ 47686 w 673160"/>
                    <a:gd name="connsiteY11" fmla="*/ 521335 h 706375"/>
                    <a:gd name="connsiteX12" fmla="*/ 200086 w 673160"/>
                    <a:gd name="connsiteY12" fmla="*/ 459423 h 706375"/>
                    <a:gd name="connsiteX13" fmla="*/ 109598 w 673160"/>
                    <a:gd name="connsiteY13" fmla="*/ 554673 h 706375"/>
                    <a:gd name="connsiteX14" fmla="*/ 161986 w 673160"/>
                    <a:gd name="connsiteY14" fmla="*/ 640398 h 706375"/>
                    <a:gd name="connsiteX15" fmla="*/ 290573 w 673160"/>
                    <a:gd name="connsiteY15" fmla="*/ 611823 h 706375"/>
                    <a:gd name="connsiteX16" fmla="*/ 342961 w 673160"/>
                    <a:gd name="connsiteY16" fmla="*/ 554673 h 706375"/>
                    <a:gd name="connsiteX17" fmla="*/ 257236 w 673160"/>
                    <a:gd name="connsiteY17" fmla="*/ 678498 h 706375"/>
                    <a:gd name="connsiteX18" fmla="*/ 371536 w 673160"/>
                    <a:gd name="connsiteY18" fmla="*/ 697548 h 706375"/>
                    <a:gd name="connsiteX19" fmla="*/ 581086 w 673160"/>
                    <a:gd name="connsiteY19" fmla="*/ 564198 h 706375"/>
                    <a:gd name="connsiteX20" fmla="*/ 666811 w 673160"/>
                    <a:gd name="connsiteY20" fmla="*/ 373698 h 706375"/>
                    <a:gd name="connsiteX21" fmla="*/ 666811 w 673160"/>
                    <a:gd name="connsiteY21" fmla="*/ 278448 h 706375"/>
                    <a:gd name="connsiteX22" fmla="*/ 666811 w 673160"/>
                    <a:gd name="connsiteY22" fmla="*/ 221298 h 706375"/>
                    <a:gd name="connsiteX23" fmla="*/ 628711 w 673160"/>
                    <a:gd name="connsiteY23" fmla="*/ 230823 h 706375"/>
                    <a:gd name="connsiteX24" fmla="*/ 657286 w 673160"/>
                    <a:gd name="connsiteY24" fmla="*/ 87948 h 706375"/>
                    <a:gd name="connsiteX25" fmla="*/ 590611 w 673160"/>
                    <a:gd name="connsiteY25" fmla="*/ 40323 h 706375"/>
                    <a:gd name="connsiteX26" fmla="*/ 447736 w 673160"/>
                    <a:gd name="connsiteY26" fmla="*/ 2223 h 706375"/>
                    <a:gd name="connsiteX0" fmla="*/ 412997 w 638421"/>
                    <a:gd name="connsiteY0" fmla="*/ 2223 h 706375"/>
                    <a:gd name="connsiteX1" fmla="*/ 374897 w 638421"/>
                    <a:gd name="connsiteY1" fmla="*/ 106998 h 706375"/>
                    <a:gd name="connsiteX2" fmla="*/ 251072 w 638421"/>
                    <a:gd name="connsiteY2" fmla="*/ 30798 h 706375"/>
                    <a:gd name="connsiteX3" fmla="*/ 98672 w 638421"/>
                    <a:gd name="connsiteY3" fmla="*/ 135573 h 706375"/>
                    <a:gd name="connsiteX4" fmla="*/ 31997 w 638421"/>
                    <a:gd name="connsiteY4" fmla="*/ 226061 h 706375"/>
                    <a:gd name="connsiteX5" fmla="*/ 22472 w 638421"/>
                    <a:gd name="connsiteY5" fmla="*/ 307023 h 706375"/>
                    <a:gd name="connsiteX6" fmla="*/ 89147 w 638421"/>
                    <a:gd name="connsiteY6" fmla="*/ 335598 h 706375"/>
                    <a:gd name="connsiteX7" fmla="*/ 155822 w 638421"/>
                    <a:gd name="connsiteY7" fmla="*/ 240348 h 706375"/>
                    <a:gd name="connsiteX8" fmla="*/ 115159 w 638421"/>
                    <a:gd name="connsiteY8" fmla="*/ 303539 h 706375"/>
                    <a:gd name="connsiteX9" fmla="*/ 19909 w 638421"/>
                    <a:gd name="connsiteY9" fmla="*/ 384502 h 706375"/>
                    <a:gd name="connsiteX10" fmla="*/ 12947 w 638421"/>
                    <a:gd name="connsiteY10" fmla="*/ 521335 h 706375"/>
                    <a:gd name="connsiteX11" fmla="*/ 165347 w 638421"/>
                    <a:gd name="connsiteY11" fmla="*/ 459423 h 706375"/>
                    <a:gd name="connsiteX12" fmla="*/ 74859 w 638421"/>
                    <a:gd name="connsiteY12" fmla="*/ 554673 h 706375"/>
                    <a:gd name="connsiteX13" fmla="*/ 127247 w 638421"/>
                    <a:gd name="connsiteY13" fmla="*/ 640398 h 706375"/>
                    <a:gd name="connsiteX14" fmla="*/ 255834 w 638421"/>
                    <a:gd name="connsiteY14" fmla="*/ 611823 h 706375"/>
                    <a:gd name="connsiteX15" fmla="*/ 308222 w 638421"/>
                    <a:gd name="connsiteY15" fmla="*/ 554673 h 706375"/>
                    <a:gd name="connsiteX16" fmla="*/ 222497 w 638421"/>
                    <a:gd name="connsiteY16" fmla="*/ 678498 h 706375"/>
                    <a:gd name="connsiteX17" fmla="*/ 336797 w 638421"/>
                    <a:gd name="connsiteY17" fmla="*/ 697548 h 706375"/>
                    <a:gd name="connsiteX18" fmla="*/ 546347 w 638421"/>
                    <a:gd name="connsiteY18" fmla="*/ 564198 h 706375"/>
                    <a:gd name="connsiteX19" fmla="*/ 632072 w 638421"/>
                    <a:gd name="connsiteY19" fmla="*/ 373698 h 706375"/>
                    <a:gd name="connsiteX20" fmla="*/ 632072 w 638421"/>
                    <a:gd name="connsiteY20" fmla="*/ 278448 h 706375"/>
                    <a:gd name="connsiteX21" fmla="*/ 632072 w 638421"/>
                    <a:gd name="connsiteY21" fmla="*/ 221298 h 706375"/>
                    <a:gd name="connsiteX22" fmla="*/ 593972 w 638421"/>
                    <a:gd name="connsiteY22" fmla="*/ 230823 h 706375"/>
                    <a:gd name="connsiteX23" fmla="*/ 622547 w 638421"/>
                    <a:gd name="connsiteY23" fmla="*/ 87948 h 706375"/>
                    <a:gd name="connsiteX24" fmla="*/ 555872 w 638421"/>
                    <a:gd name="connsiteY24" fmla="*/ 40323 h 706375"/>
                    <a:gd name="connsiteX25" fmla="*/ 412997 w 638421"/>
                    <a:gd name="connsiteY25" fmla="*/ 2223 h 706375"/>
                    <a:gd name="connsiteX0" fmla="*/ 415057 w 640481"/>
                    <a:gd name="connsiteY0" fmla="*/ 2223 h 706375"/>
                    <a:gd name="connsiteX1" fmla="*/ 376957 w 640481"/>
                    <a:gd name="connsiteY1" fmla="*/ 106998 h 706375"/>
                    <a:gd name="connsiteX2" fmla="*/ 253132 w 640481"/>
                    <a:gd name="connsiteY2" fmla="*/ 30798 h 706375"/>
                    <a:gd name="connsiteX3" fmla="*/ 100732 w 640481"/>
                    <a:gd name="connsiteY3" fmla="*/ 135573 h 706375"/>
                    <a:gd name="connsiteX4" fmla="*/ 34057 w 640481"/>
                    <a:gd name="connsiteY4" fmla="*/ 226061 h 706375"/>
                    <a:gd name="connsiteX5" fmla="*/ 24532 w 640481"/>
                    <a:gd name="connsiteY5" fmla="*/ 307023 h 706375"/>
                    <a:gd name="connsiteX6" fmla="*/ 91207 w 640481"/>
                    <a:gd name="connsiteY6" fmla="*/ 335598 h 706375"/>
                    <a:gd name="connsiteX7" fmla="*/ 157882 w 640481"/>
                    <a:gd name="connsiteY7" fmla="*/ 240348 h 706375"/>
                    <a:gd name="connsiteX8" fmla="*/ 117219 w 640481"/>
                    <a:gd name="connsiteY8" fmla="*/ 303539 h 706375"/>
                    <a:gd name="connsiteX9" fmla="*/ 17207 w 640481"/>
                    <a:gd name="connsiteY9" fmla="*/ 451177 h 706375"/>
                    <a:gd name="connsiteX10" fmla="*/ 15007 w 640481"/>
                    <a:gd name="connsiteY10" fmla="*/ 521335 h 706375"/>
                    <a:gd name="connsiteX11" fmla="*/ 167407 w 640481"/>
                    <a:gd name="connsiteY11" fmla="*/ 459423 h 706375"/>
                    <a:gd name="connsiteX12" fmla="*/ 76919 w 640481"/>
                    <a:gd name="connsiteY12" fmla="*/ 554673 h 706375"/>
                    <a:gd name="connsiteX13" fmla="*/ 129307 w 640481"/>
                    <a:gd name="connsiteY13" fmla="*/ 640398 h 706375"/>
                    <a:gd name="connsiteX14" fmla="*/ 257894 w 640481"/>
                    <a:gd name="connsiteY14" fmla="*/ 611823 h 706375"/>
                    <a:gd name="connsiteX15" fmla="*/ 310282 w 640481"/>
                    <a:gd name="connsiteY15" fmla="*/ 554673 h 706375"/>
                    <a:gd name="connsiteX16" fmla="*/ 224557 w 640481"/>
                    <a:gd name="connsiteY16" fmla="*/ 678498 h 706375"/>
                    <a:gd name="connsiteX17" fmla="*/ 338857 w 640481"/>
                    <a:gd name="connsiteY17" fmla="*/ 697548 h 706375"/>
                    <a:gd name="connsiteX18" fmla="*/ 548407 w 640481"/>
                    <a:gd name="connsiteY18" fmla="*/ 564198 h 706375"/>
                    <a:gd name="connsiteX19" fmla="*/ 634132 w 640481"/>
                    <a:gd name="connsiteY19" fmla="*/ 373698 h 706375"/>
                    <a:gd name="connsiteX20" fmla="*/ 634132 w 640481"/>
                    <a:gd name="connsiteY20" fmla="*/ 278448 h 706375"/>
                    <a:gd name="connsiteX21" fmla="*/ 634132 w 640481"/>
                    <a:gd name="connsiteY21" fmla="*/ 221298 h 706375"/>
                    <a:gd name="connsiteX22" fmla="*/ 596032 w 640481"/>
                    <a:gd name="connsiteY22" fmla="*/ 230823 h 706375"/>
                    <a:gd name="connsiteX23" fmla="*/ 624607 w 640481"/>
                    <a:gd name="connsiteY23" fmla="*/ 87948 h 706375"/>
                    <a:gd name="connsiteX24" fmla="*/ 557932 w 640481"/>
                    <a:gd name="connsiteY24" fmla="*/ 40323 h 706375"/>
                    <a:gd name="connsiteX25" fmla="*/ 415057 w 640481"/>
                    <a:gd name="connsiteY25" fmla="*/ 2223 h 706375"/>
                    <a:gd name="connsiteX0" fmla="*/ 423166 w 648590"/>
                    <a:gd name="connsiteY0" fmla="*/ 2223 h 706375"/>
                    <a:gd name="connsiteX1" fmla="*/ 385066 w 648590"/>
                    <a:gd name="connsiteY1" fmla="*/ 106998 h 706375"/>
                    <a:gd name="connsiteX2" fmla="*/ 261241 w 648590"/>
                    <a:gd name="connsiteY2" fmla="*/ 30798 h 706375"/>
                    <a:gd name="connsiteX3" fmla="*/ 108841 w 648590"/>
                    <a:gd name="connsiteY3" fmla="*/ 135573 h 706375"/>
                    <a:gd name="connsiteX4" fmla="*/ 42166 w 648590"/>
                    <a:gd name="connsiteY4" fmla="*/ 226061 h 706375"/>
                    <a:gd name="connsiteX5" fmla="*/ 32641 w 648590"/>
                    <a:gd name="connsiteY5" fmla="*/ 307023 h 706375"/>
                    <a:gd name="connsiteX6" fmla="*/ 99316 w 648590"/>
                    <a:gd name="connsiteY6" fmla="*/ 335598 h 706375"/>
                    <a:gd name="connsiteX7" fmla="*/ 165991 w 648590"/>
                    <a:gd name="connsiteY7" fmla="*/ 240348 h 706375"/>
                    <a:gd name="connsiteX8" fmla="*/ 125328 w 648590"/>
                    <a:gd name="connsiteY8" fmla="*/ 303539 h 706375"/>
                    <a:gd name="connsiteX9" fmla="*/ 11029 w 648590"/>
                    <a:gd name="connsiteY9" fmla="*/ 441652 h 706375"/>
                    <a:gd name="connsiteX10" fmla="*/ 23116 w 648590"/>
                    <a:gd name="connsiteY10" fmla="*/ 521335 h 706375"/>
                    <a:gd name="connsiteX11" fmla="*/ 175516 w 648590"/>
                    <a:gd name="connsiteY11" fmla="*/ 459423 h 706375"/>
                    <a:gd name="connsiteX12" fmla="*/ 85028 w 648590"/>
                    <a:gd name="connsiteY12" fmla="*/ 554673 h 706375"/>
                    <a:gd name="connsiteX13" fmla="*/ 137416 w 648590"/>
                    <a:gd name="connsiteY13" fmla="*/ 640398 h 706375"/>
                    <a:gd name="connsiteX14" fmla="*/ 266003 w 648590"/>
                    <a:gd name="connsiteY14" fmla="*/ 611823 h 706375"/>
                    <a:gd name="connsiteX15" fmla="*/ 318391 w 648590"/>
                    <a:gd name="connsiteY15" fmla="*/ 554673 h 706375"/>
                    <a:gd name="connsiteX16" fmla="*/ 232666 w 648590"/>
                    <a:gd name="connsiteY16" fmla="*/ 678498 h 706375"/>
                    <a:gd name="connsiteX17" fmla="*/ 346966 w 648590"/>
                    <a:gd name="connsiteY17" fmla="*/ 697548 h 706375"/>
                    <a:gd name="connsiteX18" fmla="*/ 556516 w 648590"/>
                    <a:gd name="connsiteY18" fmla="*/ 564198 h 706375"/>
                    <a:gd name="connsiteX19" fmla="*/ 642241 w 648590"/>
                    <a:gd name="connsiteY19" fmla="*/ 373698 h 706375"/>
                    <a:gd name="connsiteX20" fmla="*/ 642241 w 648590"/>
                    <a:gd name="connsiteY20" fmla="*/ 278448 h 706375"/>
                    <a:gd name="connsiteX21" fmla="*/ 642241 w 648590"/>
                    <a:gd name="connsiteY21" fmla="*/ 221298 h 706375"/>
                    <a:gd name="connsiteX22" fmla="*/ 604141 w 648590"/>
                    <a:gd name="connsiteY22" fmla="*/ 230823 h 706375"/>
                    <a:gd name="connsiteX23" fmla="*/ 632716 w 648590"/>
                    <a:gd name="connsiteY23" fmla="*/ 87948 h 706375"/>
                    <a:gd name="connsiteX24" fmla="*/ 566041 w 648590"/>
                    <a:gd name="connsiteY24" fmla="*/ 40323 h 706375"/>
                    <a:gd name="connsiteX25" fmla="*/ 423166 w 648590"/>
                    <a:gd name="connsiteY25" fmla="*/ 2223 h 706375"/>
                    <a:gd name="connsiteX0" fmla="*/ 416239 w 641663"/>
                    <a:gd name="connsiteY0" fmla="*/ 2223 h 706375"/>
                    <a:gd name="connsiteX1" fmla="*/ 378139 w 641663"/>
                    <a:gd name="connsiteY1" fmla="*/ 106998 h 706375"/>
                    <a:gd name="connsiteX2" fmla="*/ 254314 w 641663"/>
                    <a:gd name="connsiteY2" fmla="*/ 30798 h 706375"/>
                    <a:gd name="connsiteX3" fmla="*/ 101914 w 641663"/>
                    <a:gd name="connsiteY3" fmla="*/ 135573 h 706375"/>
                    <a:gd name="connsiteX4" fmla="*/ 35239 w 641663"/>
                    <a:gd name="connsiteY4" fmla="*/ 226061 h 706375"/>
                    <a:gd name="connsiteX5" fmla="*/ 25714 w 641663"/>
                    <a:gd name="connsiteY5" fmla="*/ 307023 h 706375"/>
                    <a:gd name="connsiteX6" fmla="*/ 92389 w 641663"/>
                    <a:gd name="connsiteY6" fmla="*/ 335598 h 706375"/>
                    <a:gd name="connsiteX7" fmla="*/ 159064 w 641663"/>
                    <a:gd name="connsiteY7" fmla="*/ 240348 h 706375"/>
                    <a:gd name="connsiteX8" fmla="*/ 118401 w 641663"/>
                    <a:gd name="connsiteY8" fmla="*/ 303539 h 706375"/>
                    <a:gd name="connsiteX9" fmla="*/ 4102 w 641663"/>
                    <a:gd name="connsiteY9" fmla="*/ 441652 h 706375"/>
                    <a:gd name="connsiteX10" fmla="*/ 54289 w 641663"/>
                    <a:gd name="connsiteY10" fmla="*/ 535622 h 706375"/>
                    <a:gd name="connsiteX11" fmla="*/ 168589 w 641663"/>
                    <a:gd name="connsiteY11" fmla="*/ 459423 h 706375"/>
                    <a:gd name="connsiteX12" fmla="*/ 78101 w 641663"/>
                    <a:gd name="connsiteY12" fmla="*/ 554673 h 706375"/>
                    <a:gd name="connsiteX13" fmla="*/ 130489 w 641663"/>
                    <a:gd name="connsiteY13" fmla="*/ 640398 h 706375"/>
                    <a:gd name="connsiteX14" fmla="*/ 259076 w 641663"/>
                    <a:gd name="connsiteY14" fmla="*/ 611823 h 706375"/>
                    <a:gd name="connsiteX15" fmla="*/ 311464 w 641663"/>
                    <a:gd name="connsiteY15" fmla="*/ 554673 h 706375"/>
                    <a:gd name="connsiteX16" fmla="*/ 225739 w 641663"/>
                    <a:gd name="connsiteY16" fmla="*/ 678498 h 706375"/>
                    <a:gd name="connsiteX17" fmla="*/ 340039 w 641663"/>
                    <a:gd name="connsiteY17" fmla="*/ 697548 h 706375"/>
                    <a:gd name="connsiteX18" fmla="*/ 549589 w 641663"/>
                    <a:gd name="connsiteY18" fmla="*/ 564198 h 706375"/>
                    <a:gd name="connsiteX19" fmla="*/ 635314 w 641663"/>
                    <a:gd name="connsiteY19" fmla="*/ 373698 h 706375"/>
                    <a:gd name="connsiteX20" fmla="*/ 635314 w 641663"/>
                    <a:gd name="connsiteY20" fmla="*/ 278448 h 706375"/>
                    <a:gd name="connsiteX21" fmla="*/ 635314 w 641663"/>
                    <a:gd name="connsiteY21" fmla="*/ 221298 h 706375"/>
                    <a:gd name="connsiteX22" fmla="*/ 597214 w 641663"/>
                    <a:gd name="connsiteY22" fmla="*/ 230823 h 706375"/>
                    <a:gd name="connsiteX23" fmla="*/ 625789 w 641663"/>
                    <a:gd name="connsiteY23" fmla="*/ 87948 h 706375"/>
                    <a:gd name="connsiteX24" fmla="*/ 559114 w 641663"/>
                    <a:gd name="connsiteY24" fmla="*/ 40323 h 706375"/>
                    <a:gd name="connsiteX25" fmla="*/ 416239 w 641663"/>
                    <a:gd name="connsiteY25" fmla="*/ 2223 h 706375"/>
                    <a:gd name="connsiteX0" fmla="*/ 416239 w 641663"/>
                    <a:gd name="connsiteY0" fmla="*/ 2223 h 706375"/>
                    <a:gd name="connsiteX1" fmla="*/ 378139 w 641663"/>
                    <a:gd name="connsiteY1" fmla="*/ 106998 h 706375"/>
                    <a:gd name="connsiteX2" fmla="*/ 254314 w 641663"/>
                    <a:gd name="connsiteY2" fmla="*/ 30798 h 706375"/>
                    <a:gd name="connsiteX3" fmla="*/ 101914 w 641663"/>
                    <a:gd name="connsiteY3" fmla="*/ 135573 h 706375"/>
                    <a:gd name="connsiteX4" fmla="*/ 35239 w 641663"/>
                    <a:gd name="connsiteY4" fmla="*/ 226061 h 706375"/>
                    <a:gd name="connsiteX5" fmla="*/ 25714 w 641663"/>
                    <a:gd name="connsiteY5" fmla="*/ 307023 h 706375"/>
                    <a:gd name="connsiteX6" fmla="*/ 92389 w 641663"/>
                    <a:gd name="connsiteY6" fmla="*/ 335598 h 706375"/>
                    <a:gd name="connsiteX7" fmla="*/ 159064 w 641663"/>
                    <a:gd name="connsiteY7" fmla="*/ 240348 h 706375"/>
                    <a:gd name="connsiteX8" fmla="*/ 118401 w 641663"/>
                    <a:gd name="connsiteY8" fmla="*/ 303539 h 706375"/>
                    <a:gd name="connsiteX9" fmla="*/ 4102 w 641663"/>
                    <a:gd name="connsiteY9" fmla="*/ 441652 h 706375"/>
                    <a:gd name="connsiteX10" fmla="*/ 54289 w 641663"/>
                    <a:gd name="connsiteY10" fmla="*/ 535622 h 706375"/>
                    <a:gd name="connsiteX11" fmla="*/ 168589 w 641663"/>
                    <a:gd name="connsiteY11" fmla="*/ 459423 h 706375"/>
                    <a:gd name="connsiteX12" fmla="*/ 78101 w 641663"/>
                    <a:gd name="connsiteY12" fmla="*/ 554673 h 706375"/>
                    <a:gd name="connsiteX13" fmla="*/ 130489 w 641663"/>
                    <a:gd name="connsiteY13" fmla="*/ 640398 h 706375"/>
                    <a:gd name="connsiteX14" fmla="*/ 259076 w 641663"/>
                    <a:gd name="connsiteY14" fmla="*/ 611823 h 706375"/>
                    <a:gd name="connsiteX15" fmla="*/ 311464 w 641663"/>
                    <a:gd name="connsiteY15" fmla="*/ 554673 h 706375"/>
                    <a:gd name="connsiteX16" fmla="*/ 225739 w 641663"/>
                    <a:gd name="connsiteY16" fmla="*/ 678498 h 706375"/>
                    <a:gd name="connsiteX17" fmla="*/ 340039 w 641663"/>
                    <a:gd name="connsiteY17" fmla="*/ 697548 h 706375"/>
                    <a:gd name="connsiteX18" fmla="*/ 549589 w 641663"/>
                    <a:gd name="connsiteY18" fmla="*/ 564198 h 706375"/>
                    <a:gd name="connsiteX19" fmla="*/ 635314 w 641663"/>
                    <a:gd name="connsiteY19" fmla="*/ 373698 h 706375"/>
                    <a:gd name="connsiteX20" fmla="*/ 635314 w 641663"/>
                    <a:gd name="connsiteY20" fmla="*/ 278448 h 706375"/>
                    <a:gd name="connsiteX21" fmla="*/ 635314 w 641663"/>
                    <a:gd name="connsiteY21" fmla="*/ 221298 h 706375"/>
                    <a:gd name="connsiteX22" fmla="*/ 618041 w 641663"/>
                    <a:gd name="connsiteY22" fmla="*/ 199422 h 706375"/>
                    <a:gd name="connsiteX23" fmla="*/ 625789 w 641663"/>
                    <a:gd name="connsiteY23" fmla="*/ 87948 h 706375"/>
                    <a:gd name="connsiteX24" fmla="*/ 559114 w 641663"/>
                    <a:gd name="connsiteY24" fmla="*/ 40323 h 706375"/>
                    <a:gd name="connsiteX25" fmla="*/ 416239 w 641663"/>
                    <a:gd name="connsiteY25" fmla="*/ 2223 h 706375"/>
                    <a:gd name="connsiteX0" fmla="*/ 416239 w 641663"/>
                    <a:gd name="connsiteY0" fmla="*/ 905 h 705057"/>
                    <a:gd name="connsiteX1" fmla="*/ 367856 w 641663"/>
                    <a:gd name="connsiteY1" fmla="*/ 77087 h 705057"/>
                    <a:gd name="connsiteX2" fmla="*/ 254314 w 641663"/>
                    <a:gd name="connsiteY2" fmla="*/ 29480 h 705057"/>
                    <a:gd name="connsiteX3" fmla="*/ 101914 w 641663"/>
                    <a:gd name="connsiteY3" fmla="*/ 134255 h 705057"/>
                    <a:gd name="connsiteX4" fmla="*/ 35239 w 641663"/>
                    <a:gd name="connsiteY4" fmla="*/ 224743 h 705057"/>
                    <a:gd name="connsiteX5" fmla="*/ 25714 w 641663"/>
                    <a:gd name="connsiteY5" fmla="*/ 305705 h 705057"/>
                    <a:gd name="connsiteX6" fmla="*/ 92389 w 641663"/>
                    <a:gd name="connsiteY6" fmla="*/ 334280 h 705057"/>
                    <a:gd name="connsiteX7" fmla="*/ 159064 w 641663"/>
                    <a:gd name="connsiteY7" fmla="*/ 239030 h 705057"/>
                    <a:gd name="connsiteX8" fmla="*/ 118401 w 641663"/>
                    <a:gd name="connsiteY8" fmla="*/ 302221 h 705057"/>
                    <a:gd name="connsiteX9" fmla="*/ 4102 w 641663"/>
                    <a:gd name="connsiteY9" fmla="*/ 440334 h 705057"/>
                    <a:gd name="connsiteX10" fmla="*/ 54289 w 641663"/>
                    <a:gd name="connsiteY10" fmla="*/ 534304 h 705057"/>
                    <a:gd name="connsiteX11" fmla="*/ 168589 w 641663"/>
                    <a:gd name="connsiteY11" fmla="*/ 458105 h 705057"/>
                    <a:gd name="connsiteX12" fmla="*/ 78101 w 641663"/>
                    <a:gd name="connsiteY12" fmla="*/ 553355 h 705057"/>
                    <a:gd name="connsiteX13" fmla="*/ 130489 w 641663"/>
                    <a:gd name="connsiteY13" fmla="*/ 639080 h 705057"/>
                    <a:gd name="connsiteX14" fmla="*/ 259076 w 641663"/>
                    <a:gd name="connsiteY14" fmla="*/ 610505 h 705057"/>
                    <a:gd name="connsiteX15" fmla="*/ 311464 w 641663"/>
                    <a:gd name="connsiteY15" fmla="*/ 553355 h 705057"/>
                    <a:gd name="connsiteX16" fmla="*/ 225739 w 641663"/>
                    <a:gd name="connsiteY16" fmla="*/ 677180 h 705057"/>
                    <a:gd name="connsiteX17" fmla="*/ 340039 w 641663"/>
                    <a:gd name="connsiteY17" fmla="*/ 696230 h 705057"/>
                    <a:gd name="connsiteX18" fmla="*/ 549589 w 641663"/>
                    <a:gd name="connsiteY18" fmla="*/ 562880 h 705057"/>
                    <a:gd name="connsiteX19" fmla="*/ 635314 w 641663"/>
                    <a:gd name="connsiteY19" fmla="*/ 372380 h 705057"/>
                    <a:gd name="connsiteX20" fmla="*/ 635314 w 641663"/>
                    <a:gd name="connsiteY20" fmla="*/ 277130 h 705057"/>
                    <a:gd name="connsiteX21" fmla="*/ 635314 w 641663"/>
                    <a:gd name="connsiteY21" fmla="*/ 219980 h 705057"/>
                    <a:gd name="connsiteX22" fmla="*/ 618041 w 641663"/>
                    <a:gd name="connsiteY22" fmla="*/ 198104 h 705057"/>
                    <a:gd name="connsiteX23" fmla="*/ 625789 w 641663"/>
                    <a:gd name="connsiteY23" fmla="*/ 86630 h 705057"/>
                    <a:gd name="connsiteX24" fmla="*/ 559114 w 641663"/>
                    <a:gd name="connsiteY24" fmla="*/ 39005 h 705057"/>
                    <a:gd name="connsiteX25" fmla="*/ 416239 w 641663"/>
                    <a:gd name="connsiteY25" fmla="*/ 905 h 705057"/>
                    <a:gd name="connsiteX0" fmla="*/ 416239 w 641663"/>
                    <a:gd name="connsiteY0" fmla="*/ 65 h 704217"/>
                    <a:gd name="connsiteX1" fmla="*/ 365350 w 641663"/>
                    <a:gd name="connsiteY1" fmla="*/ 46949 h 704217"/>
                    <a:gd name="connsiteX2" fmla="*/ 254314 w 641663"/>
                    <a:gd name="connsiteY2" fmla="*/ 28640 h 704217"/>
                    <a:gd name="connsiteX3" fmla="*/ 101914 w 641663"/>
                    <a:gd name="connsiteY3" fmla="*/ 133415 h 704217"/>
                    <a:gd name="connsiteX4" fmla="*/ 35239 w 641663"/>
                    <a:gd name="connsiteY4" fmla="*/ 223903 h 704217"/>
                    <a:gd name="connsiteX5" fmla="*/ 25714 w 641663"/>
                    <a:gd name="connsiteY5" fmla="*/ 304865 h 704217"/>
                    <a:gd name="connsiteX6" fmla="*/ 92389 w 641663"/>
                    <a:gd name="connsiteY6" fmla="*/ 333440 h 704217"/>
                    <a:gd name="connsiteX7" fmla="*/ 159064 w 641663"/>
                    <a:gd name="connsiteY7" fmla="*/ 238190 h 704217"/>
                    <a:gd name="connsiteX8" fmla="*/ 118401 w 641663"/>
                    <a:gd name="connsiteY8" fmla="*/ 301381 h 704217"/>
                    <a:gd name="connsiteX9" fmla="*/ 4102 w 641663"/>
                    <a:gd name="connsiteY9" fmla="*/ 439494 h 704217"/>
                    <a:gd name="connsiteX10" fmla="*/ 54289 w 641663"/>
                    <a:gd name="connsiteY10" fmla="*/ 533464 h 704217"/>
                    <a:gd name="connsiteX11" fmla="*/ 168589 w 641663"/>
                    <a:gd name="connsiteY11" fmla="*/ 457265 h 704217"/>
                    <a:gd name="connsiteX12" fmla="*/ 78101 w 641663"/>
                    <a:gd name="connsiteY12" fmla="*/ 552515 h 704217"/>
                    <a:gd name="connsiteX13" fmla="*/ 130489 w 641663"/>
                    <a:gd name="connsiteY13" fmla="*/ 638240 h 704217"/>
                    <a:gd name="connsiteX14" fmla="*/ 259076 w 641663"/>
                    <a:gd name="connsiteY14" fmla="*/ 609665 h 704217"/>
                    <a:gd name="connsiteX15" fmla="*/ 311464 w 641663"/>
                    <a:gd name="connsiteY15" fmla="*/ 552515 h 704217"/>
                    <a:gd name="connsiteX16" fmla="*/ 225739 w 641663"/>
                    <a:gd name="connsiteY16" fmla="*/ 676340 h 704217"/>
                    <a:gd name="connsiteX17" fmla="*/ 340039 w 641663"/>
                    <a:gd name="connsiteY17" fmla="*/ 695390 h 704217"/>
                    <a:gd name="connsiteX18" fmla="*/ 549589 w 641663"/>
                    <a:gd name="connsiteY18" fmla="*/ 562040 h 704217"/>
                    <a:gd name="connsiteX19" fmla="*/ 635314 w 641663"/>
                    <a:gd name="connsiteY19" fmla="*/ 371540 h 704217"/>
                    <a:gd name="connsiteX20" fmla="*/ 635314 w 641663"/>
                    <a:gd name="connsiteY20" fmla="*/ 276290 h 704217"/>
                    <a:gd name="connsiteX21" fmla="*/ 635314 w 641663"/>
                    <a:gd name="connsiteY21" fmla="*/ 219140 h 704217"/>
                    <a:gd name="connsiteX22" fmla="*/ 618041 w 641663"/>
                    <a:gd name="connsiteY22" fmla="*/ 197264 h 704217"/>
                    <a:gd name="connsiteX23" fmla="*/ 625789 w 641663"/>
                    <a:gd name="connsiteY23" fmla="*/ 85790 h 704217"/>
                    <a:gd name="connsiteX24" fmla="*/ 559114 w 641663"/>
                    <a:gd name="connsiteY24" fmla="*/ 38165 h 704217"/>
                    <a:gd name="connsiteX25" fmla="*/ 416239 w 641663"/>
                    <a:gd name="connsiteY25" fmla="*/ 65 h 704217"/>
                    <a:gd name="connsiteX0" fmla="*/ 416239 w 641663"/>
                    <a:gd name="connsiteY0" fmla="*/ 152 h 704304"/>
                    <a:gd name="connsiteX1" fmla="*/ 371306 w 641663"/>
                    <a:gd name="connsiteY1" fmla="*/ 25028 h 704304"/>
                    <a:gd name="connsiteX2" fmla="*/ 254314 w 641663"/>
                    <a:gd name="connsiteY2" fmla="*/ 28727 h 704304"/>
                    <a:gd name="connsiteX3" fmla="*/ 101914 w 641663"/>
                    <a:gd name="connsiteY3" fmla="*/ 133502 h 704304"/>
                    <a:gd name="connsiteX4" fmla="*/ 35239 w 641663"/>
                    <a:gd name="connsiteY4" fmla="*/ 223990 h 704304"/>
                    <a:gd name="connsiteX5" fmla="*/ 25714 w 641663"/>
                    <a:gd name="connsiteY5" fmla="*/ 304952 h 704304"/>
                    <a:gd name="connsiteX6" fmla="*/ 92389 w 641663"/>
                    <a:gd name="connsiteY6" fmla="*/ 333527 h 704304"/>
                    <a:gd name="connsiteX7" fmla="*/ 159064 w 641663"/>
                    <a:gd name="connsiteY7" fmla="*/ 238277 h 704304"/>
                    <a:gd name="connsiteX8" fmla="*/ 118401 w 641663"/>
                    <a:gd name="connsiteY8" fmla="*/ 301468 h 704304"/>
                    <a:gd name="connsiteX9" fmla="*/ 4102 w 641663"/>
                    <a:gd name="connsiteY9" fmla="*/ 439581 h 704304"/>
                    <a:gd name="connsiteX10" fmla="*/ 54289 w 641663"/>
                    <a:gd name="connsiteY10" fmla="*/ 533551 h 704304"/>
                    <a:gd name="connsiteX11" fmla="*/ 168589 w 641663"/>
                    <a:gd name="connsiteY11" fmla="*/ 457352 h 704304"/>
                    <a:gd name="connsiteX12" fmla="*/ 78101 w 641663"/>
                    <a:gd name="connsiteY12" fmla="*/ 552602 h 704304"/>
                    <a:gd name="connsiteX13" fmla="*/ 130489 w 641663"/>
                    <a:gd name="connsiteY13" fmla="*/ 638327 h 704304"/>
                    <a:gd name="connsiteX14" fmla="*/ 259076 w 641663"/>
                    <a:gd name="connsiteY14" fmla="*/ 609752 h 704304"/>
                    <a:gd name="connsiteX15" fmla="*/ 311464 w 641663"/>
                    <a:gd name="connsiteY15" fmla="*/ 552602 h 704304"/>
                    <a:gd name="connsiteX16" fmla="*/ 225739 w 641663"/>
                    <a:gd name="connsiteY16" fmla="*/ 676427 h 704304"/>
                    <a:gd name="connsiteX17" fmla="*/ 340039 w 641663"/>
                    <a:gd name="connsiteY17" fmla="*/ 695477 h 704304"/>
                    <a:gd name="connsiteX18" fmla="*/ 549589 w 641663"/>
                    <a:gd name="connsiteY18" fmla="*/ 562127 h 704304"/>
                    <a:gd name="connsiteX19" fmla="*/ 635314 w 641663"/>
                    <a:gd name="connsiteY19" fmla="*/ 371627 h 704304"/>
                    <a:gd name="connsiteX20" fmla="*/ 635314 w 641663"/>
                    <a:gd name="connsiteY20" fmla="*/ 276377 h 704304"/>
                    <a:gd name="connsiteX21" fmla="*/ 635314 w 641663"/>
                    <a:gd name="connsiteY21" fmla="*/ 219227 h 704304"/>
                    <a:gd name="connsiteX22" fmla="*/ 618041 w 641663"/>
                    <a:gd name="connsiteY22" fmla="*/ 197351 h 704304"/>
                    <a:gd name="connsiteX23" fmla="*/ 625789 w 641663"/>
                    <a:gd name="connsiteY23" fmla="*/ 85877 h 704304"/>
                    <a:gd name="connsiteX24" fmla="*/ 559114 w 641663"/>
                    <a:gd name="connsiteY24" fmla="*/ 38252 h 704304"/>
                    <a:gd name="connsiteX25" fmla="*/ 416239 w 641663"/>
                    <a:gd name="connsiteY25" fmla="*/ 152 h 704304"/>
                    <a:gd name="connsiteX0" fmla="*/ 416239 w 641663"/>
                    <a:gd name="connsiteY0" fmla="*/ 489 h 704641"/>
                    <a:gd name="connsiteX1" fmla="*/ 336693 w 641663"/>
                    <a:gd name="connsiteY1" fmla="*/ 17754 h 704641"/>
                    <a:gd name="connsiteX2" fmla="*/ 254314 w 641663"/>
                    <a:gd name="connsiteY2" fmla="*/ 29064 h 704641"/>
                    <a:gd name="connsiteX3" fmla="*/ 101914 w 641663"/>
                    <a:gd name="connsiteY3" fmla="*/ 133839 h 704641"/>
                    <a:gd name="connsiteX4" fmla="*/ 35239 w 641663"/>
                    <a:gd name="connsiteY4" fmla="*/ 224327 h 704641"/>
                    <a:gd name="connsiteX5" fmla="*/ 25714 w 641663"/>
                    <a:gd name="connsiteY5" fmla="*/ 305289 h 704641"/>
                    <a:gd name="connsiteX6" fmla="*/ 92389 w 641663"/>
                    <a:gd name="connsiteY6" fmla="*/ 333864 h 704641"/>
                    <a:gd name="connsiteX7" fmla="*/ 159064 w 641663"/>
                    <a:gd name="connsiteY7" fmla="*/ 238614 h 704641"/>
                    <a:gd name="connsiteX8" fmla="*/ 118401 w 641663"/>
                    <a:gd name="connsiteY8" fmla="*/ 301805 h 704641"/>
                    <a:gd name="connsiteX9" fmla="*/ 4102 w 641663"/>
                    <a:gd name="connsiteY9" fmla="*/ 439918 h 704641"/>
                    <a:gd name="connsiteX10" fmla="*/ 54289 w 641663"/>
                    <a:gd name="connsiteY10" fmla="*/ 533888 h 704641"/>
                    <a:gd name="connsiteX11" fmla="*/ 168589 w 641663"/>
                    <a:gd name="connsiteY11" fmla="*/ 457689 h 704641"/>
                    <a:gd name="connsiteX12" fmla="*/ 78101 w 641663"/>
                    <a:gd name="connsiteY12" fmla="*/ 552939 h 704641"/>
                    <a:gd name="connsiteX13" fmla="*/ 130489 w 641663"/>
                    <a:gd name="connsiteY13" fmla="*/ 638664 h 704641"/>
                    <a:gd name="connsiteX14" fmla="*/ 259076 w 641663"/>
                    <a:gd name="connsiteY14" fmla="*/ 610089 h 704641"/>
                    <a:gd name="connsiteX15" fmla="*/ 311464 w 641663"/>
                    <a:gd name="connsiteY15" fmla="*/ 552939 h 704641"/>
                    <a:gd name="connsiteX16" fmla="*/ 225739 w 641663"/>
                    <a:gd name="connsiteY16" fmla="*/ 676764 h 704641"/>
                    <a:gd name="connsiteX17" fmla="*/ 340039 w 641663"/>
                    <a:gd name="connsiteY17" fmla="*/ 695814 h 704641"/>
                    <a:gd name="connsiteX18" fmla="*/ 549589 w 641663"/>
                    <a:gd name="connsiteY18" fmla="*/ 562464 h 704641"/>
                    <a:gd name="connsiteX19" fmla="*/ 635314 w 641663"/>
                    <a:gd name="connsiteY19" fmla="*/ 371964 h 704641"/>
                    <a:gd name="connsiteX20" fmla="*/ 635314 w 641663"/>
                    <a:gd name="connsiteY20" fmla="*/ 276714 h 704641"/>
                    <a:gd name="connsiteX21" fmla="*/ 635314 w 641663"/>
                    <a:gd name="connsiteY21" fmla="*/ 219564 h 704641"/>
                    <a:gd name="connsiteX22" fmla="*/ 618041 w 641663"/>
                    <a:gd name="connsiteY22" fmla="*/ 197688 h 704641"/>
                    <a:gd name="connsiteX23" fmla="*/ 625789 w 641663"/>
                    <a:gd name="connsiteY23" fmla="*/ 86214 h 704641"/>
                    <a:gd name="connsiteX24" fmla="*/ 559114 w 641663"/>
                    <a:gd name="connsiteY24" fmla="*/ 38589 h 704641"/>
                    <a:gd name="connsiteX25" fmla="*/ 416239 w 641663"/>
                    <a:gd name="connsiteY25" fmla="*/ 489 h 704641"/>
                    <a:gd name="connsiteX0" fmla="*/ 416239 w 641663"/>
                    <a:gd name="connsiteY0" fmla="*/ 1850 h 706002"/>
                    <a:gd name="connsiteX1" fmla="*/ 335783 w 641663"/>
                    <a:gd name="connsiteY1" fmla="*/ 8462 h 706002"/>
                    <a:gd name="connsiteX2" fmla="*/ 254314 w 641663"/>
                    <a:gd name="connsiteY2" fmla="*/ 30425 h 706002"/>
                    <a:gd name="connsiteX3" fmla="*/ 101914 w 641663"/>
                    <a:gd name="connsiteY3" fmla="*/ 135200 h 706002"/>
                    <a:gd name="connsiteX4" fmla="*/ 35239 w 641663"/>
                    <a:gd name="connsiteY4" fmla="*/ 225688 h 706002"/>
                    <a:gd name="connsiteX5" fmla="*/ 25714 w 641663"/>
                    <a:gd name="connsiteY5" fmla="*/ 306650 h 706002"/>
                    <a:gd name="connsiteX6" fmla="*/ 92389 w 641663"/>
                    <a:gd name="connsiteY6" fmla="*/ 335225 h 706002"/>
                    <a:gd name="connsiteX7" fmla="*/ 159064 w 641663"/>
                    <a:gd name="connsiteY7" fmla="*/ 239975 h 706002"/>
                    <a:gd name="connsiteX8" fmla="*/ 118401 w 641663"/>
                    <a:gd name="connsiteY8" fmla="*/ 303166 h 706002"/>
                    <a:gd name="connsiteX9" fmla="*/ 4102 w 641663"/>
                    <a:gd name="connsiteY9" fmla="*/ 441279 h 706002"/>
                    <a:gd name="connsiteX10" fmla="*/ 54289 w 641663"/>
                    <a:gd name="connsiteY10" fmla="*/ 535249 h 706002"/>
                    <a:gd name="connsiteX11" fmla="*/ 168589 w 641663"/>
                    <a:gd name="connsiteY11" fmla="*/ 459050 h 706002"/>
                    <a:gd name="connsiteX12" fmla="*/ 78101 w 641663"/>
                    <a:gd name="connsiteY12" fmla="*/ 554300 h 706002"/>
                    <a:gd name="connsiteX13" fmla="*/ 130489 w 641663"/>
                    <a:gd name="connsiteY13" fmla="*/ 640025 h 706002"/>
                    <a:gd name="connsiteX14" fmla="*/ 259076 w 641663"/>
                    <a:gd name="connsiteY14" fmla="*/ 611450 h 706002"/>
                    <a:gd name="connsiteX15" fmla="*/ 311464 w 641663"/>
                    <a:gd name="connsiteY15" fmla="*/ 554300 h 706002"/>
                    <a:gd name="connsiteX16" fmla="*/ 225739 w 641663"/>
                    <a:gd name="connsiteY16" fmla="*/ 678125 h 706002"/>
                    <a:gd name="connsiteX17" fmla="*/ 340039 w 641663"/>
                    <a:gd name="connsiteY17" fmla="*/ 697175 h 706002"/>
                    <a:gd name="connsiteX18" fmla="*/ 549589 w 641663"/>
                    <a:gd name="connsiteY18" fmla="*/ 563825 h 706002"/>
                    <a:gd name="connsiteX19" fmla="*/ 635314 w 641663"/>
                    <a:gd name="connsiteY19" fmla="*/ 373325 h 706002"/>
                    <a:gd name="connsiteX20" fmla="*/ 635314 w 641663"/>
                    <a:gd name="connsiteY20" fmla="*/ 278075 h 706002"/>
                    <a:gd name="connsiteX21" fmla="*/ 635314 w 641663"/>
                    <a:gd name="connsiteY21" fmla="*/ 220925 h 706002"/>
                    <a:gd name="connsiteX22" fmla="*/ 618041 w 641663"/>
                    <a:gd name="connsiteY22" fmla="*/ 199049 h 706002"/>
                    <a:gd name="connsiteX23" fmla="*/ 625789 w 641663"/>
                    <a:gd name="connsiteY23" fmla="*/ 87575 h 706002"/>
                    <a:gd name="connsiteX24" fmla="*/ 559114 w 641663"/>
                    <a:gd name="connsiteY24" fmla="*/ 39950 h 706002"/>
                    <a:gd name="connsiteX25" fmla="*/ 416239 w 641663"/>
                    <a:gd name="connsiteY25" fmla="*/ 1850 h 706002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5314 w 641663"/>
                    <a:gd name="connsiteY21" fmla="*/ 224193 h 709270"/>
                    <a:gd name="connsiteX22" fmla="*/ 618041 w 641663"/>
                    <a:gd name="connsiteY22" fmla="*/ 202317 h 709270"/>
                    <a:gd name="connsiteX23" fmla="*/ 625789 w 641663"/>
                    <a:gd name="connsiteY23" fmla="*/ 90843 h 709270"/>
                    <a:gd name="connsiteX24" fmla="*/ 559114 w 641663"/>
                    <a:gd name="connsiteY24" fmla="*/ 43218 h 709270"/>
                    <a:gd name="connsiteX25" fmla="*/ 486463 w 641663"/>
                    <a:gd name="connsiteY25" fmla="*/ 1463 h 709270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5314 w 641663"/>
                    <a:gd name="connsiteY21" fmla="*/ 224193 h 709270"/>
                    <a:gd name="connsiteX22" fmla="*/ 625789 w 641663"/>
                    <a:gd name="connsiteY22" fmla="*/ 90843 h 709270"/>
                    <a:gd name="connsiteX23" fmla="*/ 559114 w 641663"/>
                    <a:gd name="connsiteY23" fmla="*/ 43218 h 709270"/>
                    <a:gd name="connsiteX24" fmla="*/ 486463 w 641663"/>
                    <a:gd name="connsiteY24" fmla="*/ 1463 h 709270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3947 w 641663"/>
                    <a:gd name="connsiteY21" fmla="*/ 208216 h 709270"/>
                    <a:gd name="connsiteX22" fmla="*/ 625789 w 641663"/>
                    <a:gd name="connsiteY22" fmla="*/ 90843 h 709270"/>
                    <a:gd name="connsiteX23" fmla="*/ 559114 w 641663"/>
                    <a:gd name="connsiteY23" fmla="*/ 43218 h 709270"/>
                    <a:gd name="connsiteX24" fmla="*/ 486463 w 641663"/>
                    <a:gd name="connsiteY24" fmla="*/ 1463 h 709270"/>
                    <a:gd name="connsiteX0" fmla="*/ 486463 w 639618"/>
                    <a:gd name="connsiteY0" fmla="*/ 1463 h 709270"/>
                    <a:gd name="connsiteX1" fmla="*/ 335783 w 639618"/>
                    <a:gd name="connsiteY1" fmla="*/ 11730 h 709270"/>
                    <a:gd name="connsiteX2" fmla="*/ 254314 w 639618"/>
                    <a:gd name="connsiteY2" fmla="*/ 33693 h 709270"/>
                    <a:gd name="connsiteX3" fmla="*/ 101914 w 639618"/>
                    <a:gd name="connsiteY3" fmla="*/ 138468 h 709270"/>
                    <a:gd name="connsiteX4" fmla="*/ 35239 w 639618"/>
                    <a:gd name="connsiteY4" fmla="*/ 228956 h 709270"/>
                    <a:gd name="connsiteX5" fmla="*/ 25714 w 639618"/>
                    <a:gd name="connsiteY5" fmla="*/ 309918 h 709270"/>
                    <a:gd name="connsiteX6" fmla="*/ 92389 w 639618"/>
                    <a:gd name="connsiteY6" fmla="*/ 338493 h 709270"/>
                    <a:gd name="connsiteX7" fmla="*/ 159064 w 639618"/>
                    <a:gd name="connsiteY7" fmla="*/ 243243 h 709270"/>
                    <a:gd name="connsiteX8" fmla="*/ 118401 w 639618"/>
                    <a:gd name="connsiteY8" fmla="*/ 306434 h 709270"/>
                    <a:gd name="connsiteX9" fmla="*/ 4102 w 639618"/>
                    <a:gd name="connsiteY9" fmla="*/ 444547 h 709270"/>
                    <a:gd name="connsiteX10" fmla="*/ 54289 w 639618"/>
                    <a:gd name="connsiteY10" fmla="*/ 538517 h 709270"/>
                    <a:gd name="connsiteX11" fmla="*/ 168589 w 639618"/>
                    <a:gd name="connsiteY11" fmla="*/ 462318 h 709270"/>
                    <a:gd name="connsiteX12" fmla="*/ 78101 w 639618"/>
                    <a:gd name="connsiteY12" fmla="*/ 557568 h 709270"/>
                    <a:gd name="connsiteX13" fmla="*/ 130489 w 639618"/>
                    <a:gd name="connsiteY13" fmla="*/ 643293 h 709270"/>
                    <a:gd name="connsiteX14" fmla="*/ 259076 w 639618"/>
                    <a:gd name="connsiteY14" fmla="*/ 614718 h 709270"/>
                    <a:gd name="connsiteX15" fmla="*/ 311464 w 639618"/>
                    <a:gd name="connsiteY15" fmla="*/ 557568 h 709270"/>
                    <a:gd name="connsiteX16" fmla="*/ 225739 w 639618"/>
                    <a:gd name="connsiteY16" fmla="*/ 681393 h 709270"/>
                    <a:gd name="connsiteX17" fmla="*/ 340039 w 639618"/>
                    <a:gd name="connsiteY17" fmla="*/ 700443 h 709270"/>
                    <a:gd name="connsiteX18" fmla="*/ 549589 w 639618"/>
                    <a:gd name="connsiteY18" fmla="*/ 567093 h 709270"/>
                    <a:gd name="connsiteX19" fmla="*/ 635314 w 639618"/>
                    <a:gd name="connsiteY19" fmla="*/ 376593 h 709270"/>
                    <a:gd name="connsiteX20" fmla="*/ 627677 w 639618"/>
                    <a:gd name="connsiteY20" fmla="*/ 314238 h 709270"/>
                    <a:gd name="connsiteX21" fmla="*/ 633947 w 639618"/>
                    <a:gd name="connsiteY21" fmla="*/ 208216 h 709270"/>
                    <a:gd name="connsiteX22" fmla="*/ 625789 w 639618"/>
                    <a:gd name="connsiteY22" fmla="*/ 90843 h 709270"/>
                    <a:gd name="connsiteX23" fmla="*/ 559114 w 639618"/>
                    <a:gd name="connsiteY23" fmla="*/ 43218 h 709270"/>
                    <a:gd name="connsiteX24" fmla="*/ 486463 w 639618"/>
                    <a:gd name="connsiteY24" fmla="*/ 1463 h 709270"/>
                    <a:gd name="connsiteX0" fmla="*/ 486463 w 634072"/>
                    <a:gd name="connsiteY0" fmla="*/ 1463 h 709270"/>
                    <a:gd name="connsiteX1" fmla="*/ 335783 w 634072"/>
                    <a:gd name="connsiteY1" fmla="*/ 11730 h 709270"/>
                    <a:gd name="connsiteX2" fmla="*/ 254314 w 634072"/>
                    <a:gd name="connsiteY2" fmla="*/ 33693 h 709270"/>
                    <a:gd name="connsiteX3" fmla="*/ 101914 w 634072"/>
                    <a:gd name="connsiteY3" fmla="*/ 138468 h 709270"/>
                    <a:gd name="connsiteX4" fmla="*/ 35239 w 634072"/>
                    <a:gd name="connsiteY4" fmla="*/ 228956 h 709270"/>
                    <a:gd name="connsiteX5" fmla="*/ 25714 w 634072"/>
                    <a:gd name="connsiteY5" fmla="*/ 309918 h 709270"/>
                    <a:gd name="connsiteX6" fmla="*/ 92389 w 634072"/>
                    <a:gd name="connsiteY6" fmla="*/ 338493 h 709270"/>
                    <a:gd name="connsiteX7" fmla="*/ 159064 w 634072"/>
                    <a:gd name="connsiteY7" fmla="*/ 243243 h 709270"/>
                    <a:gd name="connsiteX8" fmla="*/ 118401 w 634072"/>
                    <a:gd name="connsiteY8" fmla="*/ 306434 h 709270"/>
                    <a:gd name="connsiteX9" fmla="*/ 4102 w 634072"/>
                    <a:gd name="connsiteY9" fmla="*/ 444547 h 709270"/>
                    <a:gd name="connsiteX10" fmla="*/ 54289 w 634072"/>
                    <a:gd name="connsiteY10" fmla="*/ 538517 h 709270"/>
                    <a:gd name="connsiteX11" fmla="*/ 168589 w 634072"/>
                    <a:gd name="connsiteY11" fmla="*/ 462318 h 709270"/>
                    <a:gd name="connsiteX12" fmla="*/ 78101 w 634072"/>
                    <a:gd name="connsiteY12" fmla="*/ 557568 h 709270"/>
                    <a:gd name="connsiteX13" fmla="*/ 130489 w 634072"/>
                    <a:gd name="connsiteY13" fmla="*/ 643293 h 709270"/>
                    <a:gd name="connsiteX14" fmla="*/ 259076 w 634072"/>
                    <a:gd name="connsiteY14" fmla="*/ 614718 h 709270"/>
                    <a:gd name="connsiteX15" fmla="*/ 311464 w 634072"/>
                    <a:gd name="connsiteY15" fmla="*/ 557568 h 709270"/>
                    <a:gd name="connsiteX16" fmla="*/ 225739 w 634072"/>
                    <a:gd name="connsiteY16" fmla="*/ 681393 h 709270"/>
                    <a:gd name="connsiteX17" fmla="*/ 340039 w 634072"/>
                    <a:gd name="connsiteY17" fmla="*/ 700443 h 709270"/>
                    <a:gd name="connsiteX18" fmla="*/ 549589 w 634072"/>
                    <a:gd name="connsiteY18" fmla="*/ 567093 h 709270"/>
                    <a:gd name="connsiteX19" fmla="*/ 619759 w 634072"/>
                    <a:gd name="connsiteY19" fmla="*/ 377997 h 709270"/>
                    <a:gd name="connsiteX20" fmla="*/ 627677 w 634072"/>
                    <a:gd name="connsiteY20" fmla="*/ 314238 h 709270"/>
                    <a:gd name="connsiteX21" fmla="*/ 633947 w 634072"/>
                    <a:gd name="connsiteY21" fmla="*/ 208216 h 709270"/>
                    <a:gd name="connsiteX22" fmla="*/ 625789 w 634072"/>
                    <a:gd name="connsiteY22" fmla="*/ 90843 h 709270"/>
                    <a:gd name="connsiteX23" fmla="*/ 559114 w 634072"/>
                    <a:gd name="connsiteY23" fmla="*/ 43218 h 709270"/>
                    <a:gd name="connsiteX24" fmla="*/ 486463 w 634072"/>
                    <a:gd name="connsiteY24" fmla="*/ 1463 h 709270"/>
                    <a:gd name="connsiteX0" fmla="*/ 486463 w 634072"/>
                    <a:gd name="connsiteY0" fmla="*/ 3196 h 711003"/>
                    <a:gd name="connsiteX1" fmla="*/ 353475 w 634072"/>
                    <a:gd name="connsiteY1" fmla="*/ 6498 h 711003"/>
                    <a:gd name="connsiteX2" fmla="*/ 254314 w 634072"/>
                    <a:gd name="connsiteY2" fmla="*/ 35426 h 711003"/>
                    <a:gd name="connsiteX3" fmla="*/ 101914 w 634072"/>
                    <a:gd name="connsiteY3" fmla="*/ 140201 h 711003"/>
                    <a:gd name="connsiteX4" fmla="*/ 35239 w 634072"/>
                    <a:gd name="connsiteY4" fmla="*/ 230689 h 711003"/>
                    <a:gd name="connsiteX5" fmla="*/ 25714 w 634072"/>
                    <a:gd name="connsiteY5" fmla="*/ 311651 h 711003"/>
                    <a:gd name="connsiteX6" fmla="*/ 92389 w 634072"/>
                    <a:gd name="connsiteY6" fmla="*/ 340226 h 711003"/>
                    <a:gd name="connsiteX7" fmla="*/ 159064 w 634072"/>
                    <a:gd name="connsiteY7" fmla="*/ 244976 h 711003"/>
                    <a:gd name="connsiteX8" fmla="*/ 118401 w 634072"/>
                    <a:gd name="connsiteY8" fmla="*/ 308167 h 711003"/>
                    <a:gd name="connsiteX9" fmla="*/ 4102 w 634072"/>
                    <a:gd name="connsiteY9" fmla="*/ 446280 h 711003"/>
                    <a:gd name="connsiteX10" fmla="*/ 54289 w 634072"/>
                    <a:gd name="connsiteY10" fmla="*/ 540250 h 711003"/>
                    <a:gd name="connsiteX11" fmla="*/ 168589 w 634072"/>
                    <a:gd name="connsiteY11" fmla="*/ 464051 h 711003"/>
                    <a:gd name="connsiteX12" fmla="*/ 78101 w 634072"/>
                    <a:gd name="connsiteY12" fmla="*/ 559301 h 711003"/>
                    <a:gd name="connsiteX13" fmla="*/ 130489 w 634072"/>
                    <a:gd name="connsiteY13" fmla="*/ 645026 h 711003"/>
                    <a:gd name="connsiteX14" fmla="*/ 259076 w 634072"/>
                    <a:gd name="connsiteY14" fmla="*/ 616451 h 711003"/>
                    <a:gd name="connsiteX15" fmla="*/ 311464 w 634072"/>
                    <a:gd name="connsiteY15" fmla="*/ 559301 h 711003"/>
                    <a:gd name="connsiteX16" fmla="*/ 225739 w 634072"/>
                    <a:gd name="connsiteY16" fmla="*/ 683126 h 711003"/>
                    <a:gd name="connsiteX17" fmla="*/ 340039 w 634072"/>
                    <a:gd name="connsiteY17" fmla="*/ 702176 h 711003"/>
                    <a:gd name="connsiteX18" fmla="*/ 549589 w 634072"/>
                    <a:gd name="connsiteY18" fmla="*/ 568826 h 711003"/>
                    <a:gd name="connsiteX19" fmla="*/ 619759 w 634072"/>
                    <a:gd name="connsiteY19" fmla="*/ 379730 h 711003"/>
                    <a:gd name="connsiteX20" fmla="*/ 627677 w 634072"/>
                    <a:gd name="connsiteY20" fmla="*/ 315971 h 711003"/>
                    <a:gd name="connsiteX21" fmla="*/ 633947 w 634072"/>
                    <a:gd name="connsiteY21" fmla="*/ 209949 h 711003"/>
                    <a:gd name="connsiteX22" fmla="*/ 625789 w 634072"/>
                    <a:gd name="connsiteY22" fmla="*/ 92576 h 711003"/>
                    <a:gd name="connsiteX23" fmla="*/ 559114 w 634072"/>
                    <a:gd name="connsiteY23" fmla="*/ 44951 h 711003"/>
                    <a:gd name="connsiteX24" fmla="*/ 486463 w 634072"/>
                    <a:gd name="connsiteY24" fmla="*/ 3196 h 711003"/>
                    <a:gd name="connsiteX0" fmla="*/ 486463 w 634072"/>
                    <a:gd name="connsiteY0" fmla="*/ 10201 h 718008"/>
                    <a:gd name="connsiteX1" fmla="*/ 353475 w 634072"/>
                    <a:gd name="connsiteY1" fmla="*/ 13503 h 718008"/>
                    <a:gd name="connsiteX2" fmla="*/ 254314 w 634072"/>
                    <a:gd name="connsiteY2" fmla="*/ 42431 h 718008"/>
                    <a:gd name="connsiteX3" fmla="*/ 101914 w 634072"/>
                    <a:gd name="connsiteY3" fmla="*/ 147206 h 718008"/>
                    <a:gd name="connsiteX4" fmla="*/ 35239 w 634072"/>
                    <a:gd name="connsiteY4" fmla="*/ 237694 h 718008"/>
                    <a:gd name="connsiteX5" fmla="*/ 25714 w 634072"/>
                    <a:gd name="connsiteY5" fmla="*/ 318656 h 718008"/>
                    <a:gd name="connsiteX6" fmla="*/ 92389 w 634072"/>
                    <a:gd name="connsiteY6" fmla="*/ 347231 h 718008"/>
                    <a:gd name="connsiteX7" fmla="*/ 159064 w 634072"/>
                    <a:gd name="connsiteY7" fmla="*/ 251981 h 718008"/>
                    <a:gd name="connsiteX8" fmla="*/ 118401 w 634072"/>
                    <a:gd name="connsiteY8" fmla="*/ 315172 h 718008"/>
                    <a:gd name="connsiteX9" fmla="*/ 4102 w 634072"/>
                    <a:gd name="connsiteY9" fmla="*/ 453285 h 718008"/>
                    <a:gd name="connsiteX10" fmla="*/ 54289 w 634072"/>
                    <a:gd name="connsiteY10" fmla="*/ 547255 h 718008"/>
                    <a:gd name="connsiteX11" fmla="*/ 168589 w 634072"/>
                    <a:gd name="connsiteY11" fmla="*/ 471056 h 718008"/>
                    <a:gd name="connsiteX12" fmla="*/ 78101 w 634072"/>
                    <a:gd name="connsiteY12" fmla="*/ 566306 h 718008"/>
                    <a:gd name="connsiteX13" fmla="*/ 130489 w 634072"/>
                    <a:gd name="connsiteY13" fmla="*/ 652031 h 718008"/>
                    <a:gd name="connsiteX14" fmla="*/ 259076 w 634072"/>
                    <a:gd name="connsiteY14" fmla="*/ 623456 h 718008"/>
                    <a:gd name="connsiteX15" fmla="*/ 311464 w 634072"/>
                    <a:gd name="connsiteY15" fmla="*/ 566306 h 718008"/>
                    <a:gd name="connsiteX16" fmla="*/ 225739 w 634072"/>
                    <a:gd name="connsiteY16" fmla="*/ 690131 h 718008"/>
                    <a:gd name="connsiteX17" fmla="*/ 340039 w 634072"/>
                    <a:gd name="connsiteY17" fmla="*/ 709181 h 718008"/>
                    <a:gd name="connsiteX18" fmla="*/ 549589 w 634072"/>
                    <a:gd name="connsiteY18" fmla="*/ 575831 h 718008"/>
                    <a:gd name="connsiteX19" fmla="*/ 619759 w 634072"/>
                    <a:gd name="connsiteY19" fmla="*/ 386735 h 718008"/>
                    <a:gd name="connsiteX20" fmla="*/ 627677 w 634072"/>
                    <a:gd name="connsiteY20" fmla="*/ 322976 h 718008"/>
                    <a:gd name="connsiteX21" fmla="*/ 633947 w 634072"/>
                    <a:gd name="connsiteY21" fmla="*/ 216954 h 718008"/>
                    <a:gd name="connsiteX22" fmla="*/ 625789 w 634072"/>
                    <a:gd name="connsiteY22" fmla="*/ 99581 h 718008"/>
                    <a:gd name="connsiteX23" fmla="*/ 559114 w 634072"/>
                    <a:gd name="connsiteY23" fmla="*/ 51956 h 718008"/>
                    <a:gd name="connsiteX24" fmla="*/ 486463 w 634072"/>
                    <a:gd name="connsiteY24" fmla="*/ 10201 h 718008"/>
                    <a:gd name="connsiteX0" fmla="*/ 486463 w 634072"/>
                    <a:gd name="connsiteY0" fmla="*/ 3374 h 711181"/>
                    <a:gd name="connsiteX1" fmla="*/ 353475 w 634072"/>
                    <a:gd name="connsiteY1" fmla="*/ 6676 h 711181"/>
                    <a:gd name="connsiteX2" fmla="*/ 254314 w 634072"/>
                    <a:gd name="connsiteY2" fmla="*/ 35604 h 711181"/>
                    <a:gd name="connsiteX3" fmla="*/ 101914 w 634072"/>
                    <a:gd name="connsiteY3" fmla="*/ 140379 h 711181"/>
                    <a:gd name="connsiteX4" fmla="*/ 35239 w 634072"/>
                    <a:gd name="connsiteY4" fmla="*/ 230867 h 711181"/>
                    <a:gd name="connsiteX5" fmla="*/ 25714 w 634072"/>
                    <a:gd name="connsiteY5" fmla="*/ 311829 h 711181"/>
                    <a:gd name="connsiteX6" fmla="*/ 92389 w 634072"/>
                    <a:gd name="connsiteY6" fmla="*/ 340404 h 711181"/>
                    <a:gd name="connsiteX7" fmla="*/ 159064 w 634072"/>
                    <a:gd name="connsiteY7" fmla="*/ 245154 h 711181"/>
                    <a:gd name="connsiteX8" fmla="*/ 118401 w 634072"/>
                    <a:gd name="connsiteY8" fmla="*/ 308345 h 711181"/>
                    <a:gd name="connsiteX9" fmla="*/ 4102 w 634072"/>
                    <a:gd name="connsiteY9" fmla="*/ 446458 h 711181"/>
                    <a:gd name="connsiteX10" fmla="*/ 54289 w 634072"/>
                    <a:gd name="connsiteY10" fmla="*/ 540428 h 711181"/>
                    <a:gd name="connsiteX11" fmla="*/ 168589 w 634072"/>
                    <a:gd name="connsiteY11" fmla="*/ 464229 h 711181"/>
                    <a:gd name="connsiteX12" fmla="*/ 78101 w 634072"/>
                    <a:gd name="connsiteY12" fmla="*/ 559479 h 711181"/>
                    <a:gd name="connsiteX13" fmla="*/ 130489 w 634072"/>
                    <a:gd name="connsiteY13" fmla="*/ 645204 h 711181"/>
                    <a:gd name="connsiteX14" fmla="*/ 259076 w 634072"/>
                    <a:gd name="connsiteY14" fmla="*/ 616629 h 711181"/>
                    <a:gd name="connsiteX15" fmla="*/ 311464 w 634072"/>
                    <a:gd name="connsiteY15" fmla="*/ 559479 h 711181"/>
                    <a:gd name="connsiteX16" fmla="*/ 225739 w 634072"/>
                    <a:gd name="connsiteY16" fmla="*/ 683304 h 711181"/>
                    <a:gd name="connsiteX17" fmla="*/ 340039 w 634072"/>
                    <a:gd name="connsiteY17" fmla="*/ 702354 h 711181"/>
                    <a:gd name="connsiteX18" fmla="*/ 549589 w 634072"/>
                    <a:gd name="connsiteY18" fmla="*/ 569004 h 711181"/>
                    <a:gd name="connsiteX19" fmla="*/ 619759 w 634072"/>
                    <a:gd name="connsiteY19" fmla="*/ 379908 h 711181"/>
                    <a:gd name="connsiteX20" fmla="*/ 627677 w 634072"/>
                    <a:gd name="connsiteY20" fmla="*/ 316149 h 711181"/>
                    <a:gd name="connsiteX21" fmla="*/ 633947 w 634072"/>
                    <a:gd name="connsiteY21" fmla="*/ 210127 h 711181"/>
                    <a:gd name="connsiteX22" fmla="*/ 625789 w 634072"/>
                    <a:gd name="connsiteY22" fmla="*/ 92754 h 711181"/>
                    <a:gd name="connsiteX23" fmla="*/ 559114 w 634072"/>
                    <a:gd name="connsiteY23" fmla="*/ 45129 h 711181"/>
                    <a:gd name="connsiteX24" fmla="*/ 486463 w 634072"/>
                    <a:gd name="connsiteY24" fmla="*/ 3374 h 711181"/>
                    <a:gd name="connsiteX0" fmla="*/ 486463 w 634072"/>
                    <a:gd name="connsiteY0" fmla="*/ 5125 h 712932"/>
                    <a:gd name="connsiteX1" fmla="*/ 353475 w 634072"/>
                    <a:gd name="connsiteY1" fmla="*/ 8427 h 712932"/>
                    <a:gd name="connsiteX2" fmla="*/ 254314 w 634072"/>
                    <a:gd name="connsiteY2" fmla="*/ 37355 h 712932"/>
                    <a:gd name="connsiteX3" fmla="*/ 101914 w 634072"/>
                    <a:gd name="connsiteY3" fmla="*/ 142130 h 712932"/>
                    <a:gd name="connsiteX4" fmla="*/ 35239 w 634072"/>
                    <a:gd name="connsiteY4" fmla="*/ 232618 h 712932"/>
                    <a:gd name="connsiteX5" fmla="*/ 25714 w 634072"/>
                    <a:gd name="connsiteY5" fmla="*/ 313580 h 712932"/>
                    <a:gd name="connsiteX6" fmla="*/ 92389 w 634072"/>
                    <a:gd name="connsiteY6" fmla="*/ 342155 h 712932"/>
                    <a:gd name="connsiteX7" fmla="*/ 159064 w 634072"/>
                    <a:gd name="connsiteY7" fmla="*/ 246905 h 712932"/>
                    <a:gd name="connsiteX8" fmla="*/ 118401 w 634072"/>
                    <a:gd name="connsiteY8" fmla="*/ 310096 h 712932"/>
                    <a:gd name="connsiteX9" fmla="*/ 4102 w 634072"/>
                    <a:gd name="connsiteY9" fmla="*/ 448209 h 712932"/>
                    <a:gd name="connsiteX10" fmla="*/ 54289 w 634072"/>
                    <a:gd name="connsiteY10" fmla="*/ 542179 h 712932"/>
                    <a:gd name="connsiteX11" fmla="*/ 168589 w 634072"/>
                    <a:gd name="connsiteY11" fmla="*/ 465980 h 712932"/>
                    <a:gd name="connsiteX12" fmla="*/ 78101 w 634072"/>
                    <a:gd name="connsiteY12" fmla="*/ 561230 h 712932"/>
                    <a:gd name="connsiteX13" fmla="*/ 130489 w 634072"/>
                    <a:gd name="connsiteY13" fmla="*/ 646955 h 712932"/>
                    <a:gd name="connsiteX14" fmla="*/ 259076 w 634072"/>
                    <a:gd name="connsiteY14" fmla="*/ 618380 h 712932"/>
                    <a:gd name="connsiteX15" fmla="*/ 311464 w 634072"/>
                    <a:gd name="connsiteY15" fmla="*/ 561230 h 712932"/>
                    <a:gd name="connsiteX16" fmla="*/ 225739 w 634072"/>
                    <a:gd name="connsiteY16" fmla="*/ 685055 h 712932"/>
                    <a:gd name="connsiteX17" fmla="*/ 340039 w 634072"/>
                    <a:gd name="connsiteY17" fmla="*/ 704105 h 712932"/>
                    <a:gd name="connsiteX18" fmla="*/ 549589 w 634072"/>
                    <a:gd name="connsiteY18" fmla="*/ 570755 h 712932"/>
                    <a:gd name="connsiteX19" fmla="*/ 619759 w 634072"/>
                    <a:gd name="connsiteY19" fmla="*/ 381659 h 712932"/>
                    <a:gd name="connsiteX20" fmla="*/ 627677 w 634072"/>
                    <a:gd name="connsiteY20" fmla="*/ 317900 h 712932"/>
                    <a:gd name="connsiteX21" fmla="*/ 633947 w 634072"/>
                    <a:gd name="connsiteY21" fmla="*/ 211878 h 712932"/>
                    <a:gd name="connsiteX22" fmla="*/ 625789 w 634072"/>
                    <a:gd name="connsiteY22" fmla="*/ 94505 h 712932"/>
                    <a:gd name="connsiteX23" fmla="*/ 559114 w 634072"/>
                    <a:gd name="connsiteY23" fmla="*/ 46880 h 712932"/>
                    <a:gd name="connsiteX24" fmla="*/ 486463 w 634072"/>
                    <a:gd name="connsiteY24" fmla="*/ 5125 h 712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634072" h="712932">
                      <a:moveTo>
                        <a:pt x="486463" y="5125"/>
                      </a:moveTo>
                      <a:cubicBezTo>
                        <a:pt x="452190" y="-1284"/>
                        <a:pt x="402079" y="-3208"/>
                        <a:pt x="353475" y="8427"/>
                      </a:cubicBezTo>
                      <a:cubicBezTo>
                        <a:pt x="304871" y="20062"/>
                        <a:pt x="296241" y="15071"/>
                        <a:pt x="254314" y="37355"/>
                      </a:cubicBezTo>
                      <a:cubicBezTo>
                        <a:pt x="212387" y="59639"/>
                        <a:pt x="138426" y="109586"/>
                        <a:pt x="101914" y="142130"/>
                      </a:cubicBezTo>
                      <a:cubicBezTo>
                        <a:pt x="65402" y="174674"/>
                        <a:pt x="47939" y="204043"/>
                        <a:pt x="35239" y="232618"/>
                      </a:cubicBezTo>
                      <a:cubicBezTo>
                        <a:pt x="22539" y="261193"/>
                        <a:pt x="16189" y="295324"/>
                        <a:pt x="25714" y="313580"/>
                      </a:cubicBezTo>
                      <a:cubicBezTo>
                        <a:pt x="35239" y="331836"/>
                        <a:pt x="70164" y="353267"/>
                        <a:pt x="92389" y="342155"/>
                      </a:cubicBezTo>
                      <a:cubicBezTo>
                        <a:pt x="114614" y="331043"/>
                        <a:pt x="154729" y="252248"/>
                        <a:pt x="159064" y="246905"/>
                      </a:cubicBezTo>
                      <a:cubicBezTo>
                        <a:pt x="163399" y="241562"/>
                        <a:pt x="142641" y="291627"/>
                        <a:pt x="118401" y="310096"/>
                      </a:cubicBezTo>
                      <a:cubicBezTo>
                        <a:pt x="94161" y="328566"/>
                        <a:pt x="21137" y="411910"/>
                        <a:pt x="4102" y="448209"/>
                      </a:cubicBezTo>
                      <a:cubicBezTo>
                        <a:pt x="-12933" y="484508"/>
                        <a:pt x="26874" y="539217"/>
                        <a:pt x="54289" y="542179"/>
                      </a:cubicBezTo>
                      <a:cubicBezTo>
                        <a:pt x="81704" y="545141"/>
                        <a:pt x="164620" y="462805"/>
                        <a:pt x="168589" y="465980"/>
                      </a:cubicBezTo>
                      <a:cubicBezTo>
                        <a:pt x="172558" y="469155"/>
                        <a:pt x="84451" y="531068"/>
                        <a:pt x="78101" y="561230"/>
                      </a:cubicBezTo>
                      <a:cubicBezTo>
                        <a:pt x="71751" y="591392"/>
                        <a:pt x="100327" y="637430"/>
                        <a:pt x="130489" y="646955"/>
                      </a:cubicBezTo>
                      <a:cubicBezTo>
                        <a:pt x="160651" y="656480"/>
                        <a:pt x="228914" y="632667"/>
                        <a:pt x="259076" y="618380"/>
                      </a:cubicBezTo>
                      <a:cubicBezTo>
                        <a:pt x="289238" y="604093"/>
                        <a:pt x="317020" y="550118"/>
                        <a:pt x="311464" y="561230"/>
                      </a:cubicBezTo>
                      <a:cubicBezTo>
                        <a:pt x="305908" y="572343"/>
                        <a:pt x="220977" y="661243"/>
                        <a:pt x="225739" y="685055"/>
                      </a:cubicBezTo>
                      <a:cubicBezTo>
                        <a:pt x="230501" y="708867"/>
                        <a:pt x="286064" y="723155"/>
                        <a:pt x="340039" y="704105"/>
                      </a:cubicBezTo>
                      <a:cubicBezTo>
                        <a:pt x="394014" y="685055"/>
                        <a:pt x="502969" y="624496"/>
                        <a:pt x="549589" y="570755"/>
                      </a:cubicBezTo>
                      <a:cubicBezTo>
                        <a:pt x="596209" y="517014"/>
                        <a:pt x="606744" y="423802"/>
                        <a:pt x="619759" y="381659"/>
                      </a:cubicBezTo>
                      <a:cubicBezTo>
                        <a:pt x="632774" y="339517"/>
                        <a:pt x="627677" y="317900"/>
                        <a:pt x="627677" y="317900"/>
                      </a:cubicBezTo>
                      <a:cubicBezTo>
                        <a:pt x="627221" y="293524"/>
                        <a:pt x="634403" y="236254"/>
                        <a:pt x="633947" y="211878"/>
                      </a:cubicBezTo>
                      <a:cubicBezTo>
                        <a:pt x="632359" y="180128"/>
                        <a:pt x="638489" y="124668"/>
                        <a:pt x="625789" y="94505"/>
                      </a:cubicBezTo>
                      <a:cubicBezTo>
                        <a:pt x="613089" y="64343"/>
                        <a:pt x="582335" y="61777"/>
                        <a:pt x="559114" y="46880"/>
                      </a:cubicBezTo>
                      <a:cubicBezTo>
                        <a:pt x="535893" y="31983"/>
                        <a:pt x="520736" y="11534"/>
                        <a:pt x="486463" y="5125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EFC09A77-4A53-92DE-716E-16302A866A2F}"/>
                  </a:ext>
                </a:extLst>
              </p:cNvPr>
              <p:cNvSpPr/>
              <p:nvPr/>
            </p:nvSpPr>
            <p:spPr>
              <a:xfrm>
                <a:off x="6446341" y="4443435"/>
                <a:ext cx="80098" cy="45719"/>
              </a:xfrm>
              <a:custGeom>
                <a:avLst/>
                <a:gdLst>
                  <a:gd name="connsiteX0" fmla="*/ 0 w 142875"/>
                  <a:gd name="connsiteY0" fmla="*/ 0 h 61946"/>
                  <a:gd name="connsiteX1" fmla="*/ 71437 w 142875"/>
                  <a:gd name="connsiteY1" fmla="*/ 61912 h 61946"/>
                  <a:gd name="connsiteX2" fmla="*/ 142875 w 142875"/>
                  <a:gd name="connsiteY2" fmla="*/ 9525 h 61946"/>
                  <a:gd name="connsiteX3" fmla="*/ 142875 w 142875"/>
                  <a:gd name="connsiteY3" fmla="*/ 9525 h 61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61946">
                    <a:moveTo>
                      <a:pt x="0" y="0"/>
                    </a:moveTo>
                    <a:cubicBezTo>
                      <a:pt x="23812" y="30162"/>
                      <a:pt x="47624" y="60324"/>
                      <a:pt x="71437" y="61912"/>
                    </a:cubicBezTo>
                    <a:cubicBezTo>
                      <a:pt x="95250" y="63500"/>
                      <a:pt x="142875" y="9525"/>
                      <a:pt x="142875" y="9525"/>
                    </a:cubicBezTo>
                    <a:lnTo>
                      <a:pt x="142875" y="9525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1B9B4675-073F-433F-8D70-5DD7E793AB2C}"/>
                </a:ext>
              </a:extLst>
            </p:cNvPr>
            <p:cNvSpPr/>
            <p:nvPr/>
          </p:nvSpPr>
          <p:spPr>
            <a:xfrm rot="8519497">
              <a:off x="6974424" y="4834594"/>
              <a:ext cx="327342" cy="241147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Text-to-Speech_23-Nov-2024_19-19">
            <a:hlinkClick r:id="" action="ppaction://media"/>
            <a:extLst>
              <a:ext uri="{FF2B5EF4-FFF2-40B4-BE49-F238E27FC236}">
                <a16:creationId xmlns:a16="http://schemas.microsoft.com/office/drawing/2014/main" id="{B00E6CCA-F72D-4E19-B36C-67E86617A1B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24163" y="38195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0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" fill="hold"/>
                                        <p:tgtEl>
                                          <p:spTgt spid="1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20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1C620C-65F0-4ED1-88CF-BBE38F3CD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E6BB6E08-62EE-418D-B6B8-63C7BBEE8CA8}"/>
              </a:ext>
            </a:extLst>
          </p:cNvPr>
          <p:cNvGrpSpPr/>
          <p:nvPr/>
        </p:nvGrpSpPr>
        <p:grpSpPr>
          <a:xfrm>
            <a:off x="7032060" y="5399575"/>
            <a:ext cx="1137653" cy="2281266"/>
            <a:chOff x="6674902" y="3396662"/>
            <a:chExt cx="1561127" cy="2920961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D2E343C-75E4-460E-BADF-B39FBA558DF4}"/>
                </a:ext>
              </a:extLst>
            </p:cNvPr>
            <p:cNvSpPr/>
            <p:nvPr/>
          </p:nvSpPr>
          <p:spPr>
            <a:xfrm>
              <a:off x="6801619" y="3881850"/>
              <a:ext cx="225268" cy="21465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6111B10-9006-469F-AA8B-062FC51426F5}"/>
                </a:ext>
              </a:extLst>
            </p:cNvPr>
            <p:cNvSpPr/>
            <p:nvPr/>
          </p:nvSpPr>
          <p:spPr>
            <a:xfrm>
              <a:off x="7889974" y="3843980"/>
              <a:ext cx="225268" cy="21465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E7118DD-EE95-41C5-9736-08865CC8D1FD}"/>
                </a:ext>
              </a:extLst>
            </p:cNvPr>
            <p:cNvGrpSpPr/>
            <p:nvPr/>
          </p:nvGrpSpPr>
          <p:grpSpPr>
            <a:xfrm>
              <a:off x="6674902" y="3408858"/>
              <a:ext cx="1561127" cy="2908765"/>
              <a:chOff x="6674902" y="3408858"/>
              <a:chExt cx="1561127" cy="2908765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B5F3CBC0-DD2D-4E19-B924-5B831BA7D384}"/>
                  </a:ext>
                </a:extLst>
              </p:cNvPr>
              <p:cNvGrpSpPr/>
              <p:nvPr/>
            </p:nvGrpSpPr>
            <p:grpSpPr>
              <a:xfrm>
                <a:off x="6864099" y="3437360"/>
                <a:ext cx="1168080" cy="2880263"/>
                <a:chOff x="5729308" y="966332"/>
                <a:chExt cx="1910191" cy="4710167"/>
              </a:xfrm>
            </p:grpSpPr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B7B3D643-DB2A-4DE2-8C57-A61037900362}"/>
                    </a:ext>
                  </a:extLst>
                </p:cNvPr>
                <p:cNvSpPr/>
                <p:nvPr/>
              </p:nvSpPr>
              <p:spPr>
                <a:xfrm>
                  <a:off x="6071110" y="4596240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Rectangle: Rounded Corners 73">
                  <a:extLst>
                    <a:ext uri="{FF2B5EF4-FFF2-40B4-BE49-F238E27FC236}">
                      <a16:creationId xmlns:a16="http://schemas.microsoft.com/office/drawing/2014/main" id="{D63004B5-54D4-46B5-BE56-DCB2500DD323}"/>
                    </a:ext>
                  </a:extLst>
                </p:cNvPr>
                <p:cNvSpPr/>
                <p:nvPr/>
              </p:nvSpPr>
              <p:spPr>
                <a:xfrm>
                  <a:off x="6921616" y="4627704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CB3453B2-1E4C-4B70-8E2B-CA33313A36C5}"/>
                    </a:ext>
                  </a:extLst>
                </p:cNvPr>
                <p:cNvSpPr/>
                <p:nvPr/>
              </p:nvSpPr>
              <p:spPr>
                <a:xfrm>
                  <a:off x="6579989" y="2852332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Rectangle: Top Corners Rounded 77">
                  <a:extLst>
                    <a:ext uri="{FF2B5EF4-FFF2-40B4-BE49-F238E27FC236}">
                      <a16:creationId xmlns:a16="http://schemas.microsoft.com/office/drawing/2014/main" id="{646E2B3F-528A-462F-BFA6-460E04578CC9}"/>
                    </a:ext>
                  </a:extLst>
                </p:cNvPr>
                <p:cNvSpPr/>
                <p:nvPr/>
              </p:nvSpPr>
              <p:spPr>
                <a:xfrm>
                  <a:off x="5911420" y="5370994"/>
                  <a:ext cx="518715" cy="18549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Rectangle: Top Corners Rounded 92">
                  <a:extLst>
                    <a:ext uri="{FF2B5EF4-FFF2-40B4-BE49-F238E27FC236}">
                      <a16:creationId xmlns:a16="http://schemas.microsoft.com/office/drawing/2014/main" id="{E310FF15-326E-497D-B681-9E9AB1503BED}"/>
                    </a:ext>
                  </a:extLst>
                </p:cNvPr>
                <p:cNvSpPr/>
                <p:nvPr/>
              </p:nvSpPr>
              <p:spPr>
                <a:xfrm>
                  <a:off x="6777436" y="5491006"/>
                  <a:ext cx="518715" cy="18549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283220D6-3D9F-4005-BD8C-8E3E9FFC45A6}"/>
                    </a:ext>
                  </a:extLst>
                </p:cNvPr>
                <p:cNvGrpSpPr/>
                <p:nvPr/>
              </p:nvGrpSpPr>
              <p:grpSpPr>
                <a:xfrm>
                  <a:off x="5729308" y="3064311"/>
                  <a:ext cx="867109" cy="1369277"/>
                  <a:chOff x="5729308" y="3064311"/>
                  <a:chExt cx="867109" cy="1369277"/>
                </a:xfrm>
              </p:grpSpPr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DE71032C-22E4-4272-8F6C-558A9850B3CC}"/>
                      </a:ext>
                    </a:extLst>
                  </p:cNvPr>
                  <p:cNvSpPr/>
                  <p:nvPr/>
                </p:nvSpPr>
                <p:spPr>
                  <a:xfrm rot="1381924" flipH="1">
                    <a:off x="6288244" y="3994707"/>
                    <a:ext cx="308173" cy="438881"/>
                  </a:xfrm>
                  <a:custGeom>
                    <a:avLst/>
                    <a:gdLst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03557 w 681406"/>
                      <a:gd name="connsiteY8" fmla="*/ 326073 h 709978"/>
                      <a:gd name="connsiteX9" fmla="*/ 8307 w 681406"/>
                      <a:gd name="connsiteY9" fmla="*/ 392748 h 709978"/>
                      <a:gd name="connsiteX10" fmla="*/ 17832 w 681406"/>
                      <a:gd name="connsiteY10" fmla="*/ 516573 h 709978"/>
                      <a:gd name="connsiteX11" fmla="*/ 122607 w 681406"/>
                      <a:gd name="connsiteY11" fmla="*/ 535623 h 709978"/>
                      <a:gd name="connsiteX12" fmla="*/ 227382 w 681406"/>
                      <a:gd name="connsiteY12" fmla="*/ 497523 h 709978"/>
                      <a:gd name="connsiteX13" fmla="*/ 122607 w 681406"/>
                      <a:gd name="connsiteY13" fmla="*/ 621348 h 709978"/>
                      <a:gd name="connsiteX14" fmla="*/ 170232 w 681406"/>
                      <a:gd name="connsiteY14" fmla="*/ 640398 h 709978"/>
                      <a:gd name="connsiteX15" fmla="*/ 303582 w 681406"/>
                      <a:gd name="connsiteY15" fmla="*/ 630873 h 709978"/>
                      <a:gd name="connsiteX16" fmla="*/ 351207 w 681406"/>
                      <a:gd name="connsiteY16" fmla="*/ 554673 h 709978"/>
                      <a:gd name="connsiteX17" fmla="*/ 246432 w 681406"/>
                      <a:gd name="connsiteY17" fmla="*/ 688023 h 709978"/>
                      <a:gd name="connsiteX18" fmla="*/ 379782 w 681406"/>
                      <a:gd name="connsiteY18" fmla="*/ 697548 h 709978"/>
                      <a:gd name="connsiteX19" fmla="*/ 589332 w 681406"/>
                      <a:gd name="connsiteY19" fmla="*/ 564198 h 709978"/>
                      <a:gd name="connsiteX20" fmla="*/ 675057 w 681406"/>
                      <a:gd name="connsiteY20" fmla="*/ 373698 h 709978"/>
                      <a:gd name="connsiteX21" fmla="*/ 675057 w 681406"/>
                      <a:gd name="connsiteY21" fmla="*/ 278448 h 709978"/>
                      <a:gd name="connsiteX22" fmla="*/ 675057 w 681406"/>
                      <a:gd name="connsiteY22" fmla="*/ 221298 h 709978"/>
                      <a:gd name="connsiteX23" fmla="*/ 636957 w 681406"/>
                      <a:gd name="connsiteY23" fmla="*/ 230823 h 709978"/>
                      <a:gd name="connsiteX24" fmla="*/ 665532 w 681406"/>
                      <a:gd name="connsiteY24" fmla="*/ 87948 h 709978"/>
                      <a:gd name="connsiteX25" fmla="*/ 598857 w 681406"/>
                      <a:gd name="connsiteY25" fmla="*/ 40323 h 709978"/>
                      <a:gd name="connsiteX26" fmla="*/ 455982 w 681406"/>
                      <a:gd name="connsiteY26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08332 w 681406"/>
                      <a:gd name="connsiteY13" fmla="*/ 4594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4558 w 679982"/>
                      <a:gd name="connsiteY0" fmla="*/ 2223 h 709978"/>
                      <a:gd name="connsiteX1" fmla="*/ 416458 w 679982"/>
                      <a:gd name="connsiteY1" fmla="*/ 106998 h 709978"/>
                      <a:gd name="connsiteX2" fmla="*/ 292633 w 679982"/>
                      <a:gd name="connsiteY2" fmla="*/ 30798 h 709978"/>
                      <a:gd name="connsiteX3" fmla="*/ 140233 w 679982"/>
                      <a:gd name="connsiteY3" fmla="*/ 135573 h 709978"/>
                      <a:gd name="connsiteX4" fmla="*/ 73558 w 679982"/>
                      <a:gd name="connsiteY4" fmla="*/ 226061 h 709978"/>
                      <a:gd name="connsiteX5" fmla="*/ 64033 w 679982"/>
                      <a:gd name="connsiteY5" fmla="*/ 307023 h 709978"/>
                      <a:gd name="connsiteX6" fmla="*/ 130708 w 679982"/>
                      <a:gd name="connsiteY6" fmla="*/ 335598 h 709978"/>
                      <a:gd name="connsiteX7" fmla="*/ 197383 w 679982"/>
                      <a:gd name="connsiteY7" fmla="*/ 240348 h 709978"/>
                      <a:gd name="connsiteX8" fmla="*/ 156720 w 679982"/>
                      <a:gd name="connsiteY8" fmla="*/ 303539 h 709978"/>
                      <a:gd name="connsiteX9" fmla="*/ 102133 w 679982"/>
                      <a:gd name="connsiteY9" fmla="*/ 326073 h 709978"/>
                      <a:gd name="connsiteX10" fmla="*/ 6883 w 679982"/>
                      <a:gd name="connsiteY10" fmla="*/ 392748 h 709978"/>
                      <a:gd name="connsiteX11" fmla="*/ 16408 w 679982"/>
                      <a:gd name="connsiteY11" fmla="*/ 516573 h 709978"/>
                      <a:gd name="connsiteX12" fmla="*/ 87845 w 679982"/>
                      <a:gd name="connsiteY12" fmla="*/ 516573 h 709978"/>
                      <a:gd name="connsiteX13" fmla="*/ 206908 w 679982"/>
                      <a:gd name="connsiteY13" fmla="*/ 459423 h 709978"/>
                      <a:gd name="connsiteX14" fmla="*/ 121183 w 679982"/>
                      <a:gd name="connsiteY14" fmla="*/ 621348 h 709978"/>
                      <a:gd name="connsiteX15" fmla="*/ 168808 w 679982"/>
                      <a:gd name="connsiteY15" fmla="*/ 640398 h 709978"/>
                      <a:gd name="connsiteX16" fmla="*/ 302158 w 679982"/>
                      <a:gd name="connsiteY16" fmla="*/ 630873 h 709978"/>
                      <a:gd name="connsiteX17" fmla="*/ 349783 w 679982"/>
                      <a:gd name="connsiteY17" fmla="*/ 554673 h 709978"/>
                      <a:gd name="connsiteX18" fmla="*/ 245008 w 679982"/>
                      <a:gd name="connsiteY18" fmla="*/ 688023 h 709978"/>
                      <a:gd name="connsiteX19" fmla="*/ 378358 w 679982"/>
                      <a:gd name="connsiteY19" fmla="*/ 697548 h 709978"/>
                      <a:gd name="connsiteX20" fmla="*/ 587908 w 679982"/>
                      <a:gd name="connsiteY20" fmla="*/ 564198 h 709978"/>
                      <a:gd name="connsiteX21" fmla="*/ 673633 w 679982"/>
                      <a:gd name="connsiteY21" fmla="*/ 373698 h 709978"/>
                      <a:gd name="connsiteX22" fmla="*/ 673633 w 679982"/>
                      <a:gd name="connsiteY22" fmla="*/ 278448 h 709978"/>
                      <a:gd name="connsiteX23" fmla="*/ 673633 w 679982"/>
                      <a:gd name="connsiteY23" fmla="*/ 221298 h 709978"/>
                      <a:gd name="connsiteX24" fmla="*/ 635533 w 679982"/>
                      <a:gd name="connsiteY24" fmla="*/ 230823 h 709978"/>
                      <a:gd name="connsiteX25" fmla="*/ 664108 w 679982"/>
                      <a:gd name="connsiteY25" fmla="*/ 87948 h 709978"/>
                      <a:gd name="connsiteX26" fmla="*/ 597433 w 679982"/>
                      <a:gd name="connsiteY26" fmla="*/ 40323 h 709978"/>
                      <a:gd name="connsiteX27" fmla="*/ 454558 w 679982"/>
                      <a:gd name="connsiteY27" fmla="*/ 2223 h 709978"/>
                      <a:gd name="connsiteX0" fmla="*/ 455545 w 680969"/>
                      <a:gd name="connsiteY0" fmla="*/ 2223 h 709978"/>
                      <a:gd name="connsiteX1" fmla="*/ 417445 w 680969"/>
                      <a:gd name="connsiteY1" fmla="*/ 106998 h 709978"/>
                      <a:gd name="connsiteX2" fmla="*/ 293620 w 680969"/>
                      <a:gd name="connsiteY2" fmla="*/ 30798 h 709978"/>
                      <a:gd name="connsiteX3" fmla="*/ 141220 w 680969"/>
                      <a:gd name="connsiteY3" fmla="*/ 135573 h 709978"/>
                      <a:gd name="connsiteX4" fmla="*/ 74545 w 680969"/>
                      <a:gd name="connsiteY4" fmla="*/ 226061 h 709978"/>
                      <a:gd name="connsiteX5" fmla="*/ 65020 w 680969"/>
                      <a:gd name="connsiteY5" fmla="*/ 307023 h 709978"/>
                      <a:gd name="connsiteX6" fmla="*/ 131695 w 680969"/>
                      <a:gd name="connsiteY6" fmla="*/ 335598 h 709978"/>
                      <a:gd name="connsiteX7" fmla="*/ 198370 w 680969"/>
                      <a:gd name="connsiteY7" fmla="*/ 240348 h 709978"/>
                      <a:gd name="connsiteX8" fmla="*/ 157707 w 680969"/>
                      <a:gd name="connsiteY8" fmla="*/ 303539 h 709978"/>
                      <a:gd name="connsiteX9" fmla="*/ 103120 w 680969"/>
                      <a:gd name="connsiteY9" fmla="*/ 326073 h 709978"/>
                      <a:gd name="connsiteX10" fmla="*/ 7870 w 680969"/>
                      <a:gd name="connsiteY10" fmla="*/ 392748 h 709978"/>
                      <a:gd name="connsiteX11" fmla="*/ 17395 w 680969"/>
                      <a:gd name="connsiteY11" fmla="*/ 516573 h 709978"/>
                      <a:gd name="connsiteX12" fmla="*/ 112645 w 680969"/>
                      <a:gd name="connsiteY12" fmla="*/ 516573 h 709978"/>
                      <a:gd name="connsiteX13" fmla="*/ 207895 w 680969"/>
                      <a:gd name="connsiteY13" fmla="*/ 459423 h 709978"/>
                      <a:gd name="connsiteX14" fmla="*/ 122170 w 680969"/>
                      <a:gd name="connsiteY14" fmla="*/ 621348 h 709978"/>
                      <a:gd name="connsiteX15" fmla="*/ 169795 w 680969"/>
                      <a:gd name="connsiteY15" fmla="*/ 640398 h 709978"/>
                      <a:gd name="connsiteX16" fmla="*/ 303145 w 680969"/>
                      <a:gd name="connsiteY16" fmla="*/ 630873 h 709978"/>
                      <a:gd name="connsiteX17" fmla="*/ 350770 w 680969"/>
                      <a:gd name="connsiteY17" fmla="*/ 554673 h 709978"/>
                      <a:gd name="connsiteX18" fmla="*/ 245995 w 680969"/>
                      <a:gd name="connsiteY18" fmla="*/ 688023 h 709978"/>
                      <a:gd name="connsiteX19" fmla="*/ 379345 w 680969"/>
                      <a:gd name="connsiteY19" fmla="*/ 697548 h 709978"/>
                      <a:gd name="connsiteX20" fmla="*/ 588895 w 680969"/>
                      <a:gd name="connsiteY20" fmla="*/ 564198 h 709978"/>
                      <a:gd name="connsiteX21" fmla="*/ 674620 w 680969"/>
                      <a:gd name="connsiteY21" fmla="*/ 373698 h 709978"/>
                      <a:gd name="connsiteX22" fmla="*/ 674620 w 680969"/>
                      <a:gd name="connsiteY22" fmla="*/ 278448 h 709978"/>
                      <a:gd name="connsiteX23" fmla="*/ 674620 w 680969"/>
                      <a:gd name="connsiteY23" fmla="*/ 221298 h 709978"/>
                      <a:gd name="connsiteX24" fmla="*/ 636520 w 680969"/>
                      <a:gd name="connsiteY24" fmla="*/ 230823 h 709978"/>
                      <a:gd name="connsiteX25" fmla="*/ 665095 w 680969"/>
                      <a:gd name="connsiteY25" fmla="*/ 87948 h 709978"/>
                      <a:gd name="connsiteX26" fmla="*/ 598420 w 680969"/>
                      <a:gd name="connsiteY26" fmla="*/ 40323 h 709978"/>
                      <a:gd name="connsiteX27" fmla="*/ 455545 w 680969"/>
                      <a:gd name="connsiteY27" fmla="*/ 2223 h 709978"/>
                      <a:gd name="connsiteX0" fmla="*/ 460771 w 686195"/>
                      <a:gd name="connsiteY0" fmla="*/ 2223 h 709978"/>
                      <a:gd name="connsiteX1" fmla="*/ 422671 w 686195"/>
                      <a:gd name="connsiteY1" fmla="*/ 106998 h 709978"/>
                      <a:gd name="connsiteX2" fmla="*/ 298846 w 686195"/>
                      <a:gd name="connsiteY2" fmla="*/ 30798 h 709978"/>
                      <a:gd name="connsiteX3" fmla="*/ 146446 w 686195"/>
                      <a:gd name="connsiteY3" fmla="*/ 135573 h 709978"/>
                      <a:gd name="connsiteX4" fmla="*/ 79771 w 686195"/>
                      <a:gd name="connsiteY4" fmla="*/ 226061 h 709978"/>
                      <a:gd name="connsiteX5" fmla="*/ 70246 w 686195"/>
                      <a:gd name="connsiteY5" fmla="*/ 307023 h 709978"/>
                      <a:gd name="connsiteX6" fmla="*/ 136921 w 686195"/>
                      <a:gd name="connsiteY6" fmla="*/ 335598 h 709978"/>
                      <a:gd name="connsiteX7" fmla="*/ 203596 w 686195"/>
                      <a:gd name="connsiteY7" fmla="*/ 240348 h 709978"/>
                      <a:gd name="connsiteX8" fmla="*/ 162933 w 686195"/>
                      <a:gd name="connsiteY8" fmla="*/ 303539 h 709978"/>
                      <a:gd name="connsiteX9" fmla="*/ 108346 w 686195"/>
                      <a:gd name="connsiteY9" fmla="*/ 326073 h 709978"/>
                      <a:gd name="connsiteX10" fmla="*/ 13096 w 686195"/>
                      <a:gd name="connsiteY10" fmla="*/ 392748 h 709978"/>
                      <a:gd name="connsiteX11" fmla="*/ 22621 w 686195"/>
                      <a:gd name="connsiteY11" fmla="*/ 516573 h 709978"/>
                      <a:gd name="connsiteX12" fmla="*/ 213121 w 686195"/>
                      <a:gd name="connsiteY12" fmla="*/ 459423 h 709978"/>
                      <a:gd name="connsiteX13" fmla="*/ 127396 w 686195"/>
                      <a:gd name="connsiteY13" fmla="*/ 621348 h 709978"/>
                      <a:gd name="connsiteX14" fmla="*/ 175021 w 686195"/>
                      <a:gd name="connsiteY14" fmla="*/ 640398 h 709978"/>
                      <a:gd name="connsiteX15" fmla="*/ 308371 w 686195"/>
                      <a:gd name="connsiteY15" fmla="*/ 630873 h 709978"/>
                      <a:gd name="connsiteX16" fmla="*/ 355996 w 686195"/>
                      <a:gd name="connsiteY16" fmla="*/ 554673 h 709978"/>
                      <a:gd name="connsiteX17" fmla="*/ 251221 w 686195"/>
                      <a:gd name="connsiteY17" fmla="*/ 688023 h 709978"/>
                      <a:gd name="connsiteX18" fmla="*/ 384571 w 686195"/>
                      <a:gd name="connsiteY18" fmla="*/ 697548 h 709978"/>
                      <a:gd name="connsiteX19" fmla="*/ 594121 w 686195"/>
                      <a:gd name="connsiteY19" fmla="*/ 564198 h 709978"/>
                      <a:gd name="connsiteX20" fmla="*/ 679846 w 686195"/>
                      <a:gd name="connsiteY20" fmla="*/ 373698 h 709978"/>
                      <a:gd name="connsiteX21" fmla="*/ 679846 w 686195"/>
                      <a:gd name="connsiteY21" fmla="*/ 278448 h 709978"/>
                      <a:gd name="connsiteX22" fmla="*/ 679846 w 686195"/>
                      <a:gd name="connsiteY22" fmla="*/ 221298 h 709978"/>
                      <a:gd name="connsiteX23" fmla="*/ 641746 w 686195"/>
                      <a:gd name="connsiteY23" fmla="*/ 230823 h 709978"/>
                      <a:gd name="connsiteX24" fmla="*/ 670321 w 686195"/>
                      <a:gd name="connsiteY24" fmla="*/ 87948 h 709978"/>
                      <a:gd name="connsiteX25" fmla="*/ 603646 w 686195"/>
                      <a:gd name="connsiteY25" fmla="*/ 40323 h 709978"/>
                      <a:gd name="connsiteX26" fmla="*/ 460771 w 686195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5913 w 674712"/>
                      <a:gd name="connsiteY13" fmla="*/ 621348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2125 w 674712"/>
                      <a:gd name="connsiteY15" fmla="*/ 61182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6375"/>
                      <a:gd name="connsiteX1" fmla="*/ 411188 w 674712"/>
                      <a:gd name="connsiteY1" fmla="*/ 106998 h 706375"/>
                      <a:gd name="connsiteX2" fmla="*/ 287363 w 674712"/>
                      <a:gd name="connsiteY2" fmla="*/ 30798 h 706375"/>
                      <a:gd name="connsiteX3" fmla="*/ 134963 w 674712"/>
                      <a:gd name="connsiteY3" fmla="*/ 135573 h 706375"/>
                      <a:gd name="connsiteX4" fmla="*/ 68288 w 674712"/>
                      <a:gd name="connsiteY4" fmla="*/ 226061 h 706375"/>
                      <a:gd name="connsiteX5" fmla="*/ 58763 w 674712"/>
                      <a:gd name="connsiteY5" fmla="*/ 307023 h 706375"/>
                      <a:gd name="connsiteX6" fmla="*/ 125438 w 674712"/>
                      <a:gd name="connsiteY6" fmla="*/ 335598 h 706375"/>
                      <a:gd name="connsiteX7" fmla="*/ 192113 w 674712"/>
                      <a:gd name="connsiteY7" fmla="*/ 240348 h 706375"/>
                      <a:gd name="connsiteX8" fmla="*/ 151450 w 674712"/>
                      <a:gd name="connsiteY8" fmla="*/ 303539 h 706375"/>
                      <a:gd name="connsiteX9" fmla="*/ 96863 w 674712"/>
                      <a:gd name="connsiteY9" fmla="*/ 326073 h 706375"/>
                      <a:gd name="connsiteX10" fmla="*/ 1613 w 674712"/>
                      <a:gd name="connsiteY10" fmla="*/ 392748 h 706375"/>
                      <a:gd name="connsiteX11" fmla="*/ 49238 w 674712"/>
                      <a:gd name="connsiteY11" fmla="*/ 521335 h 706375"/>
                      <a:gd name="connsiteX12" fmla="*/ 201638 w 674712"/>
                      <a:gd name="connsiteY12" fmla="*/ 459423 h 706375"/>
                      <a:gd name="connsiteX13" fmla="*/ 111150 w 674712"/>
                      <a:gd name="connsiteY13" fmla="*/ 554673 h 706375"/>
                      <a:gd name="connsiteX14" fmla="*/ 163538 w 674712"/>
                      <a:gd name="connsiteY14" fmla="*/ 640398 h 706375"/>
                      <a:gd name="connsiteX15" fmla="*/ 292125 w 674712"/>
                      <a:gd name="connsiteY15" fmla="*/ 611823 h 706375"/>
                      <a:gd name="connsiteX16" fmla="*/ 344513 w 674712"/>
                      <a:gd name="connsiteY16" fmla="*/ 554673 h 706375"/>
                      <a:gd name="connsiteX17" fmla="*/ 258788 w 674712"/>
                      <a:gd name="connsiteY17" fmla="*/ 678498 h 706375"/>
                      <a:gd name="connsiteX18" fmla="*/ 373088 w 674712"/>
                      <a:gd name="connsiteY18" fmla="*/ 697548 h 706375"/>
                      <a:gd name="connsiteX19" fmla="*/ 582638 w 674712"/>
                      <a:gd name="connsiteY19" fmla="*/ 564198 h 706375"/>
                      <a:gd name="connsiteX20" fmla="*/ 668363 w 674712"/>
                      <a:gd name="connsiteY20" fmla="*/ 373698 h 706375"/>
                      <a:gd name="connsiteX21" fmla="*/ 668363 w 674712"/>
                      <a:gd name="connsiteY21" fmla="*/ 278448 h 706375"/>
                      <a:gd name="connsiteX22" fmla="*/ 668363 w 674712"/>
                      <a:gd name="connsiteY22" fmla="*/ 221298 h 706375"/>
                      <a:gd name="connsiteX23" fmla="*/ 630263 w 674712"/>
                      <a:gd name="connsiteY23" fmla="*/ 230823 h 706375"/>
                      <a:gd name="connsiteX24" fmla="*/ 658838 w 674712"/>
                      <a:gd name="connsiteY24" fmla="*/ 87948 h 706375"/>
                      <a:gd name="connsiteX25" fmla="*/ 592163 w 674712"/>
                      <a:gd name="connsiteY25" fmla="*/ 40323 h 706375"/>
                      <a:gd name="connsiteX26" fmla="*/ 449288 w 674712"/>
                      <a:gd name="connsiteY26" fmla="*/ 2223 h 706375"/>
                      <a:gd name="connsiteX0" fmla="*/ 452467 w 677891"/>
                      <a:gd name="connsiteY0" fmla="*/ 2223 h 706375"/>
                      <a:gd name="connsiteX1" fmla="*/ 414367 w 677891"/>
                      <a:gd name="connsiteY1" fmla="*/ 106998 h 706375"/>
                      <a:gd name="connsiteX2" fmla="*/ 290542 w 677891"/>
                      <a:gd name="connsiteY2" fmla="*/ 30798 h 706375"/>
                      <a:gd name="connsiteX3" fmla="*/ 138142 w 677891"/>
                      <a:gd name="connsiteY3" fmla="*/ 135573 h 706375"/>
                      <a:gd name="connsiteX4" fmla="*/ 71467 w 677891"/>
                      <a:gd name="connsiteY4" fmla="*/ 226061 h 706375"/>
                      <a:gd name="connsiteX5" fmla="*/ 61942 w 677891"/>
                      <a:gd name="connsiteY5" fmla="*/ 307023 h 706375"/>
                      <a:gd name="connsiteX6" fmla="*/ 128617 w 677891"/>
                      <a:gd name="connsiteY6" fmla="*/ 335598 h 706375"/>
                      <a:gd name="connsiteX7" fmla="*/ 195292 w 677891"/>
                      <a:gd name="connsiteY7" fmla="*/ 240348 h 706375"/>
                      <a:gd name="connsiteX8" fmla="*/ 154629 w 677891"/>
                      <a:gd name="connsiteY8" fmla="*/ 303539 h 706375"/>
                      <a:gd name="connsiteX9" fmla="*/ 4792 w 677891"/>
                      <a:gd name="connsiteY9" fmla="*/ 392748 h 706375"/>
                      <a:gd name="connsiteX10" fmla="*/ 52417 w 677891"/>
                      <a:gd name="connsiteY10" fmla="*/ 521335 h 706375"/>
                      <a:gd name="connsiteX11" fmla="*/ 204817 w 677891"/>
                      <a:gd name="connsiteY11" fmla="*/ 459423 h 706375"/>
                      <a:gd name="connsiteX12" fmla="*/ 114329 w 677891"/>
                      <a:gd name="connsiteY12" fmla="*/ 554673 h 706375"/>
                      <a:gd name="connsiteX13" fmla="*/ 166717 w 677891"/>
                      <a:gd name="connsiteY13" fmla="*/ 640398 h 706375"/>
                      <a:gd name="connsiteX14" fmla="*/ 295304 w 677891"/>
                      <a:gd name="connsiteY14" fmla="*/ 611823 h 706375"/>
                      <a:gd name="connsiteX15" fmla="*/ 347692 w 677891"/>
                      <a:gd name="connsiteY15" fmla="*/ 554673 h 706375"/>
                      <a:gd name="connsiteX16" fmla="*/ 261967 w 677891"/>
                      <a:gd name="connsiteY16" fmla="*/ 678498 h 706375"/>
                      <a:gd name="connsiteX17" fmla="*/ 376267 w 677891"/>
                      <a:gd name="connsiteY17" fmla="*/ 697548 h 706375"/>
                      <a:gd name="connsiteX18" fmla="*/ 585817 w 677891"/>
                      <a:gd name="connsiteY18" fmla="*/ 564198 h 706375"/>
                      <a:gd name="connsiteX19" fmla="*/ 671542 w 677891"/>
                      <a:gd name="connsiteY19" fmla="*/ 373698 h 706375"/>
                      <a:gd name="connsiteX20" fmla="*/ 671542 w 677891"/>
                      <a:gd name="connsiteY20" fmla="*/ 278448 h 706375"/>
                      <a:gd name="connsiteX21" fmla="*/ 671542 w 677891"/>
                      <a:gd name="connsiteY21" fmla="*/ 221298 h 706375"/>
                      <a:gd name="connsiteX22" fmla="*/ 633442 w 677891"/>
                      <a:gd name="connsiteY22" fmla="*/ 230823 h 706375"/>
                      <a:gd name="connsiteX23" fmla="*/ 662017 w 677891"/>
                      <a:gd name="connsiteY23" fmla="*/ 87948 h 706375"/>
                      <a:gd name="connsiteX24" fmla="*/ 595342 w 677891"/>
                      <a:gd name="connsiteY24" fmla="*/ 40323 h 706375"/>
                      <a:gd name="connsiteX25" fmla="*/ 452467 w 677891"/>
                      <a:gd name="connsiteY25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70215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84502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12997 w 638421"/>
                      <a:gd name="connsiteY0" fmla="*/ 2223 h 706375"/>
                      <a:gd name="connsiteX1" fmla="*/ 374897 w 638421"/>
                      <a:gd name="connsiteY1" fmla="*/ 106998 h 706375"/>
                      <a:gd name="connsiteX2" fmla="*/ 251072 w 638421"/>
                      <a:gd name="connsiteY2" fmla="*/ 30798 h 706375"/>
                      <a:gd name="connsiteX3" fmla="*/ 98672 w 638421"/>
                      <a:gd name="connsiteY3" fmla="*/ 135573 h 706375"/>
                      <a:gd name="connsiteX4" fmla="*/ 31997 w 638421"/>
                      <a:gd name="connsiteY4" fmla="*/ 226061 h 706375"/>
                      <a:gd name="connsiteX5" fmla="*/ 22472 w 638421"/>
                      <a:gd name="connsiteY5" fmla="*/ 307023 h 706375"/>
                      <a:gd name="connsiteX6" fmla="*/ 89147 w 638421"/>
                      <a:gd name="connsiteY6" fmla="*/ 335598 h 706375"/>
                      <a:gd name="connsiteX7" fmla="*/ 155822 w 638421"/>
                      <a:gd name="connsiteY7" fmla="*/ 240348 h 706375"/>
                      <a:gd name="connsiteX8" fmla="*/ 115159 w 638421"/>
                      <a:gd name="connsiteY8" fmla="*/ 303539 h 706375"/>
                      <a:gd name="connsiteX9" fmla="*/ 19909 w 638421"/>
                      <a:gd name="connsiteY9" fmla="*/ 384502 h 706375"/>
                      <a:gd name="connsiteX10" fmla="*/ 12947 w 638421"/>
                      <a:gd name="connsiteY10" fmla="*/ 521335 h 706375"/>
                      <a:gd name="connsiteX11" fmla="*/ 165347 w 638421"/>
                      <a:gd name="connsiteY11" fmla="*/ 459423 h 706375"/>
                      <a:gd name="connsiteX12" fmla="*/ 74859 w 638421"/>
                      <a:gd name="connsiteY12" fmla="*/ 554673 h 706375"/>
                      <a:gd name="connsiteX13" fmla="*/ 127247 w 638421"/>
                      <a:gd name="connsiteY13" fmla="*/ 640398 h 706375"/>
                      <a:gd name="connsiteX14" fmla="*/ 255834 w 638421"/>
                      <a:gd name="connsiteY14" fmla="*/ 611823 h 706375"/>
                      <a:gd name="connsiteX15" fmla="*/ 308222 w 638421"/>
                      <a:gd name="connsiteY15" fmla="*/ 554673 h 706375"/>
                      <a:gd name="connsiteX16" fmla="*/ 222497 w 638421"/>
                      <a:gd name="connsiteY16" fmla="*/ 678498 h 706375"/>
                      <a:gd name="connsiteX17" fmla="*/ 336797 w 638421"/>
                      <a:gd name="connsiteY17" fmla="*/ 697548 h 706375"/>
                      <a:gd name="connsiteX18" fmla="*/ 546347 w 638421"/>
                      <a:gd name="connsiteY18" fmla="*/ 564198 h 706375"/>
                      <a:gd name="connsiteX19" fmla="*/ 632072 w 638421"/>
                      <a:gd name="connsiteY19" fmla="*/ 373698 h 706375"/>
                      <a:gd name="connsiteX20" fmla="*/ 632072 w 638421"/>
                      <a:gd name="connsiteY20" fmla="*/ 278448 h 706375"/>
                      <a:gd name="connsiteX21" fmla="*/ 632072 w 638421"/>
                      <a:gd name="connsiteY21" fmla="*/ 221298 h 706375"/>
                      <a:gd name="connsiteX22" fmla="*/ 593972 w 638421"/>
                      <a:gd name="connsiteY22" fmla="*/ 230823 h 706375"/>
                      <a:gd name="connsiteX23" fmla="*/ 622547 w 638421"/>
                      <a:gd name="connsiteY23" fmla="*/ 87948 h 706375"/>
                      <a:gd name="connsiteX24" fmla="*/ 555872 w 638421"/>
                      <a:gd name="connsiteY24" fmla="*/ 40323 h 706375"/>
                      <a:gd name="connsiteX25" fmla="*/ 412997 w 638421"/>
                      <a:gd name="connsiteY25" fmla="*/ 2223 h 706375"/>
                      <a:gd name="connsiteX0" fmla="*/ 415057 w 640481"/>
                      <a:gd name="connsiteY0" fmla="*/ 2223 h 706375"/>
                      <a:gd name="connsiteX1" fmla="*/ 376957 w 640481"/>
                      <a:gd name="connsiteY1" fmla="*/ 106998 h 706375"/>
                      <a:gd name="connsiteX2" fmla="*/ 253132 w 640481"/>
                      <a:gd name="connsiteY2" fmla="*/ 30798 h 706375"/>
                      <a:gd name="connsiteX3" fmla="*/ 100732 w 640481"/>
                      <a:gd name="connsiteY3" fmla="*/ 135573 h 706375"/>
                      <a:gd name="connsiteX4" fmla="*/ 34057 w 640481"/>
                      <a:gd name="connsiteY4" fmla="*/ 226061 h 706375"/>
                      <a:gd name="connsiteX5" fmla="*/ 24532 w 640481"/>
                      <a:gd name="connsiteY5" fmla="*/ 307023 h 706375"/>
                      <a:gd name="connsiteX6" fmla="*/ 91207 w 640481"/>
                      <a:gd name="connsiteY6" fmla="*/ 335598 h 706375"/>
                      <a:gd name="connsiteX7" fmla="*/ 157882 w 640481"/>
                      <a:gd name="connsiteY7" fmla="*/ 240348 h 706375"/>
                      <a:gd name="connsiteX8" fmla="*/ 117219 w 640481"/>
                      <a:gd name="connsiteY8" fmla="*/ 303539 h 706375"/>
                      <a:gd name="connsiteX9" fmla="*/ 17207 w 640481"/>
                      <a:gd name="connsiteY9" fmla="*/ 451177 h 706375"/>
                      <a:gd name="connsiteX10" fmla="*/ 15007 w 640481"/>
                      <a:gd name="connsiteY10" fmla="*/ 521335 h 706375"/>
                      <a:gd name="connsiteX11" fmla="*/ 167407 w 640481"/>
                      <a:gd name="connsiteY11" fmla="*/ 459423 h 706375"/>
                      <a:gd name="connsiteX12" fmla="*/ 76919 w 640481"/>
                      <a:gd name="connsiteY12" fmla="*/ 554673 h 706375"/>
                      <a:gd name="connsiteX13" fmla="*/ 129307 w 640481"/>
                      <a:gd name="connsiteY13" fmla="*/ 640398 h 706375"/>
                      <a:gd name="connsiteX14" fmla="*/ 257894 w 640481"/>
                      <a:gd name="connsiteY14" fmla="*/ 611823 h 706375"/>
                      <a:gd name="connsiteX15" fmla="*/ 310282 w 640481"/>
                      <a:gd name="connsiteY15" fmla="*/ 554673 h 706375"/>
                      <a:gd name="connsiteX16" fmla="*/ 224557 w 640481"/>
                      <a:gd name="connsiteY16" fmla="*/ 678498 h 706375"/>
                      <a:gd name="connsiteX17" fmla="*/ 338857 w 640481"/>
                      <a:gd name="connsiteY17" fmla="*/ 697548 h 706375"/>
                      <a:gd name="connsiteX18" fmla="*/ 548407 w 640481"/>
                      <a:gd name="connsiteY18" fmla="*/ 564198 h 706375"/>
                      <a:gd name="connsiteX19" fmla="*/ 634132 w 640481"/>
                      <a:gd name="connsiteY19" fmla="*/ 373698 h 706375"/>
                      <a:gd name="connsiteX20" fmla="*/ 634132 w 640481"/>
                      <a:gd name="connsiteY20" fmla="*/ 278448 h 706375"/>
                      <a:gd name="connsiteX21" fmla="*/ 634132 w 640481"/>
                      <a:gd name="connsiteY21" fmla="*/ 221298 h 706375"/>
                      <a:gd name="connsiteX22" fmla="*/ 596032 w 640481"/>
                      <a:gd name="connsiteY22" fmla="*/ 230823 h 706375"/>
                      <a:gd name="connsiteX23" fmla="*/ 624607 w 640481"/>
                      <a:gd name="connsiteY23" fmla="*/ 87948 h 706375"/>
                      <a:gd name="connsiteX24" fmla="*/ 557932 w 640481"/>
                      <a:gd name="connsiteY24" fmla="*/ 40323 h 706375"/>
                      <a:gd name="connsiteX25" fmla="*/ 415057 w 640481"/>
                      <a:gd name="connsiteY25" fmla="*/ 2223 h 706375"/>
                      <a:gd name="connsiteX0" fmla="*/ 423166 w 648590"/>
                      <a:gd name="connsiteY0" fmla="*/ 2223 h 706375"/>
                      <a:gd name="connsiteX1" fmla="*/ 385066 w 648590"/>
                      <a:gd name="connsiteY1" fmla="*/ 106998 h 706375"/>
                      <a:gd name="connsiteX2" fmla="*/ 261241 w 648590"/>
                      <a:gd name="connsiteY2" fmla="*/ 30798 h 706375"/>
                      <a:gd name="connsiteX3" fmla="*/ 108841 w 648590"/>
                      <a:gd name="connsiteY3" fmla="*/ 135573 h 706375"/>
                      <a:gd name="connsiteX4" fmla="*/ 42166 w 648590"/>
                      <a:gd name="connsiteY4" fmla="*/ 226061 h 706375"/>
                      <a:gd name="connsiteX5" fmla="*/ 32641 w 648590"/>
                      <a:gd name="connsiteY5" fmla="*/ 307023 h 706375"/>
                      <a:gd name="connsiteX6" fmla="*/ 99316 w 648590"/>
                      <a:gd name="connsiteY6" fmla="*/ 335598 h 706375"/>
                      <a:gd name="connsiteX7" fmla="*/ 165991 w 648590"/>
                      <a:gd name="connsiteY7" fmla="*/ 240348 h 706375"/>
                      <a:gd name="connsiteX8" fmla="*/ 125328 w 648590"/>
                      <a:gd name="connsiteY8" fmla="*/ 303539 h 706375"/>
                      <a:gd name="connsiteX9" fmla="*/ 11029 w 648590"/>
                      <a:gd name="connsiteY9" fmla="*/ 441652 h 706375"/>
                      <a:gd name="connsiteX10" fmla="*/ 23116 w 648590"/>
                      <a:gd name="connsiteY10" fmla="*/ 521335 h 706375"/>
                      <a:gd name="connsiteX11" fmla="*/ 175516 w 648590"/>
                      <a:gd name="connsiteY11" fmla="*/ 459423 h 706375"/>
                      <a:gd name="connsiteX12" fmla="*/ 85028 w 648590"/>
                      <a:gd name="connsiteY12" fmla="*/ 554673 h 706375"/>
                      <a:gd name="connsiteX13" fmla="*/ 137416 w 648590"/>
                      <a:gd name="connsiteY13" fmla="*/ 640398 h 706375"/>
                      <a:gd name="connsiteX14" fmla="*/ 266003 w 648590"/>
                      <a:gd name="connsiteY14" fmla="*/ 611823 h 706375"/>
                      <a:gd name="connsiteX15" fmla="*/ 318391 w 648590"/>
                      <a:gd name="connsiteY15" fmla="*/ 554673 h 706375"/>
                      <a:gd name="connsiteX16" fmla="*/ 232666 w 648590"/>
                      <a:gd name="connsiteY16" fmla="*/ 678498 h 706375"/>
                      <a:gd name="connsiteX17" fmla="*/ 346966 w 648590"/>
                      <a:gd name="connsiteY17" fmla="*/ 697548 h 706375"/>
                      <a:gd name="connsiteX18" fmla="*/ 556516 w 648590"/>
                      <a:gd name="connsiteY18" fmla="*/ 564198 h 706375"/>
                      <a:gd name="connsiteX19" fmla="*/ 642241 w 648590"/>
                      <a:gd name="connsiteY19" fmla="*/ 373698 h 706375"/>
                      <a:gd name="connsiteX20" fmla="*/ 642241 w 648590"/>
                      <a:gd name="connsiteY20" fmla="*/ 278448 h 706375"/>
                      <a:gd name="connsiteX21" fmla="*/ 642241 w 648590"/>
                      <a:gd name="connsiteY21" fmla="*/ 221298 h 706375"/>
                      <a:gd name="connsiteX22" fmla="*/ 604141 w 648590"/>
                      <a:gd name="connsiteY22" fmla="*/ 230823 h 706375"/>
                      <a:gd name="connsiteX23" fmla="*/ 632716 w 648590"/>
                      <a:gd name="connsiteY23" fmla="*/ 87948 h 706375"/>
                      <a:gd name="connsiteX24" fmla="*/ 566041 w 648590"/>
                      <a:gd name="connsiteY24" fmla="*/ 40323 h 706375"/>
                      <a:gd name="connsiteX25" fmla="*/ 423166 w 648590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597214 w 641663"/>
                      <a:gd name="connsiteY22" fmla="*/ 230823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618041 w 641663"/>
                      <a:gd name="connsiteY22" fmla="*/ 199422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905 h 705057"/>
                      <a:gd name="connsiteX1" fmla="*/ 367856 w 641663"/>
                      <a:gd name="connsiteY1" fmla="*/ 77087 h 705057"/>
                      <a:gd name="connsiteX2" fmla="*/ 254314 w 641663"/>
                      <a:gd name="connsiteY2" fmla="*/ 29480 h 705057"/>
                      <a:gd name="connsiteX3" fmla="*/ 101914 w 641663"/>
                      <a:gd name="connsiteY3" fmla="*/ 134255 h 705057"/>
                      <a:gd name="connsiteX4" fmla="*/ 35239 w 641663"/>
                      <a:gd name="connsiteY4" fmla="*/ 224743 h 705057"/>
                      <a:gd name="connsiteX5" fmla="*/ 25714 w 641663"/>
                      <a:gd name="connsiteY5" fmla="*/ 305705 h 705057"/>
                      <a:gd name="connsiteX6" fmla="*/ 92389 w 641663"/>
                      <a:gd name="connsiteY6" fmla="*/ 334280 h 705057"/>
                      <a:gd name="connsiteX7" fmla="*/ 159064 w 641663"/>
                      <a:gd name="connsiteY7" fmla="*/ 239030 h 705057"/>
                      <a:gd name="connsiteX8" fmla="*/ 118401 w 641663"/>
                      <a:gd name="connsiteY8" fmla="*/ 302221 h 705057"/>
                      <a:gd name="connsiteX9" fmla="*/ 4102 w 641663"/>
                      <a:gd name="connsiteY9" fmla="*/ 440334 h 705057"/>
                      <a:gd name="connsiteX10" fmla="*/ 54289 w 641663"/>
                      <a:gd name="connsiteY10" fmla="*/ 534304 h 705057"/>
                      <a:gd name="connsiteX11" fmla="*/ 168589 w 641663"/>
                      <a:gd name="connsiteY11" fmla="*/ 458105 h 705057"/>
                      <a:gd name="connsiteX12" fmla="*/ 78101 w 641663"/>
                      <a:gd name="connsiteY12" fmla="*/ 553355 h 705057"/>
                      <a:gd name="connsiteX13" fmla="*/ 130489 w 641663"/>
                      <a:gd name="connsiteY13" fmla="*/ 639080 h 705057"/>
                      <a:gd name="connsiteX14" fmla="*/ 259076 w 641663"/>
                      <a:gd name="connsiteY14" fmla="*/ 610505 h 705057"/>
                      <a:gd name="connsiteX15" fmla="*/ 311464 w 641663"/>
                      <a:gd name="connsiteY15" fmla="*/ 553355 h 705057"/>
                      <a:gd name="connsiteX16" fmla="*/ 225739 w 641663"/>
                      <a:gd name="connsiteY16" fmla="*/ 677180 h 705057"/>
                      <a:gd name="connsiteX17" fmla="*/ 340039 w 641663"/>
                      <a:gd name="connsiteY17" fmla="*/ 696230 h 705057"/>
                      <a:gd name="connsiteX18" fmla="*/ 549589 w 641663"/>
                      <a:gd name="connsiteY18" fmla="*/ 562880 h 705057"/>
                      <a:gd name="connsiteX19" fmla="*/ 635314 w 641663"/>
                      <a:gd name="connsiteY19" fmla="*/ 372380 h 705057"/>
                      <a:gd name="connsiteX20" fmla="*/ 635314 w 641663"/>
                      <a:gd name="connsiteY20" fmla="*/ 277130 h 705057"/>
                      <a:gd name="connsiteX21" fmla="*/ 635314 w 641663"/>
                      <a:gd name="connsiteY21" fmla="*/ 219980 h 705057"/>
                      <a:gd name="connsiteX22" fmla="*/ 618041 w 641663"/>
                      <a:gd name="connsiteY22" fmla="*/ 198104 h 705057"/>
                      <a:gd name="connsiteX23" fmla="*/ 625789 w 641663"/>
                      <a:gd name="connsiteY23" fmla="*/ 86630 h 705057"/>
                      <a:gd name="connsiteX24" fmla="*/ 559114 w 641663"/>
                      <a:gd name="connsiteY24" fmla="*/ 39005 h 705057"/>
                      <a:gd name="connsiteX25" fmla="*/ 416239 w 641663"/>
                      <a:gd name="connsiteY25" fmla="*/ 905 h 705057"/>
                      <a:gd name="connsiteX0" fmla="*/ 416239 w 641663"/>
                      <a:gd name="connsiteY0" fmla="*/ 65 h 704217"/>
                      <a:gd name="connsiteX1" fmla="*/ 365350 w 641663"/>
                      <a:gd name="connsiteY1" fmla="*/ 46949 h 704217"/>
                      <a:gd name="connsiteX2" fmla="*/ 254314 w 641663"/>
                      <a:gd name="connsiteY2" fmla="*/ 28640 h 704217"/>
                      <a:gd name="connsiteX3" fmla="*/ 101914 w 641663"/>
                      <a:gd name="connsiteY3" fmla="*/ 133415 h 704217"/>
                      <a:gd name="connsiteX4" fmla="*/ 35239 w 641663"/>
                      <a:gd name="connsiteY4" fmla="*/ 223903 h 704217"/>
                      <a:gd name="connsiteX5" fmla="*/ 25714 w 641663"/>
                      <a:gd name="connsiteY5" fmla="*/ 304865 h 704217"/>
                      <a:gd name="connsiteX6" fmla="*/ 92389 w 641663"/>
                      <a:gd name="connsiteY6" fmla="*/ 333440 h 704217"/>
                      <a:gd name="connsiteX7" fmla="*/ 159064 w 641663"/>
                      <a:gd name="connsiteY7" fmla="*/ 238190 h 704217"/>
                      <a:gd name="connsiteX8" fmla="*/ 118401 w 641663"/>
                      <a:gd name="connsiteY8" fmla="*/ 301381 h 704217"/>
                      <a:gd name="connsiteX9" fmla="*/ 4102 w 641663"/>
                      <a:gd name="connsiteY9" fmla="*/ 439494 h 704217"/>
                      <a:gd name="connsiteX10" fmla="*/ 54289 w 641663"/>
                      <a:gd name="connsiteY10" fmla="*/ 533464 h 704217"/>
                      <a:gd name="connsiteX11" fmla="*/ 168589 w 641663"/>
                      <a:gd name="connsiteY11" fmla="*/ 457265 h 704217"/>
                      <a:gd name="connsiteX12" fmla="*/ 78101 w 641663"/>
                      <a:gd name="connsiteY12" fmla="*/ 552515 h 704217"/>
                      <a:gd name="connsiteX13" fmla="*/ 130489 w 641663"/>
                      <a:gd name="connsiteY13" fmla="*/ 638240 h 704217"/>
                      <a:gd name="connsiteX14" fmla="*/ 259076 w 641663"/>
                      <a:gd name="connsiteY14" fmla="*/ 609665 h 704217"/>
                      <a:gd name="connsiteX15" fmla="*/ 311464 w 641663"/>
                      <a:gd name="connsiteY15" fmla="*/ 552515 h 704217"/>
                      <a:gd name="connsiteX16" fmla="*/ 225739 w 641663"/>
                      <a:gd name="connsiteY16" fmla="*/ 676340 h 704217"/>
                      <a:gd name="connsiteX17" fmla="*/ 340039 w 641663"/>
                      <a:gd name="connsiteY17" fmla="*/ 695390 h 704217"/>
                      <a:gd name="connsiteX18" fmla="*/ 549589 w 641663"/>
                      <a:gd name="connsiteY18" fmla="*/ 562040 h 704217"/>
                      <a:gd name="connsiteX19" fmla="*/ 635314 w 641663"/>
                      <a:gd name="connsiteY19" fmla="*/ 371540 h 704217"/>
                      <a:gd name="connsiteX20" fmla="*/ 635314 w 641663"/>
                      <a:gd name="connsiteY20" fmla="*/ 276290 h 704217"/>
                      <a:gd name="connsiteX21" fmla="*/ 635314 w 641663"/>
                      <a:gd name="connsiteY21" fmla="*/ 219140 h 704217"/>
                      <a:gd name="connsiteX22" fmla="*/ 618041 w 641663"/>
                      <a:gd name="connsiteY22" fmla="*/ 197264 h 704217"/>
                      <a:gd name="connsiteX23" fmla="*/ 625789 w 641663"/>
                      <a:gd name="connsiteY23" fmla="*/ 85790 h 704217"/>
                      <a:gd name="connsiteX24" fmla="*/ 559114 w 641663"/>
                      <a:gd name="connsiteY24" fmla="*/ 38165 h 704217"/>
                      <a:gd name="connsiteX25" fmla="*/ 416239 w 641663"/>
                      <a:gd name="connsiteY25" fmla="*/ 65 h 704217"/>
                      <a:gd name="connsiteX0" fmla="*/ 416239 w 641663"/>
                      <a:gd name="connsiteY0" fmla="*/ 152 h 704304"/>
                      <a:gd name="connsiteX1" fmla="*/ 371306 w 641663"/>
                      <a:gd name="connsiteY1" fmla="*/ 25028 h 704304"/>
                      <a:gd name="connsiteX2" fmla="*/ 254314 w 641663"/>
                      <a:gd name="connsiteY2" fmla="*/ 28727 h 704304"/>
                      <a:gd name="connsiteX3" fmla="*/ 101914 w 641663"/>
                      <a:gd name="connsiteY3" fmla="*/ 133502 h 704304"/>
                      <a:gd name="connsiteX4" fmla="*/ 35239 w 641663"/>
                      <a:gd name="connsiteY4" fmla="*/ 223990 h 704304"/>
                      <a:gd name="connsiteX5" fmla="*/ 25714 w 641663"/>
                      <a:gd name="connsiteY5" fmla="*/ 304952 h 704304"/>
                      <a:gd name="connsiteX6" fmla="*/ 92389 w 641663"/>
                      <a:gd name="connsiteY6" fmla="*/ 333527 h 704304"/>
                      <a:gd name="connsiteX7" fmla="*/ 159064 w 641663"/>
                      <a:gd name="connsiteY7" fmla="*/ 238277 h 704304"/>
                      <a:gd name="connsiteX8" fmla="*/ 118401 w 641663"/>
                      <a:gd name="connsiteY8" fmla="*/ 301468 h 704304"/>
                      <a:gd name="connsiteX9" fmla="*/ 4102 w 641663"/>
                      <a:gd name="connsiteY9" fmla="*/ 439581 h 704304"/>
                      <a:gd name="connsiteX10" fmla="*/ 54289 w 641663"/>
                      <a:gd name="connsiteY10" fmla="*/ 533551 h 704304"/>
                      <a:gd name="connsiteX11" fmla="*/ 168589 w 641663"/>
                      <a:gd name="connsiteY11" fmla="*/ 457352 h 704304"/>
                      <a:gd name="connsiteX12" fmla="*/ 78101 w 641663"/>
                      <a:gd name="connsiteY12" fmla="*/ 552602 h 704304"/>
                      <a:gd name="connsiteX13" fmla="*/ 130489 w 641663"/>
                      <a:gd name="connsiteY13" fmla="*/ 638327 h 704304"/>
                      <a:gd name="connsiteX14" fmla="*/ 259076 w 641663"/>
                      <a:gd name="connsiteY14" fmla="*/ 609752 h 704304"/>
                      <a:gd name="connsiteX15" fmla="*/ 311464 w 641663"/>
                      <a:gd name="connsiteY15" fmla="*/ 552602 h 704304"/>
                      <a:gd name="connsiteX16" fmla="*/ 225739 w 641663"/>
                      <a:gd name="connsiteY16" fmla="*/ 676427 h 704304"/>
                      <a:gd name="connsiteX17" fmla="*/ 340039 w 641663"/>
                      <a:gd name="connsiteY17" fmla="*/ 695477 h 704304"/>
                      <a:gd name="connsiteX18" fmla="*/ 549589 w 641663"/>
                      <a:gd name="connsiteY18" fmla="*/ 562127 h 704304"/>
                      <a:gd name="connsiteX19" fmla="*/ 635314 w 641663"/>
                      <a:gd name="connsiteY19" fmla="*/ 371627 h 704304"/>
                      <a:gd name="connsiteX20" fmla="*/ 635314 w 641663"/>
                      <a:gd name="connsiteY20" fmla="*/ 276377 h 704304"/>
                      <a:gd name="connsiteX21" fmla="*/ 635314 w 641663"/>
                      <a:gd name="connsiteY21" fmla="*/ 219227 h 704304"/>
                      <a:gd name="connsiteX22" fmla="*/ 618041 w 641663"/>
                      <a:gd name="connsiteY22" fmla="*/ 197351 h 704304"/>
                      <a:gd name="connsiteX23" fmla="*/ 625789 w 641663"/>
                      <a:gd name="connsiteY23" fmla="*/ 85877 h 704304"/>
                      <a:gd name="connsiteX24" fmla="*/ 559114 w 641663"/>
                      <a:gd name="connsiteY24" fmla="*/ 38252 h 704304"/>
                      <a:gd name="connsiteX25" fmla="*/ 416239 w 641663"/>
                      <a:gd name="connsiteY25" fmla="*/ 152 h 704304"/>
                      <a:gd name="connsiteX0" fmla="*/ 416239 w 641663"/>
                      <a:gd name="connsiteY0" fmla="*/ 489 h 704641"/>
                      <a:gd name="connsiteX1" fmla="*/ 336693 w 641663"/>
                      <a:gd name="connsiteY1" fmla="*/ 17754 h 704641"/>
                      <a:gd name="connsiteX2" fmla="*/ 254314 w 641663"/>
                      <a:gd name="connsiteY2" fmla="*/ 29064 h 704641"/>
                      <a:gd name="connsiteX3" fmla="*/ 101914 w 641663"/>
                      <a:gd name="connsiteY3" fmla="*/ 133839 h 704641"/>
                      <a:gd name="connsiteX4" fmla="*/ 35239 w 641663"/>
                      <a:gd name="connsiteY4" fmla="*/ 224327 h 704641"/>
                      <a:gd name="connsiteX5" fmla="*/ 25714 w 641663"/>
                      <a:gd name="connsiteY5" fmla="*/ 305289 h 704641"/>
                      <a:gd name="connsiteX6" fmla="*/ 92389 w 641663"/>
                      <a:gd name="connsiteY6" fmla="*/ 333864 h 704641"/>
                      <a:gd name="connsiteX7" fmla="*/ 159064 w 641663"/>
                      <a:gd name="connsiteY7" fmla="*/ 238614 h 704641"/>
                      <a:gd name="connsiteX8" fmla="*/ 118401 w 641663"/>
                      <a:gd name="connsiteY8" fmla="*/ 301805 h 704641"/>
                      <a:gd name="connsiteX9" fmla="*/ 4102 w 641663"/>
                      <a:gd name="connsiteY9" fmla="*/ 439918 h 704641"/>
                      <a:gd name="connsiteX10" fmla="*/ 54289 w 641663"/>
                      <a:gd name="connsiteY10" fmla="*/ 533888 h 704641"/>
                      <a:gd name="connsiteX11" fmla="*/ 168589 w 641663"/>
                      <a:gd name="connsiteY11" fmla="*/ 457689 h 704641"/>
                      <a:gd name="connsiteX12" fmla="*/ 78101 w 641663"/>
                      <a:gd name="connsiteY12" fmla="*/ 552939 h 704641"/>
                      <a:gd name="connsiteX13" fmla="*/ 130489 w 641663"/>
                      <a:gd name="connsiteY13" fmla="*/ 638664 h 704641"/>
                      <a:gd name="connsiteX14" fmla="*/ 259076 w 641663"/>
                      <a:gd name="connsiteY14" fmla="*/ 610089 h 704641"/>
                      <a:gd name="connsiteX15" fmla="*/ 311464 w 641663"/>
                      <a:gd name="connsiteY15" fmla="*/ 552939 h 704641"/>
                      <a:gd name="connsiteX16" fmla="*/ 225739 w 641663"/>
                      <a:gd name="connsiteY16" fmla="*/ 676764 h 704641"/>
                      <a:gd name="connsiteX17" fmla="*/ 340039 w 641663"/>
                      <a:gd name="connsiteY17" fmla="*/ 695814 h 704641"/>
                      <a:gd name="connsiteX18" fmla="*/ 549589 w 641663"/>
                      <a:gd name="connsiteY18" fmla="*/ 562464 h 704641"/>
                      <a:gd name="connsiteX19" fmla="*/ 635314 w 641663"/>
                      <a:gd name="connsiteY19" fmla="*/ 371964 h 704641"/>
                      <a:gd name="connsiteX20" fmla="*/ 635314 w 641663"/>
                      <a:gd name="connsiteY20" fmla="*/ 276714 h 704641"/>
                      <a:gd name="connsiteX21" fmla="*/ 635314 w 641663"/>
                      <a:gd name="connsiteY21" fmla="*/ 219564 h 704641"/>
                      <a:gd name="connsiteX22" fmla="*/ 618041 w 641663"/>
                      <a:gd name="connsiteY22" fmla="*/ 197688 h 704641"/>
                      <a:gd name="connsiteX23" fmla="*/ 625789 w 641663"/>
                      <a:gd name="connsiteY23" fmla="*/ 86214 h 704641"/>
                      <a:gd name="connsiteX24" fmla="*/ 559114 w 641663"/>
                      <a:gd name="connsiteY24" fmla="*/ 38589 h 704641"/>
                      <a:gd name="connsiteX25" fmla="*/ 416239 w 641663"/>
                      <a:gd name="connsiteY25" fmla="*/ 489 h 704641"/>
                      <a:gd name="connsiteX0" fmla="*/ 416239 w 641663"/>
                      <a:gd name="connsiteY0" fmla="*/ 1850 h 706002"/>
                      <a:gd name="connsiteX1" fmla="*/ 335783 w 641663"/>
                      <a:gd name="connsiteY1" fmla="*/ 8462 h 706002"/>
                      <a:gd name="connsiteX2" fmla="*/ 254314 w 641663"/>
                      <a:gd name="connsiteY2" fmla="*/ 30425 h 706002"/>
                      <a:gd name="connsiteX3" fmla="*/ 101914 w 641663"/>
                      <a:gd name="connsiteY3" fmla="*/ 135200 h 706002"/>
                      <a:gd name="connsiteX4" fmla="*/ 35239 w 641663"/>
                      <a:gd name="connsiteY4" fmla="*/ 225688 h 706002"/>
                      <a:gd name="connsiteX5" fmla="*/ 25714 w 641663"/>
                      <a:gd name="connsiteY5" fmla="*/ 306650 h 706002"/>
                      <a:gd name="connsiteX6" fmla="*/ 92389 w 641663"/>
                      <a:gd name="connsiteY6" fmla="*/ 335225 h 706002"/>
                      <a:gd name="connsiteX7" fmla="*/ 159064 w 641663"/>
                      <a:gd name="connsiteY7" fmla="*/ 239975 h 706002"/>
                      <a:gd name="connsiteX8" fmla="*/ 118401 w 641663"/>
                      <a:gd name="connsiteY8" fmla="*/ 303166 h 706002"/>
                      <a:gd name="connsiteX9" fmla="*/ 4102 w 641663"/>
                      <a:gd name="connsiteY9" fmla="*/ 441279 h 706002"/>
                      <a:gd name="connsiteX10" fmla="*/ 54289 w 641663"/>
                      <a:gd name="connsiteY10" fmla="*/ 535249 h 706002"/>
                      <a:gd name="connsiteX11" fmla="*/ 168589 w 641663"/>
                      <a:gd name="connsiteY11" fmla="*/ 459050 h 706002"/>
                      <a:gd name="connsiteX12" fmla="*/ 78101 w 641663"/>
                      <a:gd name="connsiteY12" fmla="*/ 554300 h 706002"/>
                      <a:gd name="connsiteX13" fmla="*/ 130489 w 641663"/>
                      <a:gd name="connsiteY13" fmla="*/ 640025 h 706002"/>
                      <a:gd name="connsiteX14" fmla="*/ 259076 w 641663"/>
                      <a:gd name="connsiteY14" fmla="*/ 611450 h 706002"/>
                      <a:gd name="connsiteX15" fmla="*/ 311464 w 641663"/>
                      <a:gd name="connsiteY15" fmla="*/ 554300 h 706002"/>
                      <a:gd name="connsiteX16" fmla="*/ 225739 w 641663"/>
                      <a:gd name="connsiteY16" fmla="*/ 678125 h 706002"/>
                      <a:gd name="connsiteX17" fmla="*/ 340039 w 641663"/>
                      <a:gd name="connsiteY17" fmla="*/ 697175 h 706002"/>
                      <a:gd name="connsiteX18" fmla="*/ 549589 w 641663"/>
                      <a:gd name="connsiteY18" fmla="*/ 563825 h 706002"/>
                      <a:gd name="connsiteX19" fmla="*/ 635314 w 641663"/>
                      <a:gd name="connsiteY19" fmla="*/ 373325 h 706002"/>
                      <a:gd name="connsiteX20" fmla="*/ 635314 w 641663"/>
                      <a:gd name="connsiteY20" fmla="*/ 278075 h 706002"/>
                      <a:gd name="connsiteX21" fmla="*/ 635314 w 641663"/>
                      <a:gd name="connsiteY21" fmla="*/ 220925 h 706002"/>
                      <a:gd name="connsiteX22" fmla="*/ 618041 w 641663"/>
                      <a:gd name="connsiteY22" fmla="*/ 199049 h 706002"/>
                      <a:gd name="connsiteX23" fmla="*/ 625789 w 641663"/>
                      <a:gd name="connsiteY23" fmla="*/ 87575 h 706002"/>
                      <a:gd name="connsiteX24" fmla="*/ 559114 w 641663"/>
                      <a:gd name="connsiteY24" fmla="*/ 39950 h 706002"/>
                      <a:gd name="connsiteX25" fmla="*/ 416239 w 641663"/>
                      <a:gd name="connsiteY25" fmla="*/ 1850 h 706002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18041 w 641663"/>
                      <a:gd name="connsiteY22" fmla="*/ 202317 h 709270"/>
                      <a:gd name="connsiteX23" fmla="*/ 625789 w 641663"/>
                      <a:gd name="connsiteY23" fmla="*/ 90843 h 709270"/>
                      <a:gd name="connsiteX24" fmla="*/ 559114 w 641663"/>
                      <a:gd name="connsiteY24" fmla="*/ 43218 h 709270"/>
                      <a:gd name="connsiteX25" fmla="*/ 486463 w 641663"/>
                      <a:gd name="connsiteY25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3947 w 641663"/>
                      <a:gd name="connsiteY21" fmla="*/ 208216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39618"/>
                      <a:gd name="connsiteY0" fmla="*/ 1463 h 709270"/>
                      <a:gd name="connsiteX1" fmla="*/ 335783 w 639618"/>
                      <a:gd name="connsiteY1" fmla="*/ 11730 h 709270"/>
                      <a:gd name="connsiteX2" fmla="*/ 254314 w 639618"/>
                      <a:gd name="connsiteY2" fmla="*/ 33693 h 709270"/>
                      <a:gd name="connsiteX3" fmla="*/ 101914 w 639618"/>
                      <a:gd name="connsiteY3" fmla="*/ 138468 h 709270"/>
                      <a:gd name="connsiteX4" fmla="*/ 35239 w 639618"/>
                      <a:gd name="connsiteY4" fmla="*/ 228956 h 709270"/>
                      <a:gd name="connsiteX5" fmla="*/ 25714 w 639618"/>
                      <a:gd name="connsiteY5" fmla="*/ 309918 h 709270"/>
                      <a:gd name="connsiteX6" fmla="*/ 92389 w 639618"/>
                      <a:gd name="connsiteY6" fmla="*/ 338493 h 709270"/>
                      <a:gd name="connsiteX7" fmla="*/ 159064 w 639618"/>
                      <a:gd name="connsiteY7" fmla="*/ 243243 h 709270"/>
                      <a:gd name="connsiteX8" fmla="*/ 118401 w 639618"/>
                      <a:gd name="connsiteY8" fmla="*/ 306434 h 709270"/>
                      <a:gd name="connsiteX9" fmla="*/ 4102 w 639618"/>
                      <a:gd name="connsiteY9" fmla="*/ 444547 h 709270"/>
                      <a:gd name="connsiteX10" fmla="*/ 54289 w 639618"/>
                      <a:gd name="connsiteY10" fmla="*/ 538517 h 709270"/>
                      <a:gd name="connsiteX11" fmla="*/ 168589 w 639618"/>
                      <a:gd name="connsiteY11" fmla="*/ 462318 h 709270"/>
                      <a:gd name="connsiteX12" fmla="*/ 78101 w 639618"/>
                      <a:gd name="connsiteY12" fmla="*/ 557568 h 709270"/>
                      <a:gd name="connsiteX13" fmla="*/ 130489 w 639618"/>
                      <a:gd name="connsiteY13" fmla="*/ 643293 h 709270"/>
                      <a:gd name="connsiteX14" fmla="*/ 259076 w 639618"/>
                      <a:gd name="connsiteY14" fmla="*/ 614718 h 709270"/>
                      <a:gd name="connsiteX15" fmla="*/ 311464 w 639618"/>
                      <a:gd name="connsiteY15" fmla="*/ 557568 h 709270"/>
                      <a:gd name="connsiteX16" fmla="*/ 225739 w 639618"/>
                      <a:gd name="connsiteY16" fmla="*/ 681393 h 709270"/>
                      <a:gd name="connsiteX17" fmla="*/ 340039 w 639618"/>
                      <a:gd name="connsiteY17" fmla="*/ 700443 h 709270"/>
                      <a:gd name="connsiteX18" fmla="*/ 549589 w 639618"/>
                      <a:gd name="connsiteY18" fmla="*/ 567093 h 709270"/>
                      <a:gd name="connsiteX19" fmla="*/ 635314 w 639618"/>
                      <a:gd name="connsiteY19" fmla="*/ 376593 h 709270"/>
                      <a:gd name="connsiteX20" fmla="*/ 627677 w 639618"/>
                      <a:gd name="connsiteY20" fmla="*/ 314238 h 709270"/>
                      <a:gd name="connsiteX21" fmla="*/ 633947 w 639618"/>
                      <a:gd name="connsiteY21" fmla="*/ 208216 h 709270"/>
                      <a:gd name="connsiteX22" fmla="*/ 625789 w 639618"/>
                      <a:gd name="connsiteY22" fmla="*/ 90843 h 709270"/>
                      <a:gd name="connsiteX23" fmla="*/ 559114 w 639618"/>
                      <a:gd name="connsiteY23" fmla="*/ 43218 h 709270"/>
                      <a:gd name="connsiteX24" fmla="*/ 486463 w 639618"/>
                      <a:gd name="connsiteY24" fmla="*/ 1463 h 709270"/>
                      <a:gd name="connsiteX0" fmla="*/ 486463 w 634072"/>
                      <a:gd name="connsiteY0" fmla="*/ 1463 h 709270"/>
                      <a:gd name="connsiteX1" fmla="*/ 335783 w 634072"/>
                      <a:gd name="connsiteY1" fmla="*/ 11730 h 709270"/>
                      <a:gd name="connsiteX2" fmla="*/ 254314 w 634072"/>
                      <a:gd name="connsiteY2" fmla="*/ 33693 h 709270"/>
                      <a:gd name="connsiteX3" fmla="*/ 101914 w 634072"/>
                      <a:gd name="connsiteY3" fmla="*/ 138468 h 709270"/>
                      <a:gd name="connsiteX4" fmla="*/ 35239 w 634072"/>
                      <a:gd name="connsiteY4" fmla="*/ 228956 h 709270"/>
                      <a:gd name="connsiteX5" fmla="*/ 25714 w 634072"/>
                      <a:gd name="connsiteY5" fmla="*/ 309918 h 709270"/>
                      <a:gd name="connsiteX6" fmla="*/ 92389 w 634072"/>
                      <a:gd name="connsiteY6" fmla="*/ 338493 h 709270"/>
                      <a:gd name="connsiteX7" fmla="*/ 159064 w 634072"/>
                      <a:gd name="connsiteY7" fmla="*/ 243243 h 709270"/>
                      <a:gd name="connsiteX8" fmla="*/ 118401 w 634072"/>
                      <a:gd name="connsiteY8" fmla="*/ 306434 h 709270"/>
                      <a:gd name="connsiteX9" fmla="*/ 4102 w 634072"/>
                      <a:gd name="connsiteY9" fmla="*/ 444547 h 709270"/>
                      <a:gd name="connsiteX10" fmla="*/ 54289 w 634072"/>
                      <a:gd name="connsiteY10" fmla="*/ 538517 h 709270"/>
                      <a:gd name="connsiteX11" fmla="*/ 168589 w 634072"/>
                      <a:gd name="connsiteY11" fmla="*/ 462318 h 709270"/>
                      <a:gd name="connsiteX12" fmla="*/ 78101 w 634072"/>
                      <a:gd name="connsiteY12" fmla="*/ 557568 h 709270"/>
                      <a:gd name="connsiteX13" fmla="*/ 130489 w 634072"/>
                      <a:gd name="connsiteY13" fmla="*/ 643293 h 709270"/>
                      <a:gd name="connsiteX14" fmla="*/ 259076 w 634072"/>
                      <a:gd name="connsiteY14" fmla="*/ 614718 h 709270"/>
                      <a:gd name="connsiteX15" fmla="*/ 311464 w 634072"/>
                      <a:gd name="connsiteY15" fmla="*/ 557568 h 709270"/>
                      <a:gd name="connsiteX16" fmla="*/ 225739 w 634072"/>
                      <a:gd name="connsiteY16" fmla="*/ 681393 h 709270"/>
                      <a:gd name="connsiteX17" fmla="*/ 340039 w 634072"/>
                      <a:gd name="connsiteY17" fmla="*/ 700443 h 709270"/>
                      <a:gd name="connsiteX18" fmla="*/ 549589 w 634072"/>
                      <a:gd name="connsiteY18" fmla="*/ 567093 h 709270"/>
                      <a:gd name="connsiteX19" fmla="*/ 619759 w 634072"/>
                      <a:gd name="connsiteY19" fmla="*/ 377997 h 709270"/>
                      <a:gd name="connsiteX20" fmla="*/ 627677 w 634072"/>
                      <a:gd name="connsiteY20" fmla="*/ 314238 h 709270"/>
                      <a:gd name="connsiteX21" fmla="*/ 633947 w 634072"/>
                      <a:gd name="connsiteY21" fmla="*/ 208216 h 709270"/>
                      <a:gd name="connsiteX22" fmla="*/ 625789 w 634072"/>
                      <a:gd name="connsiteY22" fmla="*/ 90843 h 709270"/>
                      <a:gd name="connsiteX23" fmla="*/ 559114 w 634072"/>
                      <a:gd name="connsiteY23" fmla="*/ 43218 h 709270"/>
                      <a:gd name="connsiteX24" fmla="*/ 486463 w 634072"/>
                      <a:gd name="connsiteY24" fmla="*/ 1463 h 709270"/>
                      <a:gd name="connsiteX0" fmla="*/ 486463 w 634072"/>
                      <a:gd name="connsiteY0" fmla="*/ 3196 h 711003"/>
                      <a:gd name="connsiteX1" fmla="*/ 353475 w 634072"/>
                      <a:gd name="connsiteY1" fmla="*/ 6498 h 711003"/>
                      <a:gd name="connsiteX2" fmla="*/ 254314 w 634072"/>
                      <a:gd name="connsiteY2" fmla="*/ 35426 h 711003"/>
                      <a:gd name="connsiteX3" fmla="*/ 101914 w 634072"/>
                      <a:gd name="connsiteY3" fmla="*/ 140201 h 711003"/>
                      <a:gd name="connsiteX4" fmla="*/ 35239 w 634072"/>
                      <a:gd name="connsiteY4" fmla="*/ 230689 h 711003"/>
                      <a:gd name="connsiteX5" fmla="*/ 25714 w 634072"/>
                      <a:gd name="connsiteY5" fmla="*/ 311651 h 711003"/>
                      <a:gd name="connsiteX6" fmla="*/ 92389 w 634072"/>
                      <a:gd name="connsiteY6" fmla="*/ 340226 h 711003"/>
                      <a:gd name="connsiteX7" fmla="*/ 159064 w 634072"/>
                      <a:gd name="connsiteY7" fmla="*/ 244976 h 711003"/>
                      <a:gd name="connsiteX8" fmla="*/ 118401 w 634072"/>
                      <a:gd name="connsiteY8" fmla="*/ 308167 h 711003"/>
                      <a:gd name="connsiteX9" fmla="*/ 4102 w 634072"/>
                      <a:gd name="connsiteY9" fmla="*/ 446280 h 711003"/>
                      <a:gd name="connsiteX10" fmla="*/ 54289 w 634072"/>
                      <a:gd name="connsiteY10" fmla="*/ 540250 h 711003"/>
                      <a:gd name="connsiteX11" fmla="*/ 168589 w 634072"/>
                      <a:gd name="connsiteY11" fmla="*/ 464051 h 711003"/>
                      <a:gd name="connsiteX12" fmla="*/ 78101 w 634072"/>
                      <a:gd name="connsiteY12" fmla="*/ 559301 h 711003"/>
                      <a:gd name="connsiteX13" fmla="*/ 130489 w 634072"/>
                      <a:gd name="connsiteY13" fmla="*/ 645026 h 711003"/>
                      <a:gd name="connsiteX14" fmla="*/ 259076 w 634072"/>
                      <a:gd name="connsiteY14" fmla="*/ 616451 h 711003"/>
                      <a:gd name="connsiteX15" fmla="*/ 311464 w 634072"/>
                      <a:gd name="connsiteY15" fmla="*/ 559301 h 711003"/>
                      <a:gd name="connsiteX16" fmla="*/ 225739 w 634072"/>
                      <a:gd name="connsiteY16" fmla="*/ 683126 h 711003"/>
                      <a:gd name="connsiteX17" fmla="*/ 340039 w 634072"/>
                      <a:gd name="connsiteY17" fmla="*/ 702176 h 711003"/>
                      <a:gd name="connsiteX18" fmla="*/ 549589 w 634072"/>
                      <a:gd name="connsiteY18" fmla="*/ 568826 h 711003"/>
                      <a:gd name="connsiteX19" fmla="*/ 619759 w 634072"/>
                      <a:gd name="connsiteY19" fmla="*/ 379730 h 711003"/>
                      <a:gd name="connsiteX20" fmla="*/ 627677 w 634072"/>
                      <a:gd name="connsiteY20" fmla="*/ 315971 h 711003"/>
                      <a:gd name="connsiteX21" fmla="*/ 633947 w 634072"/>
                      <a:gd name="connsiteY21" fmla="*/ 209949 h 711003"/>
                      <a:gd name="connsiteX22" fmla="*/ 625789 w 634072"/>
                      <a:gd name="connsiteY22" fmla="*/ 92576 h 711003"/>
                      <a:gd name="connsiteX23" fmla="*/ 559114 w 634072"/>
                      <a:gd name="connsiteY23" fmla="*/ 44951 h 711003"/>
                      <a:gd name="connsiteX24" fmla="*/ 486463 w 634072"/>
                      <a:gd name="connsiteY24" fmla="*/ 3196 h 711003"/>
                      <a:gd name="connsiteX0" fmla="*/ 486463 w 634072"/>
                      <a:gd name="connsiteY0" fmla="*/ 10201 h 718008"/>
                      <a:gd name="connsiteX1" fmla="*/ 353475 w 634072"/>
                      <a:gd name="connsiteY1" fmla="*/ 13503 h 718008"/>
                      <a:gd name="connsiteX2" fmla="*/ 254314 w 634072"/>
                      <a:gd name="connsiteY2" fmla="*/ 42431 h 718008"/>
                      <a:gd name="connsiteX3" fmla="*/ 101914 w 634072"/>
                      <a:gd name="connsiteY3" fmla="*/ 147206 h 718008"/>
                      <a:gd name="connsiteX4" fmla="*/ 35239 w 634072"/>
                      <a:gd name="connsiteY4" fmla="*/ 237694 h 718008"/>
                      <a:gd name="connsiteX5" fmla="*/ 25714 w 634072"/>
                      <a:gd name="connsiteY5" fmla="*/ 318656 h 718008"/>
                      <a:gd name="connsiteX6" fmla="*/ 92389 w 634072"/>
                      <a:gd name="connsiteY6" fmla="*/ 347231 h 718008"/>
                      <a:gd name="connsiteX7" fmla="*/ 159064 w 634072"/>
                      <a:gd name="connsiteY7" fmla="*/ 251981 h 718008"/>
                      <a:gd name="connsiteX8" fmla="*/ 118401 w 634072"/>
                      <a:gd name="connsiteY8" fmla="*/ 315172 h 718008"/>
                      <a:gd name="connsiteX9" fmla="*/ 4102 w 634072"/>
                      <a:gd name="connsiteY9" fmla="*/ 453285 h 718008"/>
                      <a:gd name="connsiteX10" fmla="*/ 54289 w 634072"/>
                      <a:gd name="connsiteY10" fmla="*/ 547255 h 718008"/>
                      <a:gd name="connsiteX11" fmla="*/ 168589 w 634072"/>
                      <a:gd name="connsiteY11" fmla="*/ 471056 h 718008"/>
                      <a:gd name="connsiteX12" fmla="*/ 78101 w 634072"/>
                      <a:gd name="connsiteY12" fmla="*/ 566306 h 718008"/>
                      <a:gd name="connsiteX13" fmla="*/ 130489 w 634072"/>
                      <a:gd name="connsiteY13" fmla="*/ 652031 h 718008"/>
                      <a:gd name="connsiteX14" fmla="*/ 259076 w 634072"/>
                      <a:gd name="connsiteY14" fmla="*/ 623456 h 718008"/>
                      <a:gd name="connsiteX15" fmla="*/ 311464 w 634072"/>
                      <a:gd name="connsiteY15" fmla="*/ 566306 h 718008"/>
                      <a:gd name="connsiteX16" fmla="*/ 225739 w 634072"/>
                      <a:gd name="connsiteY16" fmla="*/ 690131 h 718008"/>
                      <a:gd name="connsiteX17" fmla="*/ 340039 w 634072"/>
                      <a:gd name="connsiteY17" fmla="*/ 709181 h 718008"/>
                      <a:gd name="connsiteX18" fmla="*/ 549589 w 634072"/>
                      <a:gd name="connsiteY18" fmla="*/ 575831 h 718008"/>
                      <a:gd name="connsiteX19" fmla="*/ 619759 w 634072"/>
                      <a:gd name="connsiteY19" fmla="*/ 386735 h 718008"/>
                      <a:gd name="connsiteX20" fmla="*/ 627677 w 634072"/>
                      <a:gd name="connsiteY20" fmla="*/ 322976 h 718008"/>
                      <a:gd name="connsiteX21" fmla="*/ 633947 w 634072"/>
                      <a:gd name="connsiteY21" fmla="*/ 216954 h 718008"/>
                      <a:gd name="connsiteX22" fmla="*/ 625789 w 634072"/>
                      <a:gd name="connsiteY22" fmla="*/ 99581 h 718008"/>
                      <a:gd name="connsiteX23" fmla="*/ 559114 w 634072"/>
                      <a:gd name="connsiteY23" fmla="*/ 51956 h 718008"/>
                      <a:gd name="connsiteX24" fmla="*/ 486463 w 634072"/>
                      <a:gd name="connsiteY24" fmla="*/ 10201 h 718008"/>
                      <a:gd name="connsiteX0" fmla="*/ 486463 w 634072"/>
                      <a:gd name="connsiteY0" fmla="*/ 3374 h 711181"/>
                      <a:gd name="connsiteX1" fmla="*/ 353475 w 634072"/>
                      <a:gd name="connsiteY1" fmla="*/ 6676 h 711181"/>
                      <a:gd name="connsiteX2" fmla="*/ 254314 w 634072"/>
                      <a:gd name="connsiteY2" fmla="*/ 35604 h 711181"/>
                      <a:gd name="connsiteX3" fmla="*/ 101914 w 634072"/>
                      <a:gd name="connsiteY3" fmla="*/ 140379 h 711181"/>
                      <a:gd name="connsiteX4" fmla="*/ 35239 w 634072"/>
                      <a:gd name="connsiteY4" fmla="*/ 230867 h 711181"/>
                      <a:gd name="connsiteX5" fmla="*/ 25714 w 634072"/>
                      <a:gd name="connsiteY5" fmla="*/ 311829 h 711181"/>
                      <a:gd name="connsiteX6" fmla="*/ 92389 w 634072"/>
                      <a:gd name="connsiteY6" fmla="*/ 340404 h 711181"/>
                      <a:gd name="connsiteX7" fmla="*/ 159064 w 634072"/>
                      <a:gd name="connsiteY7" fmla="*/ 245154 h 711181"/>
                      <a:gd name="connsiteX8" fmla="*/ 118401 w 634072"/>
                      <a:gd name="connsiteY8" fmla="*/ 308345 h 711181"/>
                      <a:gd name="connsiteX9" fmla="*/ 4102 w 634072"/>
                      <a:gd name="connsiteY9" fmla="*/ 446458 h 711181"/>
                      <a:gd name="connsiteX10" fmla="*/ 54289 w 634072"/>
                      <a:gd name="connsiteY10" fmla="*/ 540428 h 711181"/>
                      <a:gd name="connsiteX11" fmla="*/ 168589 w 634072"/>
                      <a:gd name="connsiteY11" fmla="*/ 464229 h 711181"/>
                      <a:gd name="connsiteX12" fmla="*/ 78101 w 634072"/>
                      <a:gd name="connsiteY12" fmla="*/ 559479 h 711181"/>
                      <a:gd name="connsiteX13" fmla="*/ 130489 w 634072"/>
                      <a:gd name="connsiteY13" fmla="*/ 645204 h 711181"/>
                      <a:gd name="connsiteX14" fmla="*/ 259076 w 634072"/>
                      <a:gd name="connsiteY14" fmla="*/ 616629 h 711181"/>
                      <a:gd name="connsiteX15" fmla="*/ 311464 w 634072"/>
                      <a:gd name="connsiteY15" fmla="*/ 559479 h 711181"/>
                      <a:gd name="connsiteX16" fmla="*/ 225739 w 634072"/>
                      <a:gd name="connsiteY16" fmla="*/ 683304 h 711181"/>
                      <a:gd name="connsiteX17" fmla="*/ 340039 w 634072"/>
                      <a:gd name="connsiteY17" fmla="*/ 702354 h 711181"/>
                      <a:gd name="connsiteX18" fmla="*/ 549589 w 634072"/>
                      <a:gd name="connsiteY18" fmla="*/ 569004 h 711181"/>
                      <a:gd name="connsiteX19" fmla="*/ 619759 w 634072"/>
                      <a:gd name="connsiteY19" fmla="*/ 379908 h 711181"/>
                      <a:gd name="connsiteX20" fmla="*/ 627677 w 634072"/>
                      <a:gd name="connsiteY20" fmla="*/ 316149 h 711181"/>
                      <a:gd name="connsiteX21" fmla="*/ 633947 w 634072"/>
                      <a:gd name="connsiteY21" fmla="*/ 210127 h 711181"/>
                      <a:gd name="connsiteX22" fmla="*/ 625789 w 634072"/>
                      <a:gd name="connsiteY22" fmla="*/ 92754 h 711181"/>
                      <a:gd name="connsiteX23" fmla="*/ 559114 w 634072"/>
                      <a:gd name="connsiteY23" fmla="*/ 45129 h 711181"/>
                      <a:gd name="connsiteX24" fmla="*/ 486463 w 634072"/>
                      <a:gd name="connsiteY24" fmla="*/ 3374 h 711181"/>
                      <a:gd name="connsiteX0" fmla="*/ 486463 w 634072"/>
                      <a:gd name="connsiteY0" fmla="*/ 5125 h 712932"/>
                      <a:gd name="connsiteX1" fmla="*/ 353475 w 634072"/>
                      <a:gd name="connsiteY1" fmla="*/ 8427 h 712932"/>
                      <a:gd name="connsiteX2" fmla="*/ 254314 w 634072"/>
                      <a:gd name="connsiteY2" fmla="*/ 37355 h 712932"/>
                      <a:gd name="connsiteX3" fmla="*/ 101914 w 634072"/>
                      <a:gd name="connsiteY3" fmla="*/ 142130 h 712932"/>
                      <a:gd name="connsiteX4" fmla="*/ 35239 w 634072"/>
                      <a:gd name="connsiteY4" fmla="*/ 232618 h 712932"/>
                      <a:gd name="connsiteX5" fmla="*/ 25714 w 634072"/>
                      <a:gd name="connsiteY5" fmla="*/ 313580 h 712932"/>
                      <a:gd name="connsiteX6" fmla="*/ 92389 w 634072"/>
                      <a:gd name="connsiteY6" fmla="*/ 342155 h 712932"/>
                      <a:gd name="connsiteX7" fmla="*/ 159064 w 634072"/>
                      <a:gd name="connsiteY7" fmla="*/ 246905 h 712932"/>
                      <a:gd name="connsiteX8" fmla="*/ 118401 w 634072"/>
                      <a:gd name="connsiteY8" fmla="*/ 310096 h 712932"/>
                      <a:gd name="connsiteX9" fmla="*/ 4102 w 634072"/>
                      <a:gd name="connsiteY9" fmla="*/ 448209 h 712932"/>
                      <a:gd name="connsiteX10" fmla="*/ 54289 w 634072"/>
                      <a:gd name="connsiteY10" fmla="*/ 542179 h 712932"/>
                      <a:gd name="connsiteX11" fmla="*/ 168589 w 634072"/>
                      <a:gd name="connsiteY11" fmla="*/ 465980 h 712932"/>
                      <a:gd name="connsiteX12" fmla="*/ 78101 w 634072"/>
                      <a:gd name="connsiteY12" fmla="*/ 561230 h 712932"/>
                      <a:gd name="connsiteX13" fmla="*/ 130489 w 634072"/>
                      <a:gd name="connsiteY13" fmla="*/ 646955 h 712932"/>
                      <a:gd name="connsiteX14" fmla="*/ 259076 w 634072"/>
                      <a:gd name="connsiteY14" fmla="*/ 618380 h 712932"/>
                      <a:gd name="connsiteX15" fmla="*/ 311464 w 634072"/>
                      <a:gd name="connsiteY15" fmla="*/ 561230 h 712932"/>
                      <a:gd name="connsiteX16" fmla="*/ 225739 w 634072"/>
                      <a:gd name="connsiteY16" fmla="*/ 685055 h 712932"/>
                      <a:gd name="connsiteX17" fmla="*/ 340039 w 634072"/>
                      <a:gd name="connsiteY17" fmla="*/ 704105 h 712932"/>
                      <a:gd name="connsiteX18" fmla="*/ 549589 w 634072"/>
                      <a:gd name="connsiteY18" fmla="*/ 570755 h 712932"/>
                      <a:gd name="connsiteX19" fmla="*/ 619759 w 634072"/>
                      <a:gd name="connsiteY19" fmla="*/ 381659 h 712932"/>
                      <a:gd name="connsiteX20" fmla="*/ 627677 w 634072"/>
                      <a:gd name="connsiteY20" fmla="*/ 317900 h 712932"/>
                      <a:gd name="connsiteX21" fmla="*/ 633947 w 634072"/>
                      <a:gd name="connsiteY21" fmla="*/ 211878 h 712932"/>
                      <a:gd name="connsiteX22" fmla="*/ 625789 w 634072"/>
                      <a:gd name="connsiteY22" fmla="*/ 94505 h 712932"/>
                      <a:gd name="connsiteX23" fmla="*/ 559114 w 634072"/>
                      <a:gd name="connsiteY23" fmla="*/ 46880 h 712932"/>
                      <a:gd name="connsiteX24" fmla="*/ 486463 w 634072"/>
                      <a:gd name="connsiteY24" fmla="*/ 5125 h 712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34072" h="712932">
                        <a:moveTo>
                          <a:pt x="486463" y="5125"/>
                        </a:moveTo>
                        <a:cubicBezTo>
                          <a:pt x="452190" y="-1284"/>
                          <a:pt x="402079" y="-3208"/>
                          <a:pt x="353475" y="8427"/>
                        </a:cubicBezTo>
                        <a:cubicBezTo>
                          <a:pt x="304871" y="20062"/>
                          <a:pt x="296241" y="15071"/>
                          <a:pt x="254314" y="37355"/>
                        </a:cubicBezTo>
                        <a:cubicBezTo>
                          <a:pt x="212387" y="59639"/>
                          <a:pt x="138426" y="109586"/>
                          <a:pt x="101914" y="142130"/>
                        </a:cubicBezTo>
                        <a:cubicBezTo>
                          <a:pt x="65402" y="174674"/>
                          <a:pt x="47939" y="204043"/>
                          <a:pt x="35239" y="232618"/>
                        </a:cubicBezTo>
                        <a:cubicBezTo>
                          <a:pt x="22539" y="261193"/>
                          <a:pt x="16189" y="295324"/>
                          <a:pt x="25714" y="313580"/>
                        </a:cubicBezTo>
                        <a:cubicBezTo>
                          <a:pt x="35239" y="331836"/>
                          <a:pt x="70164" y="353267"/>
                          <a:pt x="92389" y="342155"/>
                        </a:cubicBezTo>
                        <a:cubicBezTo>
                          <a:pt x="114614" y="331043"/>
                          <a:pt x="154729" y="252248"/>
                          <a:pt x="159064" y="246905"/>
                        </a:cubicBezTo>
                        <a:cubicBezTo>
                          <a:pt x="163399" y="241562"/>
                          <a:pt x="142641" y="291627"/>
                          <a:pt x="118401" y="310096"/>
                        </a:cubicBezTo>
                        <a:cubicBezTo>
                          <a:pt x="94161" y="328566"/>
                          <a:pt x="21137" y="411910"/>
                          <a:pt x="4102" y="448209"/>
                        </a:cubicBezTo>
                        <a:cubicBezTo>
                          <a:pt x="-12933" y="484508"/>
                          <a:pt x="26874" y="539217"/>
                          <a:pt x="54289" y="542179"/>
                        </a:cubicBezTo>
                        <a:cubicBezTo>
                          <a:pt x="81704" y="545141"/>
                          <a:pt x="164620" y="462805"/>
                          <a:pt x="168589" y="465980"/>
                        </a:cubicBezTo>
                        <a:cubicBezTo>
                          <a:pt x="172558" y="469155"/>
                          <a:pt x="84451" y="531068"/>
                          <a:pt x="78101" y="561230"/>
                        </a:cubicBezTo>
                        <a:cubicBezTo>
                          <a:pt x="71751" y="591392"/>
                          <a:pt x="100327" y="637430"/>
                          <a:pt x="130489" y="646955"/>
                        </a:cubicBezTo>
                        <a:cubicBezTo>
                          <a:pt x="160651" y="656480"/>
                          <a:pt x="228914" y="632667"/>
                          <a:pt x="259076" y="618380"/>
                        </a:cubicBezTo>
                        <a:cubicBezTo>
                          <a:pt x="289238" y="604093"/>
                          <a:pt x="317020" y="550118"/>
                          <a:pt x="311464" y="561230"/>
                        </a:cubicBezTo>
                        <a:cubicBezTo>
                          <a:pt x="305908" y="572343"/>
                          <a:pt x="220977" y="661243"/>
                          <a:pt x="225739" y="685055"/>
                        </a:cubicBezTo>
                        <a:cubicBezTo>
                          <a:pt x="230501" y="708867"/>
                          <a:pt x="286064" y="723155"/>
                          <a:pt x="340039" y="704105"/>
                        </a:cubicBezTo>
                        <a:cubicBezTo>
                          <a:pt x="394014" y="685055"/>
                          <a:pt x="502969" y="624496"/>
                          <a:pt x="549589" y="570755"/>
                        </a:cubicBezTo>
                        <a:cubicBezTo>
                          <a:pt x="596209" y="517014"/>
                          <a:pt x="606744" y="423802"/>
                          <a:pt x="619759" y="381659"/>
                        </a:cubicBezTo>
                        <a:cubicBezTo>
                          <a:pt x="632774" y="339517"/>
                          <a:pt x="627677" y="317900"/>
                          <a:pt x="627677" y="317900"/>
                        </a:cubicBezTo>
                        <a:cubicBezTo>
                          <a:pt x="627221" y="293524"/>
                          <a:pt x="634403" y="236254"/>
                          <a:pt x="633947" y="211878"/>
                        </a:cubicBezTo>
                        <a:cubicBezTo>
                          <a:pt x="632359" y="180128"/>
                          <a:pt x="638489" y="124668"/>
                          <a:pt x="625789" y="94505"/>
                        </a:cubicBezTo>
                        <a:cubicBezTo>
                          <a:pt x="613089" y="64343"/>
                          <a:pt x="582335" y="61777"/>
                          <a:pt x="559114" y="46880"/>
                        </a:cubicBezTo>
                        <a:cubicBezTo>
                          <a:pt x="535893" y="31983"/>
                          <a:pt x="520736" y="11534"/>
                          <a:pt x="486463" y="5125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12" name="Group 111">
                    <a:extLst>
                      <a:ext uri="{FF2B5EF4-FFF2-40B4-BE49-F238E27FC236}">
                        <a16:creationId xmlns:a16="http://schemas.microsoft.com/office/drawing/2014/main" id="{1613B453-9DC0-40C8-A1AF-0FB13C732968}"/>
                      </a:ext>
                    </a:extLst>
                  </p:cNvPr>
                  <p:cNvGrpSpPr/>
                  <p:nvPr/>
                </p:nvGrpSpPr>
                <p:grpSpPr>
                  <a:xfrm rot="194516" flipH="1">
                    <a:off x="5729308" y="3064311"/>
                    <a:ext cx="307393" cy="1099215"/>
                    <a:chOff x="1018808" y="2859083"/>
                    <a:chExt cx="307393" cy="1099215"/>
                  </a:xfrm>
                  <a:solidFill>
                    <a:schemeClr val="accent2">
                      <a:lumMod val="40000"/>
                      <a:lumOff val="60000"/>
                    </a:schemeClr>
                  </a:solidFill>
                </p:grpSpPr>
                <p:sp>
                  <p:nvSpPr>
                    <p:cNvPr id="115" name="Rectangle: Rounded Corners 114">
                      <a:extLst>
                        <a:ext uri="{FF2B5EF4-FFF2-40B4-BE49-F238E27FC236}">
                          <a16:creationId xmlns:a16="http://schemas.microsoft.com/office/drawing/2014/main" id="{994D30D8-65F8-4CF6-BA23-D83268578CCE}"/>
                        </a:ext>
                      </a:extLst>
                    </p:cNvPr>
                    <p:cNvSpPr/>
                    <p:nvPr/>
                  </p:nvSpPr>
                  <p:spPr>
                    <a:xfrm rot="39616">
                      <a:off x="1139795" y="3276270"/>
                      <a:ext cx="186406" cy="682028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6" name="Rectangle: Rounded Corners 115">
                      <a:extLst>
                        <a:ext uri="{FF2B5EF4-FFF2-40B4-BE49-F238E27FC236}">
                          <a16:creationId xmlns:a16="http://schemas.microsoft.com/office/drawing/2014/main" id="{5981DA34-6FEE-4620-A985-52BB1D46613D}"/>
                        </a:ext>
                      </a:extLst>
                    </p:cNvPr>
                    <p:cNvSpPr/>
                    <p:nvPr/>
                  </p:nvSpPr>
                  <p:spPr>
                    <a:xfrm rot="194516">
                      <a:off x="1018808" y="2859083"/>
                      <a:ext cx="307239" cy="547318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5950B8BD-9151-43A7-94F1-F18E530271D3}"/>
                    </a:ext>
                  </a:extLst>
                </p:cNvPr>
                <p:cNvGrpSpPr/>
                <p:nvPr/>
              </p:nvGrpSpPr>
              <p:grpSpPr>
                <a:xfrm rot="21045049">
                  <a:off x="7173890" y="3064736"/>
                  <a:ext cx="330249" cy="1020918"/>
                  <a:chOff x="7250028" y="3118751"/>
                  <a:chExt cx="307239" cy="1067882"/>
                </a:xfrm>
              </p:grpSpPr>
              <p:sp>
                <p:nvSpPr>
                  <p:cNvPr id="108" name="Rectangle: Rounded Corners 107">
                    <a:extLst>
                      <a:ext uri="{FF2B5EF4-FFF2-40B4-BE49-F238E27FC236}">
                        <a16:creationId xmlns:a16="http://schemas.microsoft.com/office/drawing/2014/main" id="{1AD47150-918D-402A-87EA-BAED4EAEE1B2}"/>
                      </a:ext>
                    </a:extLst>
                  </p:cNvPr>
                  <p:cNvSpPr/>
                  <p:nvPr/>
                </p:nvSpPr>
                <p:spPr>
                  <a:xfrm rot="554951">
                    <a:off x="7250028" y="3118751"/>
                    <a:ext cx="307239" cy="54731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Rectangle: Rounded Corners 108">
                    <a:extLst>
                      <a:ext uri="{FF2B5EF4-FFF2-40B4-BE49-F238E27FC236}">
                        <a16:creationId xmlns:a16="http://schemas.microsoft.com/office/drawing/2014/main" id="{46B844BA-A718-4999-8EA5-0E1844198942}"/>
                      </a:ext>
                    </a:extLst>
                  </p:cNvPr>
                  <p:cNvSpPr/>
                  <p:nvPr/>
                </p:nvSpPr>
                <p:spPr>
                  <a:xfrm rot="554951">
                    <a:off x="7304160" y="3573650"/>
                    <a:ext cx="194168" cy="612983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8C47AB1A-82B8-4123-BB52-97BEB018799E}"/>
                    </a:ext>
                  </a:extLst>
                </p:cNvPr>
                <p:cNvSpPr/>
                <p:nvPr/>
              </p:nvSpPr>
              <p:spPr>
                <a:xfrm>
                  <a:off x="5740442" y="966332"/>
                  <a:ext cx="1899057" cy="1960317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AAA56AA0-BF60-4879-BD5E-4820DC916884}"/>
                    </a:ext>
                  </a:extLst>
                </p:cNvPr>
                <p:cNvSpPr/>
                <p:nvPr/>
              </p:nvSpPr>
              <p:spPr>
                <a:xfrm>
                  <a:off x="6280292" y="1719333"/>
                  <a:ext cx="251576" cy="3283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AABF98A5-75C7-440B-AFBF-A0A3A96D2239}"/>
                    </a:ext>
                  </a:extLst>
                </p:cNvPr>
                <p:cNvSpPr/>
                <p:nvPr/>
              </p:nvSpPr>
              <p:spPr>
                <a:xfrm>
                  <a:off x="6315097" y="1798948"/>
                  <a:ext cx="151789" cy="16613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B5CDF270-4C7A-4E95-826E-D804817061C6}"/>
                    </a:ext>
                  </a:extLst>
                </p:cNvPr>
                <p:cNvSpPr/>
                <p:nvPr/>
              </p:nvSpPr>
              <p:spPr>
                <a:xfrm>
                  <a:off x="6851567" y="1716068"/>
                  <a:ext cx="251576" cy="3283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3DC60462-6BF0-4FD2-84EA-0A1D3A58D566}"/>
                    </a:ext>
                  </a:extLst>
                </p:cNvPr>
                <p:cNvSpPr/>
                <p:nvPr/>
              </p:nvSpPr>
              <p:spPr>
                <a:xfrm>
                  <a:off x="6886372" y="1795683"/>
                  <a:ext cx="151789" cy="16613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Rectangle: Rounded Corners 106">
                  <a:extLst>
                    <a:ext uri="{FF2B5EF4-FFF2-40B4-BE49-F238E27FC236}">
                      <a16:creationId xmlns:a16="http://schemas.microsoft.com/office/drawing/2014/main" id="{B8274415-942A-4B59-9A7C-66013EC218A1}"/>
                    </a:ext>
                  </a:extLst>
                </p:cNvPr>
                <p:cNvSpPr/>
                <p:nvPr/>
              </p:nvSpPr>
              <p:spPr>
                <a:xfrm>
                  <a:off x="5777642" y="3057300"/>
                  <a:ext cx="1644819" cy="1589649"/>
                </a:xfrm>
                <a:prstGeom prst="round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FF0A1EEF-95CD-4DDE-AE4C-11A24C2EBF73}"/>
                  </a:ext>
                </a:extLst>
              </p:cNvPr>
              <p:cNvSpPr/>
              <p:nvPr/>
            </p:nvSpPr>
            <p:spPr>
              <a:xfrm>
                <a:off x="6674902" y="3408858"/>
                <a:ext cx="1561127" cy="1027538"/>
              </a:xfrm>
              <a:custGeom>
                <a:avLst/>
                <a:gdLst>
                  <a:gd name="connsiteX0" fmla="*/ 676546 w 1352630"/>
                  <a:gd name="connsiteY0" fmla="*/ 0 h 786406"/>
                  <a:gd name="connsiteX1" fmla="*/ 1339537 w 1352630"/>
                  <a:gd name="connsiteY1" fmla="*/ 629701 h 786406"/>
                  <a:gd name="connsiteX2" fmla="*/ 1352630 w 1352630"/>
                  <a:gd name="connsiteY2" fmla="*/ 781060 h 786406"/>
                  <a:gd name="connsiteX3" fmla="*/ 1346669 w 1352630"/>
                  <a:gd name="connsiteY3" fmla="*/ 778591 h 786406"/>
                  <a:gd name="connsiteX4" fmla="*/ 18865 w 1352630"/>
                  <a:gd name="connsiteY4" fmla="*/ 778591 h 786406"/>
                  <a:gd name="connsiteX5" fmla="*/ 0 w 1352630"/>
                  <a:gd name="connsiteY5" fmla="*/ 786406 h 786406"/>
                  <a:gd name="connsiteX6" fmla="*/ 13555 w 1352630"/>
                  <a:gd name="connsiteY6" fmla="*/ 629701 h 786406"/>
                  <a:gd name="connsiteX7" fmla="*/ 676546 w 1352630"/>
                  <a:gd name="connsiteY7" fmla="*/ 0 h 786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2630" h="786406">
                    <a:moveTo>
                      <a:pt x="676546" y="0"/>
                    </a:moveTo>
                    <a:cubicBezTo>
                      <a:pt x="1003580" y="0"/>
                      <a:pt x="1276434" y="270331"/>
                      <a:pt x="1339537" y="629701"/>
                    </a:cubicBezTo>
                    <a:lnTo>
                      <a:pt x="1352630" y="781060"/>
                    </a:lnTo>
                    <a:lnTo>
                      <a:pt x="1346669" y="778591"/>
                    </a:lnTo>
                    <a:lnTo>
                      <a:pt x="18865" y="778591"/>
                    </a:lnTo>
                    <a:lnTo>
                      <a:pt x="0" y="786406"/>
                    </a:lnTo>
                    <a:lnTo>
                      <a:pt x="13555" y="629701"/>
                    </a:lnTo>
                    <a:cubicBezTo>
                      <a:pt x="76659" y="270331"/>
                      <a:pt x="349512" y="0"/>
                      <a:pt x="67654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A1365AE-A946-400A-A521-B14878824ED7}"/>
                </a:ext>
              </a:extLst>
            </p:cNvPr>
            <p:cNvSpPr/>
            <p:nvPr/>
          </p:nvSpPr>
          <p:spPr>
            <a:xfrm>
              <a:off x="6870910" y="3396662"/>
              <a:ext cx="1129179" cy="493128"/>
            </a:xfrm>
            <a:custGeom>
              <a:avLst/>
              <a:gdLst>
                <a:gd name="connsiteX0" fmla="*/ 493054 w 983232"/>
                <a:gd name="connsiteY0" fmla="*/ 0 h 427405"/>
                <a:gd name="connsiteX1" fmla="*/ 958950 w 983232"/>
                <a:gd name="connsiteY1" fmla="*/ 318778 h 427405"/>
                <a:gd name="connsiteX2" fmla="*/ 983232 w 983232"/>
                <a:gd name="connsiteY2" fmla="*/ 399526 h 427405"/>
                <a:gd name="connsiteX3" fmla="*/ 971952 w 983232"/>
                <a:gd name="connsiteY3" fmla="*/ 405978 h 427405"/>
                <a:gd name="connsiteX4" fmla="*/ 909856 w 983232"/>
                <a:gd name="connsiteY4" fmla="*/ 416614 h 427405"/>
                <a:gd name="connsiteX5" fmla="*/ 750326 w 983232"/>
                <a:gd name="connsiteY5" fmla="*/ 281273 h 427405"/>
                <a:gd name="connsiteX6" fmla="*/ 762083 w 983232"/>
                <a:gd name="connsiteY6" fmla="*/ 231868 h 427405"/>
                <a:gd name="connsiteX7" fmla="*/ 710435 w 983232"/>
                <a:gd name="connsiteY7" fmla="*/ 223198 h 427405"/>
                <a:gd name="connsiteX8" fmla="*/ 650915 w 983232"/>
                <a:gd name="connsiteY8" fmla="*/ 182448 h 427405"/>
                <a:gd name="connsiteX9" fmla="*/ 646188 w 983232"/>
                <a:gd name="connsiteY9" fmla="*/ 169580 h 427405"/>
                <a:gd name="connsiteX10" fmla="*/ 602012 w 983232"/>
                <a:gd name="connsiteY10" fmla="*/ 176996 h 427405"/>
                <a:gd name="connsiteX11" fmla="*/ 506353 w 983232"/>
                <a:gd name="connsiteY11" fmla="*/ 144053 h 427405"/>
                <a:gd name="connsiteX12" fmla="*/ 501015 w 983232"/>
                <a:gd name="connsiteY12" fmla="*/ 137470 h 427405"/>
                <a:gd name="connsiteX13" fmla="*/ 495003 w 983232"/>
                <a:gd name="connsiteY13" fmla="*/ 144885 h 427405"/>
                <a:gd name="connsiteX14" fmla="*/ 399344 w 983232"/>
                <a:gd name="connsiteY14" fmla="*/ 177828 h 427405"/>
                <a:gd name="connsiteX15" fmla="*/ 355361 w 983232"/>
                <a:gd name="connsiteY15" fmla="*/ 170444 h 427405"/>
                <a:gd name="connsiteX16" fmla="*/ 339322 w 983232"/>
                <a:gd name="connsiteY16" fmla="*/ 214100 h 427405"/>
                <a:gd name="connsiteX17" fmla="*/ 279801 w 983232"/>
                <a:gd name="connsiteY17" fmla="*/ 254849 h 427405"/>
                <a:gd name="connsiteX18" fmla="*/ 232448 w 983232"/>
                <a:gd name="connsiteY18" fmla="*/ 262798 h 427405"/>
                <a:gd name="connsiteX19" fmla="*/ 242674 w 983232"/>
                <a:gd name="connsiteY19" fmla="*/ 301828 h 427405"/>
                <a:gd name="connsiteX20" fmla="*/ 79698 w 983232"/>
                <a:gd name="connsiteY20" fmla="*/ 427405 h 427405"/>
                <a:gd name="connsiteX21" fmla="*/ 16260 w 983232"/>
                <a:gd name="connsiteY21" fmla="*/ 417537 h 427405"/>
                <a:gd name="connsiteX22" fmla="*/ 0 w 983232"/>
                <a:gd name="connsiteY22" fmla="*/ 409090 h 427405"/>
                <a:gd name="connsiteX23" fmla="*/ 27158 w 983232"/>
                <a:gd name="connsiteY23" fmla="*/ 318778 h 427405"/>
                <a:gd name="connsiteX24" fmla="*/ 493054 w 983232"/>
                <a:gd name="connsiteY24" fmla="*/ 0 h 42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83232" h="427405">
                  <a:moveTo>
                    <a:pt x="493054" y="0"/>
                  </a:moveTo>
                  <a:cubicBezTo>
                    <a:pt x="702493" y="0"/>
                    <a:pt x="882191" y="131446"/>
                    <a:pt x="958950" y="318778"/>
                  </a:cubicBezTo>
                  <a:lnTo>
                    <a:pt x="983232" y="399526"/>
                  </a:lnTo>
                  <a:lnTo>
                    <a:pt x="971952" y="405978"/>
                  </a:lnTo>
                  <a:cubicBezTo>
                    <a:pt x="952867" y="412827"/>
                    <a:pt x="931883" y="416614"/>
                    <a:pt x="909856" y="416614"/>
                  </a:cubicBezTo>
                  <a:cubicBezTo>
                    <a:pt x="821750" y="416614"/>
                    <a:pt x="750326" y="356019"/>
                    <a:pt x="750326" y="281273"/>
                  </a:cubicBezTo>
                  <a:lnTo>
                    <a:pt x="762083" y="231868"/>
                  </a:lnTo>
                  <a:lnTo>
                    <a:pt x="710435" y="223198"/>
                  </a:lnTo>
                  <a:cubicBezTo>
                    <a:pt x="686157" y="214660"/>
                    <a:pt x="665501" y="200399"/>
                    <a:pt x="650915" y="182448"/>
                  </a:cubicBezTo>
                  <a:lnTo>
                    <a:pt x="646188" y="169580"/>
                  </a:lnTo>
                  <a:lnTo>
                    <a:pt x="602012" y="176996"/>
                  </a:lnTo>
                  <a:cubicBezTo>
                    <a:pt x="564655" y="176996"/>
                    <a:pt x="530834" y="164407"/>
                    <a:pt x="506353" y="144053"/>
                  </a:cubicBezTo>
                  <a:lnTo>
                    <a:pt x="501015" y="137470"/>
                  </a:lnTo>
                  <a:lnTo>
                    <a:pt x="495003" y="144885"/>
                  </a:lnTo>
                  <a:cubicBezTo>
                    <a:pt x="470522" y="165238"/>
                    <a:pt x="436701" y="177828"/>
                    <a:pt x="399344" y="177828"/>
                  </a:cubicBezTo>
                  <a:lnTo>
                    <a:pt x="355361" y="170444"/>
                  </a:lnTo>
                  <a:lnTo>
                    <a:pt x="339322" y="214100"/>
                  </a:lnTo>
                  <a:cubicBezTo>
                    <a:pt x="324735" y="232050"/>
                    <a:pt x="304078" y="246312"/>
                    <a:pt x="279801" y="254849"/>
                  </a:cubicBezTo>
                  <a:lnTo>
                    <a:pt x="232448" y="262798"/>
                  </a:lnTo>
                  <a:lnTo>
                    <a:pt x="242674" y="301828"/>
                  </a:lnTo>
                  <a:cubicBezTo>
                    <a:pt x="242674" y="371183"/>
                    <a:pt x="169707" y="427405"/>
                    <a:pt x="79698" y="427405"/>
                  </a:cubicBezTo>
                  <a:cubicBezTo>
                    <a:pt x="57196" y="427405"/>
                    <a:pt x="35759" y="423891"/>
                    <a:pt x="16260" y="417537"/>
                  </a:cubicBezTo>
                  <a:lnTo>
                    <a:pt x="0" y="409090"/>
                  </a:lnTo>
                  <a:lnTo>
                    <a:pt x="27158" y="318778"/>
                  </a:lnTo>
                  <a:cubicBezTo>
                    <a:pt x="103917" y="131446"/>
                    <a:pt x="283615" y="0"/>
                    <a:pt x="49305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7AEA2BA-5BC5-4FC6-A989-04AE75FA0A51}"/>
              </a:ext>
            </a:extLst>
          </p:cNvPr>
          <p:cNvGrpSpPr/>
          <p:nvPr/>
        </p:nvGrpSpPr>
        <p:grpSpPr>
          <a:xfrm>
            <a:off x="5798412" y="5307824"/>
            <a:ext cx="1198068" cy="2358673"/>
            <a:chOff x="4175191" y="3321278"/>
            <a:chExt cx="1707774" cy="3384486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1B4EAA6C-42C1-4D57-A998-23B5A78E96C0}"/>
                </a:ext>
              </a:extLst>
            </p:cNvPr>
            <p:cNvGrpSpPr/>
            <p:nvPr/>
          </p:nvGrpSpPr>
          <p:grpSpPr>
            <a:xfrm>
              <a:off x="4175191" y="3321278"/>
              <a:ext cx="1534956" cy="3384486"/>
              <a:chOff x="4249028" y="1990940"/>
              <a:chExt cx="2137690" cy="4713482"/>
            </a:xfrm>
          </p:grpSpPr>
          <p:sp>
            <p:nvSpPr>
              <p:cNvPr id="120" name="Rectangle: Rounded Corners 119">
                <a:extLst>
                  <a:ext uri="{FF2B5EF4-FFF2-40B4-BE49-F238E27FC236}">
                    <a16:creationId xmlns:a16="http://schemas.microsoft.com/office/drawing/2014/main" id="{040ADFAA-F794-4B5C-A5FE-29D1995EDC0B}"/>
                  </a:ext>
                </a:extLst>
              </p:cNvPr>
              <p:cNvSpPr/>
              <p:nvPr/>
            </p:nvSpPr>
            <p:spPr>
              <a:xfrm>
                <a:off x="5296043" y="3890631"/>
                <a:ext cx="211915" cy="36256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23FFF895-0D83-4451-BB90-27A2DC3692AE}"/>
                  </a:ext>
                </a:extLst>
              </p:cNvPr>
              <p:cNvSpPr/>
              <p:nvPr/>
            </p:nvSpPr>
            <p:spPr>
              <a:xfrm rot="10800000">
                <a:off x="4428389" y="4518379"/>
                <a:ext cx="186406" cy="96634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7AC2F131-53D0-4731-B1B7-93865FDD2DF9}"/>
                  </a:ext>
                </a:extLst>
              </p:cNvPr>
              <p:cNvSpPr/>
              <p:nvPr/>
            </p:nvSpPr>
            <p:spPr>
              <a:xfrm rot="10800000">
                <a:off x="6086000" y="4556038"/>
                <a:ext cx="132609" cy="96634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E5EED166-6873-462E-8895-D6F7DD406A1E}"/>
                  </a:ext>
                </a:extLst>
              </p:cNvPr>
              <p:cNvSpPr/>
              <p:nvPr/>
            </p:nvSpPr>
            <p:spPr>
              <a:xfrm>
                <a:off x="4787164" y="5634539"/>
                <a:ext cx="179149" cy="90151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86B2F1EF-6D67-410B-BCB0-D292444C5047}"/>
                  </a:ext>
                </a:extLst>
              </p:cNvPr>
              <p:cNvSpPr/>
              <p:nvPr/>
            </p:nvSpPr>
            <p:spPr>
              <a:xfrm>
                <a:off x="5637670" y="5666003"/>
                <a:ext cx="179149" cy="90151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65A1825D-15F4-4A8A-B8A0-8CC13FFDB573}"/>
                  </a:ext>
                </a:extLst>
              </p:cNvPr>
              <p:cNvGrpSpPr/>
              <p:nvPr/>
            </p:nvGrpSpPr>
            <p:grpSpPr>
              <a:xfrm>
                <a:off x="4249028" y="1990940"/>
                <a:ext cx="2137690" cy="1977350"/>
                <a:chOff x="2433554" y="1558909"/>
                <a:chExt cx="1329516" cy="1229793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8C6D76AA-4FCE-46CE-B4C2-F1E97900CAF2}"/>
                    </a:ext>
                  </a:extLst>
                </p:cNvPr>
                <p:cNvSpPr/>
                <p:nvPr/>
              </p:nvSpPr>
              <p:spPr>
                <a:xfrm>
                  <a:off x="2433554" y="1978171"/>
                  <a:ext cx="281034" cy="26779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D1C94D62-6920-48FB-B631-7D40203106D1}"/>
                    </a:ext>
                  </a:extLst>
                </p:cNvPr>
                <p:cNvSpPr/>
                <p:nvPr/>
              </p:nvSpPr>
              <p:spPr>
                <a:xfrm>
                  <a:off x="3482036" y="1965110"/>
                  <a:ext cx="281034" cy="26779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9868210F-8796-48C3-9FF1-46AE1DA09928}"/>
                    </a:ext>
                  </a:extLst>
                </p:cNvPr>
                <p:cNvSpPr/>
                <p:nvPr/>
              </p:nvSpPr>
              <p:spPr>
                <a:xfrm rot="20679902">
                  <a:off x="2507762" y="1569502"/>
                  <a:ext cx="1181100" cy="12192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EE9ECDA5-A1F6-416E-A146-74C11208AED1}"/>
                    </a:ext>
                  </a:extLst>
                </p:cNvPr>
                <p:cNvSpPr/>
                <p:nvPr/>
              </p:nvSpPr>
              <p:spPr>
                <a:xfrm>
                  <a:off x="2707977" y="1823483"/>
                  <a:ext cx="165237" cy="189843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F458E608-F7C1-4C5E-A7BE-49ACE4B34337}"/>
                    </a:ext>
                  </a:extLst>
                </p:cNvPr>
                <p:cNvSpPr/>
                <p:nvPr/>
              </p:nvSpPr>
              <p:spPr>
                <a:xfrm>
                  <a:off x="2823952" y="1903168"/>
                  <a:ext cx="165238" cy="100548"/>
                </a:xfrm>
                <a:custGeom>
                  <a:avLst/>
                  <a:gdLst>
                    <a:gd name="connsiteX0" fmla="*/ 82619 w 165238"/>
                    <a:gd name="connsiteY0" fmla="*/ 0 h 100548"/>
                    <a:gd name="connsiteX1" fmla="*/ 165238 w 165238"/>
                    <a:gd name="connsiteY1" fmla="*/ 94922 h 100548"/>
                    <a:gd name="connsiteX2" fmla="*/ 164249 w 165238"/>
                    <a:gd name="connsiteY2" fmla="*/ 100548 h 100548"/>
                    <a:gd name="connsiteX3" fmla="*/ 989 w 165238"/>
                    <a:gd name="connsiteY3" fmla="*/ 100548 h 100548"/>
                    <a:gd name="connsiteX4" fmla="*/ 0 w 165238"/>
                    <a:gd name="connsiteY4" fmla="*/ 94922 h 100548"/>
                    <a:gd name="connsiteX5" fmla="*/ 82619 w 165238"/>
                    <a:gd name="connsiteY5" fmla="*/ 0 h 100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5238" h="100548">
                      <a:moveTo>
                        <a:pt x="82619" y="0"/>
                      </a:moveTo>
                      <a:cubicBezTo>
                        <a:pt x="128248" y="0"/>
                        <a:pt x="165238" y="42498"/>
                        <a:pt x="165238" y="94922"/>
                      </a:cubicBezTo>
                      <a:lnTo>
                        <a:pt x="164249" y="100548"/>
                      </a:lnTo>
                      <a:lnTo>
                        <a:pt x="989" y="100548"/>
                      </a:lnTo>
                      <a:lnTo>
                        <a:pt x="0" y="94922"/>
                      </a:lnTo>
                      <a:cubicBezTo>
                        <a:pt x="0" y="42498"/>
                        <a:pt x="36990" y="0"/>
                        <a:pt x="82619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8CC1833F-9236-41EF-A054-F51630E8B5DF}"/>
                    </a:ext>
                  </a:extLst>
                </p:cNvPr>
                <p:cNvSpPr/>
                <p:nvPr/>
              </p:nvSpPr>
              <p:spPr>
                <a:xfrm>
                  <a:off x="3162495" y="1900962"/>
                  <a:ext cx="165238" cy="100548"/>
                </a:xfrm>
                <a:custGeom>
                  <a:avLst/>
                  <a:gdLst>
                    <a:gd name="connsiteX0" fmla="*/ 82619 w 165238"/>
                    <a:gd name="connsiteY0" fmla="*/ 0 h 100548"/>
                    <a:gd name="connsiteX1" fmla="*/ 165238 w 165238"/>
                    <a:gd name="connsiteY1" fmla="*/ 94922 h 100548"/>
                    <a:gd name="connsiteX2" fmla="*/ 164249 w 165238"/>
                    <a:gd name="connsiteY2" fmla="*/ 100548 h 100548"/>
                    <a:gd name="connsiteX3" fmla="*/ 989 w 165238"/>
                    <a:gd name="connsiteY3" fmla="*/ 100548 h 100548"/>
                    <a:gd name="connsiteX4" fmla="*/ 0 w 165238"/>
                    <a:gd name="connsiteY4" fmla="*/ 94922 h 100548"/>
                    <a:gd name="connsiteX5" fmla="*/ 82619 w 165238"/>
                    <a:gd name="connsiteY5" fmla="*/ 0 h 100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5238" h="100548">
                      <a:moveTo>
                        <a:pt x="82619" y="0"/>
                      </a:moveTo>
                      <a:cubicBezTo>
                        <a:pt x="128248" y="0"/>
                        <a:pt x="165238" y="42498"/>
                        <a:pt x="165238" y="94922"/>
                      </a:cubicBezTo>
                      <a:lnTo>
                        <a:pt x="164249" y="100548"/>
                      </a:lnTo>
                      <a:lnTo>
                        <a:pt x="989" y="100548"/>
                      </a:lnTo>
                      <a:lnTo>
                        <a:pt x="0" y="94922"/>
                      </a:lnTo>
                      <a:cubicBezTo>
                        <a:pt x="0" y="42498"/>
                        <a:pt x="36990" y="0"/>
                        <a:pt x="82619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147854B2-377B-4591-9799-9A589D3B873F}"/>
                    </a:ext>
                  </a:extLst>
                </p:cNvPr>
                <p:cNvSpPr/>
                <p:nvPr/>
              </p:nvSpPr>
              <p:spPr>
                <a:xfrm>
                  <a:off x="2799528" y="2243491"/>
                  <a:ext cx="163260" cy="89296"/>
                </a:xfrm>
                <a:custGeom>
                  <a:avLst/>
                  <a:gdLst>
                    <a:gd name="connsiteX0" fmla="*/ 0 w 163260"/>
                    <a:gd name="connsiteY0" fmla="*/ 0 h 89296"/>
                    <a:gd name="connsiteX1" fmla="*/ 163260 w 163260"/>
                    <a:gd name="connsiteY1" fmla="*/ 0 h 89296"/>
                    <a:gd name="connsiteX2" fmla="*/ 157756 w 163260"/>
                    <a:gd name="connsiteY2" fmla="*/ 31322 h 89296"/>
                    <a:gd name="connsiteX3" fmla="*/ 81630 w 163260"/>
                    <a:gd name="connsiteY3" fmla="*/ 89296 h 89296"/>
                    <a:gd name="connsiteX4" fmla="*/ 5504 w 163260"/>
                    <a:gd name="connsiteY4" fmla="*/ 31322 h 89296"/>
                    <a:gd name="connsiteX5" fmla="*/ 0 w 163260"/>
                    <a:gd name="connsiteY5" fmla="*/ 0 h 8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3260" h="89296">
                      <a:moveTo>
                        <a:pt x="0" y="0"/>
                      </a:moveTo>
                      <a:lnTo>
                        <a:pt x="163260" y="0"/>
                      </a:lnTo>
                      <a:lnTo>
                        <a:pt x="157756" y="31322"/>
                      </a:lnTo>
                      <a:cubicBezTo>
                        <a:pt x="145214" y="65391"/>
                        <a:pt x="115852" y="89296"/>
                        <a:pt x="81630" y="89296"/>
                      </a:cubicBezTo>
                      <a:cubicBezTo>
                        <a:pt x="47408" y="89296"/>
                        <a:pt x="18046" y="65391"/>
                        <a:pt x="5504" y="3132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544361ED-EF5D-4942-8568-BFE45EFF9B50}"/>
                    </a:ext>
                  </a:extLst>
                </p:cNvPr>
                <p:cNvSpPr/>
                <p:nvPr/>
              </p:nvSpPr>
              <p:spPr>
                <a:xfrm>
                  <a:off x="3127822" y="2240867"/>
                  <a:ext cx="163260" cy="89296"/>
                </a:xfrm>
                <a:custGeom>
                  <a:avLst/>
                  <a:gdLst>
                    <a:gd name="connsiteX0" fmla="*/ 0 w 163260"/>
                    <a:gd name="connsiteY0" fmla="*/ 0 h 89296"/>
                    <a:gd name="connsiteX1" fmla="*/ 163260 w 163260"/>
                    <a:gd name="connsiteY1" fmla="*/ 0 h 89296"/>
                    <a:gd name="connsiteX2" fmla="*/ 157756 w 163260"/>
                    <a:gd name="connsiteY2" fmla="*/ 31322 h 89296"/>
                    <a:gd name="connsiteX3" fmla="*/ 81630 w 163260"/>
                    <a:gd name="connsiteY3" fmla="*/ 89296 h 89296"/>
                    <a:gd name="connsiteX4" fmla="*/ 5504 w 163260"/>
                    <a:gd name="connsiteY4" fmla="*/ 31322 h 89296"/>
                    <a:gd name="connsiteX5" fmla="*/ 0 w 163260"/>
                    <a:gd name="connsiteY5" fmla="*/ 0 h 8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3260" h="89296">
                      <a:moveTo>
                        <a:pt x="0" y="0"/>
                      </a:moveTo>
                      <a:lnTo>
                        <a:pt x="163260" y="0"/>
                      </a:lnTo>
                      <a:lnTo>
                        <a:pt x="157756" y="31322"/>
                      </a:lnTo>
                      <a:cubicBezTo>
                        <a:pt x="145214" y="65391"/>
                        <a:pt x="115852" y="89296"/>
                        <a:pt x="81630" y="89296"/>
                      </a:cubicBezTo>
                      <a:cubicBezTo>
                        <a:pt x="47408" y="89296"/>
                        <a:pt x="18046" y="65391"/>
                        <a:pt x="5504" y="3132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A23D1A06-F88D-40C6-8F88-7BDDD4112732}"/>
                    </a:ext>
                  </a:extLst>
                </p:cNvPr>
                <p:cNvSpPr/>
                <p:nvPr/>
              </p:nvSpPr>
              <p:spPr>
                <a:xfrm>
                  <a:off x="2476277" y="1558909"/>
                  <a:ext cx="1212584" cy="109775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6" name="Rectangle: Rounded Corners 125">
                <a:extLst>
                  <a:ext uri="{FF2B5EF4-FFF2-40B4-BE49-F238E27FC236}">
                    <a16:creationId xmlns:a16="http://schemas.microsoft.com/office/drawing/2014/main" id="{5F994262-17BA-470B-98ED-726A9B743DC2}"/>
                  </a:ext>
                </a:extLst>
              </p:cNvPr>
              <p:cNvSpPr/>
              <p:nvPr/>
            </p:nvSpPr>
            <p:spPr>
              <a:xfrm>
                <a:off x="4493696" y="4095599"/>
                <a:ext cx="1644819" cy="1589649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96546AB2-7E8E-4095-A620-A8E1D6EC1835}"/>
                  </a:ext>
                </a:extLst>
              </p:cNvPr>
              <p:cNvSpPr/>
              <p:nvPr/>
            </p:nvSpPr>
            <p:spPr>
              <a:xfrm rot="21413316">
                <a:off x="5928286" y="4152944"/>
                <a:ext cx="307240" cy="547316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Rectangle: Top Corners Rounded 127">
                <a:extLst>
                  <a:ext uri="{FF2B5EF4-FFF2-40B4-BE49-F238E27FC236}">
                    <a16:creationId xmlns:a16="http://schemas.microsoft.com/office/drawing/2014/main" id="{1907CB17-B94D-44E8-87D4-725B8970EED4}"/>
                  </a:ext>
                </a:extLst>
              </p:cNvPr>
              <p:cNvSpPr/>
              <p:nvPr/>
            </p:nvSpPr>
            <p:spPr>
              <a:xfrm>
                <a:off x="4609995" y="6518928"/>
                <a:ext cx="518715" cy="1854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: Top Corners Rounded 128">
                <a:extLst>
                  <a:ext uri="{FF2B5EF4-FFF2-40B4-BE49-F238E27FC236}">
                    <a16:creationId xmlns:a16="http://schemas.microsoft.com/office/drawing/2014/main" id="{E125D304-BC7D-4503-A030-7055D6C43A8E}"/>
                  </a:ext>
                </a:extLst>
              </p:cNvPr>
              <p:cNvSpPr/>
              <p:nvPr/>
            </p:nvSpPr>
            <p:spPr>
              <a:xfrm>
                <a:off x="5507957" y="6391341"/>
                <a:ext cx="518715" cy="1854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ectangle: Rounded Corners 130">
                <a:extLst>
                  <a:ext uri="{FF2B5EF4-FFF2-40B4-BE49-F238E27FC236}">
                    <a16:creationId xmlns:a16="http://schemas.microsoft.com/office/drawing/2014/main" id="{FC3BB28C-2938-45AE-B9D2-A6CA430C30F9}"/>
                  </a:ext>
                </a:extLst>
              </p:cNvPr>
              <p:cNvSpPr/>
              <p:nvPr/>
            </p:nvSpPr>
            <p:spPr>
              <a:xfrm rot="420331">
                <a:off x="4405102" y="4180032"/>
                <a:ext cx="307241" cy="547315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AC78AC3-7344-4B31-B94B-1E9ADDC3F3A9}"/>
                </a:ext>
              </a:extLst>
            </p:cNvPr>
            <p:cNvSpPr/>
            <p:nvPr/>
          </p:nvSpPr>
          <p:spPr>
            <a:xfrm>
              <a:off x="4321838" y="3707638"/>
              <a:ext cx="1561127" cy="84673"/>
            </a:xfrm>
            <a:custGeom>
              <a:avLst/>
              <a:gdLst>
                <a:gd name="connsiteX0" fmla="*/ 887055 w 1774110"/>
                <a:gd name="connsiteY0" fmla="*/ 0 h 632889"/>
                <a:gd name="connsiteX1" fmla="*/ 1761965 w 1774110"/>
                <a:gd name="connsiteY1" fmla="*/ 598637 h 632889"/>
                <a:gd name="connsiteX2" fmla="*/ 1774110 w 1774110"/>
                <a:gd name="connsiteY2" fmla="*/ 632889 h 632889"/>
                <a:gd name="connsiteX3" fmla="*/ 0 w 1774110"/>
                <a:gd name="connsiteY3" fmla="*/ 632889 h 632889"/>
                <a:gd name="connsiteX4" fmla="*/ 12145 w 1774110"/>
                <a:gd name="connsiteY4" fmla="*/ 598637 h 632889"/>
                <a:gd name="connsiteX5" fmla="*/ 887055 w 1774110"/>
                <a:gd name="connsiteY5" fmla="*/ 0 h 63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4110" h="632889">
                  <a:moveTo>
                    <a:pt x="887055" y="0"/>
                  </a:moveTo>
                  <a:cubicBezTo>
                    <a:pt x="1280363" y="0"/>
                    <a:pt x="1617819" y="246843"/>
                    <a:pt x="1761965" y="598637"/>
                  </a:cubicBezTo>
                  <a:lnTo>
                    <a:pt x="1774110" y="632889"/>
                  </a:lnTo>
                  <a:lnTo>
                    <a:pt x="0" y="632889"/>
                  </a:lnTo>
                  <a:lnTo>
                    <a:pt x="12145" y="598637"/>
                  </a:lnTo>
                  <a:cubicBezTo>
                    <a:pt x="156291" y="246843"/>
                    <a:pt x="493748" y="0"/>
                    <a:pt x="88705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Text-to-Speech_23-Nov-2024_19-40">
            <a:hlinkClick r:id="" action="ppaction://media"/>
            <a:extLst>
              <a:ext uri="{FF2B5EF4-FFF2-40B4-BE49-F238E27FC236}">
                <a16:creationId xmlns:a16="http://schemas.microsoft.com/office/drawing/2014/main" id="{79A8F4CA-BB16-4B07-89AE-1B2720364C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9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2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5E5E6F-B788-46A2-ACBC-2AF169649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570796DB-0440-45E4-81F0-72F80A480648}"/>
              </a:ext>
            </a:extLst>
          </p:cNvPr>
          <p:cNvGrpSpPr/>
          <p:nvPr/>
        </p:nvGrpSpPr>
        <p:grpSpPr>
          <a:xfrm>
            <a:off x="7070596" y="3623818"/>
            <a:ext cx="842037" cy="1697501"/>
            <a:chOff x="4441349" y="3792567"/>
            <a:chExt cx="1466881" cy="295715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C8A52A5-7288-4B54-B639-14E01D7C6C8C}"/>
                </a:ext>
              </a:extLst>
            </p:cNvPr>
            <p:cNvGrpSpPr/>
            <p:nvPr/>
          </p:nvGrpSpPr>
          <p:grpSpPr>
            <a:xfrm>
              <a:off x="4441349" y="3792567"/>
              <a:ext cx="1466881" cy="2957151"/>
              <a:chOff x="3845350" y="3315093"/>
              <a:chExt cx="1779126" cy="3380109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8AE854A5-DE95-4745-81B8-0CDB7B53F2C1}"/>
                  </a:ext>
                </a:extLst>
              </p:cNvPr>
              <p:cNvGrpSpPr/>
              <p:nvPr/>
            </p:nvGrpSpPr>
            <p:grpSpPr>
              <a:xfrm>
                <a:off x="4260870" y="3315093"/>
                <a:ext cx="1363606" cy="3380109"/>
                <a:chOff x="4368350" y="1982325"/>
                <a:chExt cx="1899056" cy="4707386"/>
              </a:xfrm>
            </p:grpSpPr>
            <p:sp>
              <p:nvSpPr>
                <p:cNvPr id="73" name="Rectangle: Rounded Corners 72">
                  <a:extLst>
                    <a:ext uri="{FF2B5EF4-FFF2-40B4-BE49-F238E27FC236}">
                      <a16:creationId xmlns:a16="http://schemas.microsoft.com/office/drawing/2014/main" id="{2F09606D-0599-423E-9E46-23A67D43330A}"/>
                    </a:ext>
                  </a:extLst>
                </p:cNvPr>
                <p:cNvSpPr/>
                <p:nvPr/>
              </p:nvSpPr>
              <p:spPr>
                <a:xfrm>
                  <a:off x="5296043" y="3890631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5A4FDFD2-2397-461D-8F2A-6E450A3B2042}"/>
                    </a:ext>
                  </a:extLst>
                </p:cNvPr>
                <p:cNvSpPr/>
                <p:nvPr/>
              </p:nvSpPr>
              <p:spPr>
                <a:xfrm>
                  <a:off x="4787165" y="5634540"/>
                  <a:ext cx="179149" cy="90151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70B41756-C4F7-4A81-915A-542AA171FFA0}"/>
                    </a:ext>
                  </a:extLst>
                </p:cNvPr>
                <p:cNvSpPr/>
                <p:nvPr/>
              </p:nvSpPr>
              <p:spPr>
                <a:xfrm>
                  <a:off x="5637670" y="5666003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7F6114BC-3105-4476-A771-185BE0F014FA}"/>
                    </a:ext>
                  </a:extLst>
                </p:cNvPr>
                <p:cNvGrpSpPr/>
                <p:nvPr/>
              </p:nvGrpSpPr>
              <p:grpSpPr>
                <a:xfrm>
                  <a:off x="4368350" y="1982325"/>
                  <a:ext cx="1899056" cy="1985965"/>
                  <a:chOff x="2507765" y="1553551"/>
                  <a:chExt cx="1181100" cy="1235151"/>
                </a:xfrm>
              </p:grpSpPr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8F497B9B-DCCF-4B30-8E2E-6171308824F1}"/>
                      </a:ext>
                    </a:extLst>
                  </p:cNvPr>
                  <p:cNvSpPr/>
                  <p:nvPr/>
                </p:nvSpPr>
                <p:spPr>
                  <a:xfrm>
                    <a:off x="2714821" y="1963377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42ACD02A-4FFB-463A-989F-2B1720376AD7}"/>
                      </a:ext>
                    </a:extLst>
                  </p:cNvPr>
                  <p:cNvSpPr/>
                  <p:nvPr/>
                </p:nvSpPr>
                <p:spPr>
                  <a:xfrm>
                    <a:off x="3105221" y="1988185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7C6D3DC9-F346-4749-9919-0ADDA6C34E87}"/>
                      </a:ext>
                    </a:extLst>
                  </p:cNvPr>
                  <p:cNvSpPr/>
                  <p:nvPr/>
                </p:nvSpPr>
                <p:spPr>
                  <a:xfrm>
                    <a:off x="2507765" y="1569502"/>
                    <a:ext cx="1181100" cy="12192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D52116CD-33B2-471E-9862-DA4673F4C4F6}"/>
                      </a:ext>
                    </a:extLst>
                  </p:cNvPr>
                  <p:cNvSpPr/>
                  <p:nvPr/>
                </p:nvSpPr>
                <p:spPr>
                  <a:xfrm>
                    <a:off x="2707977" y="1823483"/>
                    <a:ext cx="165237" cy="189843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id="{5766738F-B0D5-4700-B535-2D598574D27D}"/>
                      </a:ext>
                    </a:extLst>
                  </p:cNvPr>
                  <p:cNvSpPr/>
                  <p:nvPr/>
                </p:nvSpPr>
                <p:spPr>
                  <a:xfrm>
                    <a:off x="2823952" y="1903168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D8066AD1-9103-42CF-97A1-71B7189E5057}"/>
                      </a:ext>
                    </a:extLst>
                  </p:cNvPr>
                  <p:cNvSpPr/>
                  <p:nvPr/>
                </p:nvSpPr>
                <p:spPr>
                  <a:xfrm>
                    <a:off x="2877595" y="2077578"/>
                    <a:ext cx="155664" cy="19891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BBC5455C-8283-4C00-A43A-528798FCBEF5}"/>
                      </a:ext>
                    </a:extLst>
                  </p:cNvPr>
                  <p:cNvSpPr/>
                  <p:nvPr/>
                </p:nvSpPr>
                <p:spPr>
                  <a:xfrm>
                    <a:off x="2902499" y="2140345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" name="Freeform: Shape 89">
                    <a:extLst>
                      <a:ext uri="{FF2B5EF4-FFF2-40B4-BE49-F238E27FC236}">
                        <a16:creationId xmlns:a16="http://schemas.microsoft.com/office/drawing/2014/main" id="{B8DF7072-CF7B-4E59-9A63-919813CD0EB3}"/>
                      </a:ext>
                    </a:extLst>
                  </p:cNvPr>
                  <p:cNvSpPr/>
                  <p:nvPr/>
                </p:nvSpPr>
                <p:spPr>
                  <a:xfrm>
                    <a:off x="3162495" y="1900962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" name="Freeform: Shape 90">
                    <a:extLst>
                      <a:ext uri="{FF2B5EF4-FFF2-40B4-BE49-F238E27FC236}">
                        <a16:creationId xmlns:a16="http://schemas.microsoft.com/office/drawing/2014/main" id="{EB5F867E-C752-486C-85F2-111CCA766108}"/>
                      </a:ext>
                    </a:extLst>
                  </p:cNvPr>
                  <p:cNvSpPr/>
                  <p:nvPr/>
                </p:nvSpPr>
                <p:spPr>
                  <a:xfrm>
                    <a:off x="2717225" y="2569632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F33D1BA7-DC28-4222-8426-433B0B0D122B}"/>
                      </a:ext>
                    </a:extLst>
                  </p:cNvPr>
                  <p:cNvSpPr/>
                  <p:nvPr/>
                </p:nvSpPr>
                <p:spPr>
                  <a:xfrm>
                    <a:off x="3032578" y="2242812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BF2DD122-F82B-4190-B414-5BB77082B1E1}"/>
                      </a:ext>
                    </a:extLst>
                  </p:cNvPr>
                  <p:cNvSpPr/>
                  <p:nvPr/>
                </p:nvSpPr>
                <p:spPr>
                  <a:xfrm rot="21269661">
                    <a:off x="2734787" y="2351613"/>
                    <a:ext cx="142875" cy="61946"/>
                  </a:xfrm>
                  <a:custGeom>
                    <a:avLst/>
                    <a:gdLst>
                      <a:gd name="connsiteX0" fmla="*/ 0 w 142875"/>
                      <a:gd name="connsiteY0" fmla="*/ 0 h 61946"/>
                      <a:gd name="connsiteX1" fmla="*/ 71437 w 142875"/>
                      <a:gd name="connsiteY1" fmla="*/ 61912 h 61946"/>
                      <a:gd name="connsiteX2" fmla="*/ 142875 w 142875"/>
                      <a:gd name="connsiteY2" fmla="*/ 9525 h 61946"/>
                      <a:gd name="connsiteX3" fmla="*/ 142875 w 142875"/>
                      <a:gd name="connsiteY3" fmla="*/ 9525 h 6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875" h="61946">
                        <a:moveTo>
                          <a:pt x="0" y="0"/>
                        </a:moveTo>
                        <a:cubicBezTo>
                          <a:pt x="23812" y="30162"/>
                          <a:pt x="47624" y="60324"/>
                          <a:pt x="71437" y="61912"/>
                        </a:cubicBezTo>
                        <a:cubicBezTo>
                          <a:pt x="95250" y="63500"/>
                          <a:pt x="142875" y="9525"/>
                          <a:pt x="142875" y="9525"/>
                        </a:cubicBezTo>
                        <a:lnTo>
                          <a:pt x="142875" y="9525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967F60BC-E7B7-4EAC-A214-E293D4E2E1B2}"/>
                      </a:ext>
                    </a:extLst>
                  </p:cNvPr>
                  <p:cNvSpPr/>
                  <p:nvPr/>
                </p:nvSpPr>
                <p:spPr>
                  <a:xfrm>
                    <a:off x="2525052" y="1553551"/>
                    <a:ext cx="1163809" cy="393320"/>
                  </a:xfrm>
                  <a:custGeom>
                    <a:avLst/>
                    <a:gdLst>
                      <a:gd name="connsiteX0" fmla="*/ 452394 w 904788"/>
                      <a:gd name="connsiteY0" fmla="*/ 0 h 222102"/>
                      <a:gd name="connsiteX1" fmla="*/ 869976 w 904788"/>
                      <a:gd name="connsiteY1" fmla="*/ 178548 h 222102"/>
                      <a:gd name="connsiteX2" fmla="*/ 904788 w 904788"/>
                      <a:gd name="connsiteY2" fmla="*/ 222102 h 222102"/>
                      <a:gd name="connsiteX3" fmla="*/ 0 w 904788"/>
                      <a:gd name="connsiteY3" fmla="*/ 222102 h 222102"/>
                      <a:gd name="connsiteX4" fmla="*/ 34812 w 904788"/>
                      <a:gd name="connsiteY4" fmla="*/ 178548 h 222102"/>
                      <a:gd name="connsiteX5" fmla="*/ 452394 w 904788"/>
                      <a:gd name="connsiteY5" fmla="*/ 0 h 22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4788" h="222102">
                        <a:moveTo>
                          <a:pt x="452394" y="0"/>
                        </a:moveTo>
                        <a:cubicBezTo>
                          <a:pt x="615470" y="0"/>
                          <a:pt x="763108" y="68232"/>
                          <a:pt x="869976" y="178548"/>
                        </a:cubicBezTo>
                        <a:lnTo>
                          <a:pt x="904788" y="222102"/>
                        </a:lnTo>
                        <a:lnTo>
                          <a:pt x="0" y="222102"/>
                        </a:lnTo>
                        <a:lnTo>
                          <a:pt x="34812" y="178548"/>
                        </a:lnTo>
                        <a:cubicBezTo>
                          <a:pt x="141681" y="68232"/>
                          <a:pt x="289318" y="0"/>
                          <a:pt x="452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10C353CD-13F2-4652-972B-B85EFB291141}"/>
                      </a:ext>
                    </a:extLst>
                  </p:cNvPr>
                  <p:cNvSpPr/>
                  <p:nvPr/>
                </p:nvSpPr>
                <p:spPr>
                  <a:xfrm>
                    <a:off x="2608811" y="2058716"/>
                    <a:ext cx="165237" cy="18984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A9ADC333-1D43-4FDD-8DBA-E39A8AB907C4}"/>
                      </a:ext>
                    </a:extLst>
                  </p:cNvPr>
                  <p:cNvSpPr/>
                  <p:nvPr/>
                </p:nvSpPr>
                <p:spPr>
                  <a:xfrm>
                    <a:off x="2637559" y="2106917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4519E3B8-2234-4D2D-89B7-44CBB0A82281}"/>
                    </a:ext>
                  </a:extLst>
                </p:cNvPr>
                <p:cNvSpPr/>
                <p:nvPr/>
              </p:nvSpPr>
              <p:spPr>
                <a:xfrm>
                  <a:off x="4473634" y="4099692"/>
                  <a:ext cx="1644818" cy="1589649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Rectangle: Rounded Corners 68">
                  <a:extLst>
                    <a:ext uri="{FF2B5EF4-FFF2-40B4-BE49-F238E27FC236}">
                      <a16:creationId xmlns:a16="http://schemas.microsoft.com/office/drawing/2014/main" id="{C3DECAEA-B0B2-4218-9D11-1634D93E003B}"/>
                    </a:ext>
                  </a:extLst>
                </p:cNvPr>
                <p:cNvSpPr/>
                <p:nvPr/>
              </p:nvSpPr>
              <p:spPr>
                <a:xfrm>
                  <a:off x="5431903" y="4384602"/>
                  <a:ext cx="326009" cy="51580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Rectangle: Top Corners Rounded 75">
                  <a:extLst>
                    <a:ext uri="{FF2B5EF4-FFF2-40B4-BE49-F238E27FC236}">
                      <a16:creationId xmlns:a16="http://schemas.microsoft.com/office/drawing/2014/main" id="{A687BE84-9B15-4F2C-B506-E65DD3C36A5A}"/>
                    </a:ext>
                  </a:extLst>
                </p:cNvPr>
                <p:cNvSpPr/>
                <p:nvPr/>
              </p:nvSpPr>
              <p:spPr>
                <a:xfrm>
                  <a:off x="4493696" y="6427710"/>
                  <a:ext cx="518715" cy="185495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Rectangle: Top Corners Rounded 76">
                  <a:extLst>
                    <a:ext uri="{FF2B5EF4-FFF2-40B4-BE49-F238E27FC236}">
                      <a16:creationId xmlns:a16="http://schemas.microsoft.com/office/drawing/2014/main" id="{F19E99A0-E3FE-4A3F-A93F-8F0B9653E62B}"/>
                    </a:ext>
                  </a:extLst>
                </p:cNvPr>
                <p:cNvSpPr/>
                <p:nvPr/>
              </p:nvSpPr>
              <p:spPr>
                <a:xfrm>
                  <a:off x="5339112" y="6504217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83053875-A90A-499B-AAF3-B6523AE36049}"/>
                    </a:ext>
                  </a:extLst>
                </p:cNvPr>
                <p:cNvGrpSpPr/>
                <p:nvPr/>
              </p:nvGrpSpPr>
              <p:grpSpPr>
                <a:xfrm rot="21192860" flipH="1">
                  <a:off x="4940798" y="4422209"/>
                  <a:ext cx="551034" cy="647738"/>
                  <a:chOff x="304485" y="3250346"/>
                  <a:chExt cx="551034" cy="647738"/>
                </a:xfrm>
              </p:grpSpPr>
              <p:sp>
                <p:nvSpPr>
                  <p:cNvPr id="80" name="Rectangle: Rounded Corners 79">
                    <a:extLst>
                      <a:ext uri="{FF2B5EF4-FFF2-40B4-BE49-F238E27FC236}">
                        <a16:creationId xmlns:a16="http://schemas.microsoft.com/office/drawing/2014/main" id="{22E5029C-A020-4B47-B60B-6988AEFADEC7}"/>
                      </a:ext>
                    </a:extLst>
                  </p:cNvPr>
                  <p:cNvSpPr/>
                  <p:nvPr/>
                </p:nvSpPr>
                <p:spPr>
                  <a:xfrm rot="20877890">
                    <a:off x="548280" y="3305463"/>
                    <a:ext cx="307239" cy="54731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ctangle: Rounded Corners 81">
                    <a:extLst>
                      <a:ext uri="{FF2B5EF4-FFF2-40B4-BE49-F238E27FC236}">
                        <a16:creationId xmlns:a16="http://schemas.microsoft.com/office/drawing/2014/main" id="{6E756997-E234-47B2-AF65-4C10EE7C8178}"/>
                      </a:ext>
                    </a:extLst>
                  </p:cNvPr>
                  <p:cNvSpPr/>
                  <p:nvPr/>
                </p:nvSpPr>
                <p:spPr>
                  <a:xfrm rot="21192860">
                    <a:off x="304485" y="3250346"/>
                    <a:ext cx="197793" cy="64773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F09A9F6C-C4D4-4C26-A110-A9A8048C68B5}"/>
                  </a:ext>
                </a:extLst>
              </p:cNvPr>
              <p:cNvSpPr/>
              <p:nvPr/>
            </p:nvSpPr>
            <p:spPr>
              <a:xfrm>
                <a:off x="3845350" y="3686066"/>
                <a:ext cx="1561127" cy="84673"/>
              </a:xfrm>
              <a:custGeom>
                <a:avLst/>
                <a:gdLst>
                  <a:gd name="connsiteX0" fmla="*/ 887055 w 1774110"/>
                  <a:gd name="connsiteY0" fmla="*/ 0 h 632889"/>
                  <a:gd name="connsiteX1" fmla="*/ 1761965 w 1774110"/>
                  <a:gd name="connsiteY1" fmla="*/ 598637 h 632889"/>
                  <a:gd name="connsiteX2" fmla="*/ 1774110 w 1774110"/>
                  <a:gd name="connsiteY2" fmla="*/ 632889 h 632889"/>
                  <a:gd name="connsiteX3" fmla="*/ 0 w 1774110"/>
                  <a:gd name="connsiteY3" fmla="*/ 632889 h 632889"/>
                  <a:gd name="connsiteX4" fmla="*/ 12145 w 1774110"/>
                  <a:gd name="connsiteY4" fmla="*/ 598637 h 632889"/>
                  <a:gd name="connsiteX5" fmla="*/ 887055 w 1774110"/>
                  <a:gd name="connsiteY5" fmla="*/ 0 h 63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4110" h="632889">
                    <a:moveTo>
                      <a:pt x="887055" y="0"/>
                    </a:moveTo>
                    <a:cubicBezTo>
                      <a:pt x="1280363" y="0"/>
                      <a:pt x="1617819" y="246843"/>
                      <a:pt x="1761965" y="598637"/>
                    </a:cubicBezTo>
                    <a:lnTo>
                      <a:pt x="1774110" y="632889"/>
                    </a:lnTo>
                    <a:lnTo>
                      <a:pt x="0" y="632889"/>
                    </a:lnTo>
                    <a:lnTo>
                      <a:pt x="12145" y="598637"/>
                    </a:lnTo>
                    <a:cubicBezTo>
                      <a:pt x="156291" y="246843"/>
                      <a:pt x="493748" y="0"/>
                      <a:pt x="88705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577FF2E-C1CF-4AF2-9FF3-82F73DA32C26}"/>
                </a:ext>
              </a:extLst>
            </p:cNvPr>
            <p:cNvSpPr/>
            <p:nvPr/>
          </p:nvSpPr>
          <p:spPr>
            <a:xfrm rot="20815521">
              <a:off x="5305728" y="5709044"/>
              <a:ext cx="169694" cy="231081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6E25D4-4CE1-4D52-A894-38DCDFBDB39D}"/>
              </a:ext>
            </a:extLst>
          </p:cNvPr>
          <p:cNvGrpSpPr/>
          <p:nvPr/>
        </p:nvGrpSpPr>
        <p:grpSpPr>
          <a:xfrm>
            <a:off x="7470874" y="3998053"/>
            <a:ext cx="799686" cy="1446383"/>
            <a:chOff x="6357593" y="3952265"/>
            <a:chExt cx="1516905" cy="2743608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B8DD4785-5223-4966-80DD-8520DD495014}"/>
                </a:ext>
              </a:extLst>
            </p:cNvPr>
            <p:cNvGrpSpPr/>
            <p:nvPr/>
          </p:nvGrpSpPr>
          <p:grpSpPr>
            <a:xfrm>
              <a:off x="6357593" y="3952265"/>
              <a:ext cx="1516905" cy="2743608"/>
              <a:chOff x="6412201" y="4208263"/>
              <a:chExt cx="1405767" cy="2542594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2533673A-AF2E-45D6-9484-5BF31C8373BA}"/>
                  </a:ext>
                </a:extLst>
              </p:cNvPr>
              <p:cNvGrpSpPr/>
              <p:nvPr/>
            </p:nvGrpSpPr>
            <p:grpSpPr>
              <a:xfrm>
                <a:off x="6412201" y="4208263"/>
                <a:ext cx="1405767" cy="2542594"/>
                <a:chOff x="5918142" y="3880031"/>
                <a:chExt cx="1156295" cy="2091378"/>
              </a:xfrm>
            </p:grpSpPr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E3A127DD-C57D-426F-8E6A-34304AB6548A}"/>
                    </a:ext>
                  </a:extLst>
                </p:cNvPr>
                <p:cNvGrpSpPr/>
                <p:nvPr/>
              </p:nvGrpSpPr>
              <p:grpSpPr>
                <a:xfrm>
                  <a:off x="5918142" y="3880031"/>
                  <a:ext cx="1156295" cy="2091378"/>
                  <a:chOff x="5918142" y="3880031"/>
                  <a:chExt cx="1156295" cy="2091378"/>
                </a:xfrm>
              </p:grpSpPr>
              <p:grpSp>
                <p:nvGrpSpPr>
                  <p:cNvPr id="132" name="Group 131">
                    <a:extLst>
                      <a:ext uri="{FF2B5EF4-FFF2-40B4-BE49-F238E27FC236}">
                        <a16:creationId xmlns:a16="http://schemas.microsoft.com/office/drawing/2014/main" id="{5998E821-BFCC-4012-B94A-FF577B6D7F23}"/>
                      </a:ext>
                    </a:extLst>
                  </p:cNvPr>
                  <p:cNvGrpSpPr/>
                  <p:nvPr/>
                </p:nvGrpSpPr>
                <p:grpSpPr>
                  <a:xfrm>
                    <a:off x="5918142" y="3880031"/>
                    <a:ext cx="1156295" cy="2091378"/>
                    <a:chOff x="6674902" y="3396662"/>
                    <a:chExt cx="1561127" cy="2952956"/>
                  </a:xfrm>
                </p:grpSpPr>
                <p:grpSp>
                  <p:nvGrpSpPr>
                    <p:cNvPr id="135" name="Group 134">
                      <a:extLst>
                        <a:ext uri="{FF2B5EF4-FFF2-40B4-BE49-F238E27FC236}">
                          <a16:creationId xmlns:a16="http://schemas.microsoft.com/office/drawing/2014/main" id="{9FF30C13-C87F-461D-8E89-3BA214E9D8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74902" y="3408858"/>
                      <a:ext cx="1561127" cy="2940760"/>
                      <a:chOff x="6674902" y="3408858"/>
                      <a:chExt cx="1561127" cy="2940760"/>
                    </a:xfrm>
                  </p:grpSpPr>
                  <p:sp>
                    <p:nvSpPr>
                      <p:cNvPr id="147" name="Freeform: Shape 146">
                        <a:extLst>
                          <a:ext uri="{FF2B5EF4-FFF2-40B4-BE49-F238E27FC236}">
                            <a16:creationId xmlns:a16="http://schemas.microsoft.com/office/drawing/2014/main" id="{D7329414-969E-4C0A-A26A-48228D34F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74902" y="3408858"/>
                        <a:ext cx="1561127" cy="1027538"/>
                      </a:xfrm>
                      <a:custGeom>
                        <a:avLst/>
                        <a:gdLst>
                          <a:gd name="connsiteX0" fmla="*/ 676546 w 1352630"/>
                          <a:gd name="connsiteY0" fmla="*/ 0 h 786406"/>
                          <a:gd name="connsiteX1" fmla="*/ 1339537 w 1352630"/>
                          <a:gd name="connsiteY1" fmla="*/ 629701 h 786406"/>
                          <a:gd name="connsiteX2" fmla="*/ 1352630 w 1352630"/>
                          <a:gd name="connsiteY2" fmla="*/ 781060 h 786406"/>
                          <a:gd name="connsiteX3" fmla="*/ 1346669 w 1352630"/>
                          <a:gd name="connsiteY3" fmla="*/ 778591 h 786406"/>
                          <a:gd name="connsiteX4" fmla="*/ 18865 w 1352630"/>
                          <a:gd name="connsiteY4" fmla="*/ 778591 h 786406"/>
                          <a:gd name="connsiteX5" fmla="*/ 0 w 1352630"/>
                          <a:gd name="connsiteY5" fmla="*/ 786406 h 786406"/>
                          <a:gd name="connsiteX6" fmla="*/ 13555 w 1352630"/>
                          <a:gd name="connsiteY6" fmla="*/ 629701 h 786406"/>
                          <a:gd name="connsiteX7" fmla="*/ 676546 w 1352630"/>
                          <a:gd name="connsiteY7" fmla="*/ 0 h 786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352630" h="786406">
                            <a:moveTo>
                              <a:pt x="676546" y="0"/>
                            </a:moveTo>
                            <a:cubicBezTo>
                              <a:pt x="1003580" y="0"/>
                              <a:pt x="1276434" y="270331"/>
                              <a:pt x="1339537" y="629701"/>
                            </a:cubicBezTo>
                            <a:lnTo>
                              <a:pt x="1352630" y="781060"/>
                            </a:lnTo>
                            <a:lnTo>
                              <a:pt x="1346669" y="778591"/>
                            </a:lnTo>
                            <a:lnTo>
                              <a:pt x="18865" y="778591"/>
                            </a:lnTo>
                            <a:lnTo>
                              <a:pt x="0" y="786406"/>
                            </a:lnTo>
                            <a:lnTo>
                              <a:pt x="13555" y="629701"/>
                            </a:lnTo>
                            <a:cubicBezTo>
                              <a:pt x="76659" y="270331"/>
                              <a:pt x="349512" y="0"/>
                              <a:pt x="67654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148" name="Group 147">
                        <a:extLst>
                          <a:ext uri="{FF2B5EF4-FFF2-40B4-BE49-F238E27FC236}">
                            <a16:creationId xmlns:a16="http://schemas.microsoft.com/office/drawing/2014/main" id="{A68A2F84-EA1A-444D-AB9B-F903329E697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33678" y="3437360"/>
                        <a:ext cx="1198499" cy="2912258"/>
                        <a:chOff x="5679564" y="966332"/>
                        <a:chExt cx="1959937" cy="4762489"/>
                      </a:xfrm>
                    </p:grpSpPr>
                    <p:sp>
                      <p:nvSpPr>
                        <p:cNvPr id="149" name="Rectangle: Rounded Corners 148">
                          <a:extLst>
                            <a:ext uri="{FF2B5EF4-FFF2-40B4-BE49-F238E27FC236}">
                              <a16:creationId xmlns:a16="http://schemas.microsoft.com/office/drawing/2014/main" id="{4A9EF4F5-CF75-4C9E-B32F-AF61257E199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66504" y="4644381"/>
                          <a:ext cx="179148" cy="901517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50" name="Rectangle: Rounded Corners 149">
                          <a:extLst>
                            <a:ext uri="{FF2B5EF4-FFF2-40B4-BE49-F238E27FC236}">
                              <a16:creationId xmlns:a16="http://schemas.microsoft.com/office/drawing/2014/main" id="{740129B8-100B-416E-B486-2CD2297783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21616" y="4627704"/>
                          <a:ext cx="179149" cy="901517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51" name="Rectangle: Rounded Corners 150">
                          <a:extLst>
                            <a:ext uri="{FF2B5EF4-FFF2-40B4-BE49-F238E27FC236}">
                              <a16:creationId xmlns:a16="http://schemas.microsoft.com/office/drawing/2014/main" id="{FCCF3EAA-ED87-4BA3-B95D-69EBE67B19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77642" y="3057300"/>
                          <a:ext cx="1644819" cy="1589649"/>
                        </a:xfrm>
                        <a:prstGeom prst="roundRect">
                          <a:avLst/>
                        </a:prstGeo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52" name="Rectangle: Rounded Corners 151">
                          <a:extLst>
                            <a:ext uri="{FF2B5EF4-FFF2-40B4-BE49-F238E27FC236}">
                              <a16:creationId xmlns:a16="http://schemas.microsoft.com/office/drawing/2014/main" id="{5523D72E-1759-40BB-BFE6-CA238ED6C6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79989" y="2852332"/>
                          <a:ext cx="211915" cy="362567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53" name="Rectangle: Top Corners Rounded 152">
                          <a:extLst>
                            <a:ext uri="{FF2B5EF4-FFF2-40B4-BE49-F238E27FC236}">
                              <a16:creationId xmlns:a16="http://schemas.microsoft.com/office/drawing/2014/main" id="{5CA4D427-4A8E-4322-A3DB-DAE743314E0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31180" y="5543328"/>
                          <a:ext cx="518715" cy="185493"/>
                        </a:xfrm>
                        <a:prstGeom prst="round2SameRect">
                          <a:avLst>
                            <a:gd name="adj1" fmla="val 50000"/>
                            <a:gd name="adj2" fmla="val 0"/>
                          </a:avLst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innerShdw blurRad="114300">
                            <a:prstClr val="black"/>
                          </a:inn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54" name="Rectangle: Top Corners Rounded 153">
                          <a:extLst>
                            <a:ext uri="{FF2B5EF4-FFF2-40B4-BE49-F238E27FC236}">
                              <a16:creationId xmlns:a16="http://schemas.microsoft.com/office/drawing/2014/main" id="{B612DE5E-D889-40F7-B255-BE8A43EBE72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6433" y="5400504"/>
                          <a:ext cx="518715" cy="185493"/>
                        </a:xfrm>
                        <a:prstGeom prst="round2SameRect">
                          <a:avLst>
                            <a:gd name="adj1" fmla="val 50000"/>
                            <a:gd name="adj2" fmla="val 0"/>
                          </a:avLst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innerShdw blurRad="114300">
                            <a:prstClr val="black"/>
                          </a:inn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0CD2583A-8CD2-419B-84EA-E9E931E43EC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679564" y="3064441"/>
                          <a:ext cx="330658" cy="1308599"/>
                          <a:chOff x="5679564" y="3064441"/>
                          <a:chExt cx="330658" cy="1308599"/>
                        </a:xfrm>
                      </p:grpSpPr>
                      <p:grpSp>
                        <p:nvGrpSpPr>
                          <p:cNvPr id="164" name="Group 163">
                            <a:extLst>
                              <a:ext uri="{FF2B5EF4-FFF2-40B4-BE49-F238E27FC236}">
                                <a16:creationId xmlns:a16="http://schemas.microsoft.com/office/drawing/2014/main" id="{B4174ACB-8535-4A6C-AC4F-C551F302DAC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194516" flipH="1">
                            <a:off x="5702983" y="3064441"/>
                            <a:ext cx="307239" cy="1101180"/>
                            <a:chOff x="1045181" y="2860704"/>
                            <a:chExt cx="307239" cy="1101180"/>
                          </a:xfrm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p:grpSpPr>
                        <p:sp>
                          <p:nvSpPr>
                            <p:cNvPr id="166" name="Rectangle: Rounded Corners 165">
                              <a:extLst>
                                <a:ext uri="{FF2B5EF4-FFF2-40B4-BE49-F238E27FC236}">
                                  <a16:creationId xmlns:a16="http://schemas.microsoft.com/office/drawing/2014/main" id="{0CF2E1E7-9CE7-44D1-A41F-4F04CC5D994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94516">
                              <a:off x="1045181" y="2860704"/>
                              <a:ext cx="307239" cy="547317"/>
                            </a:xfrm>
                            <a:prstGeom prst="roundRect">
                              <a:avLst>
                                <a:gd name="adj" fmla="val 50000"/>
                              </a:avLst>
                            </a:prstGeom>
                            <a:grp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marL="0" marR="0" lvl="0" indent="0" algn="ctr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libri" panose="020F05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167" name="Rectangle: Rounded Corners 166">
                              <a:extLst>
                                <a:ext uri="{FF2B5EF4-FFF2-40B4-BE49-F238E27FC236}">
                                  <a16:creationId xmlns:a16="http://schemas.microsoft.com/office/drawing/2014/main" id="{48B00AB3-F5D0-40A4-B55C-497A67080EE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94516">
                              <a:off x="1117235" y="3279858"/>
                              <a:ext cx="186406" cy="682026"/>
                            </a:xfrm>
                            <a:prstGeom prst="roundRect">
                              <a:avLst/>
                            </a:prstGeom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marL="0" marR="0" lvl="0" indent="0" algn="ctr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libri" panose="020F05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65" name="Freeform: Shape 164">
                            <a:extLst>
                              <a:ext uri="{FF2B5EF4-FFF2-40B4-BE49-F238E27FC236}">
                                <a16:creationId xmlns:a16="http://schemas.microsoft.com/office/drawing/2014/main" id="{4298B01E-3593-4FF5-BE85-11F623B9833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278390" flipH="1">
                            <a:off x="5679564" y="3934159"/>
                            <a:ext cx="308173" cy="438881"/>
                          </a:xfrm>
                          <a:custGeom>
                            <a:avLst/>
                            <a:gdLst>
                              <a:gd name="connsiteX0" fmla="*/ 455982 w 681406"/>
                              <a:gd name="connsiteY0" fmla="*/ 2223 h 709978"/>
                              <a:gd name="connsiteX1" fmla="*/ 417882 w 681406"/>
                              <a:gd name="connsiteY1" fmla="*/ 106998 h 709978"/>
                              <a:gd name="connsiteX2" fmla="*/ 294057 w 681406"/>
                              <a:gd name="connsiteY2" fmla="*/ 30798 h 709978"/>
                              <a:gd name="connsiteX3" fmla="*/ 141657 w 681406"/>
                              <a:gd name="connsiteY3" fmla="*/ 135573 h 709978"/>
                              <a:gd name="connsiteX4" fmla="*/ 94032 w 681406"/>
                              <a:gd name="connsiteY4" fmla="*/ 230823 h 709978"/>
                              <a:gd name="connsiteX5" fmla="*/ 65457 w 681406"/>
                              <a:gd name="connsiteY5" fmla="*/ 307023 h 709978"/>
                              <a:gd name="connsiteX6" fmla="*/ 132132 w 681406"/>
                              <a:gd name="connsiteY6" fmla="*/ 335598 h 709978"/>
                              <a:gd name="connsiteX7" fmla="*/ 198807 w 681406"/>
                              <a:gd name="connsiteY7" fmla="*/ 240348 h 709978"/>
                              <a:gd name="connsiteX8" fmla="*/ 103557 w 681406"/>
                              <a:gd name="connsiteY8" fmla="*/ 326073 h 709978"/>
                              <a:gd name="connsiteX9" fmla="*/ 8307 w 681406"/>
                              <a:gd name="connsiteY9" fmla="*/ 392748 h 709978"/>
                              <a:gd name="connsiteX10" fmla="*/ 17832 w 681406"/>
                              <a:gd name="connsiteY10" fmla="*/ 516573 h 709978"/>
                              <a:gd name="connsiteX11" fmla="*/ 122607 w 681406"/>
                              <a:gd name="connsiteY11" fmla="*/ 535623 h 709978"/>
                              <a:gd name="connsiteX12" fmla="*/ 227382 w 681406"/>
                              <a:gd name="connsiteY12" fmla="*/ 497523 h 709978"/>
                              <a:gd name="connsiteX13" fmla="*/ 122607 w 681406"/>
                              <a:gd name="connsiteY13" fmla="*/ 621348 h 709978"/>
                              <a:gd name="connsiteX14" fmla="*/ 170232 w 681406"/>
                              <a:gd name="connsiteY14" fmla="*/ 640398 h 709978"/>
                              <a:gd name="connsiteX15" fmla="*/ 303582 w 681406"/>
                              <a:gd name="connsiteY15" fmla="*/ 630873 h 709978"/>
                              <a:gd name="connsiteX16" fmla="*/ 351207 w 681406"/>
                              <a:gd name="connsiteY16" fmla="*/ 554673 h 709978"/>
                              <a:gd name="connsiteX17" fmla="*/ 246432 w 681406"/>
                              <a:gd name="connsiteY17" fmla="*/ 688023 h 709978"/>
                              <a:gd name="connsiteX18" fmla="*/ 379782 w 681406"/>
                              <a:gd name="connsiteY18" fmla="*/ 697548 h 709978"/>
                              <a:gd name="connsiteX19" fmla="*/ 589332 w 681406"/>
                              <a:gd name="connsiteY19" fmla="*/ 564198 h 709978"/>
                              <a:gd name="connsiteX20" fmla="*/ 675057 w 681406"/>
                              <a:gd name="connsiteY20" fmla="*/ 373698 h 709978"/>
                              <a:gd name="connsiteX21" fmla="*/ 675057 w 681406"/>
                              <a:gd name="connsiteY21" fmla="*/ 278448 h 709978"/>
                              <a:gd name="connsiteX22" fmla="*/ 675057 w 681406"/>
                              <a:gd name="connsiteY22" fmla="*/ 221298 h 709978"/>
                              <a:gd name="connsiteX23" fmla="*/ 636957 w 681406"/>
                              <a:gd name="connsiteY23" fmla="*/ 230823 h 709978"/>
                              <a:gd name="connsiteX24" fmla="*/ 665532 w 681406"/>
                              <a:gd name="connsiteY24" fmla="*/ 87948 h 709978"/>
                              <a:gd name="connsiteX25" fmla="*/ 598857 w 681406"/>
                              <a:gd name="connsiteY25" fmla="*/ 40323 h 709978"/>
                              <a:gd name="connsiteX26" fmla="*/ 455982 w 681406"/>
                              <a:gd name="connsiteY26" fmla="*/ 2223 h 709978"/>
                              <a:gd name="connsiteX0" fmla="*/ 455982 w 681406"/>
                              <a:gd name="connsiteY0" fmla="*/ 2223 h 709978"/>
                              <a:gd name="connsiteX1" fmla="*/ 417882 w 681406"/>
                              <a:gd name="connsiteY1" fmla="*/ 106998 h 709978"/>
                              <a:gd name="connsiteX2" fmla="*/ 294057 w 681406"/>
                              <a:gd name="connsiteY2" fmla="*/ 30798 h 709978"/>
                              <a:gd name="connsiteX3" fmla="*/ 141657 w 681406"/>
                              <a:gd name="connsiteY3" fmla="*/ 135573 h 709978"/>
                              <a:gd name="connsiteX4" fmla="*/ 94032 w 681406"/>
                              <a:gd name="connsiteY4" fmla="*/ 230823 h 709978"/>
                              <a:gd name="connsiteX5" fmla="*/ 65457 w 681406"/>
                              <a:gd name="connsiteY5" fmla="*/ 307023 h 709978"/>
                              <a:gd name="connsiteX6" fmla="*/ 132132 w 681406"/>
                              <a:gd name="connsiteY6" fmla="*/ 335598 h 709978"/>
                              <a:gd name="connsiteX7" fmla="*/ 198807 w 681406"/>
                              <a:gd name="connsiteY7" fmla="*/ 240348 h 709978"/>
                              <a:gd name="connsiteX8" fmla="*/ 158144 w 681406"/>
                              <a:gd name="connsiteY8" fmla="*/ 303539 h 709978"/>
                              <a:gd name="connsiteX9" fmla="*/ 103557 w 681406"/>
                              <a:gd name="connsiteY9" fmla="*/ 326073 h 709978"/>
                              <a:gd name="connsiteX10" fmla="*/ 8307 w 681406"/>
                              <a:gd name="connsiteY10" fmla="*/ 392748 h 709978"/>
                              <a:gd name="connsiteX11" fmla="*/ 17832 w 681406"/>
                              <a:gd name="connsiteY11" fmla="*/ 516573 h 709978"/>
                              <a:gd name="connsiteX12" fmla="*/ 122607 w 681406"/>
                              <a:gd name="connsiteY12" fmla="*/ 535623 h 709978"/>
                              <a:gd name="connsiteX13" fmla="*/ 227382 w 681406"/>
                              <a:gd name="connsiteY13" fmla="*/ 497523 h 709978"/>
                              <a:gd name="connsiteX14" fmla="*/ 122607 w 681406"/>
                              <a:gd name="connsiteY14" fmla="*/ 621348 h 709978"/>
                              <a:gd name="connsiteX15" fmla="*/ 170232 w 681406"/>
                              <a:gd name="connsiteY15" fmla="*/ 640398 h 709978"/>
                              <a:gd name="connsiteX16" fmla="*/ 303582 w 681406"/>
                              <a:gd name="connsiteY16" fmla="*/ 630873 h 709978"/>
                              <a:gd name="connsiteX17" fmla="*/ 351207 w 681406"/>
                              <a:gd name="connsiteY17" fmla="*/ 554673 h 709978"/>
                              <a:gd name="connsiteX18" fmla="*/ 246432 w 681406"/>
                              <a:gd name="connsiteY18" fmla="*/ 688023 h 709978"/>
                              <a:gd name="connsiteX19" fmla="*/ 379782 w 681406"/>
                              <a:gd name="connsiteY19" fmla="*/ 697548 h 709978"/>
                              <a:gd name="connsiteX20" fmla="*/ 589332 w 681406"/>
                              <a:gd name="connsiteY20" fmla="*/ 564198 h 709978"/>
                              <a:gd name="connsiteX21" fmla="*/ 675057 w 681406"/>
                              <a:gd name="connsiteY21" fmla="*/ 373698 h 709978"/>
                              <a:gd name="connsiteX22" fmla="*/ 675057 w 681406"/>
                              <a:gd name="connsiteY22" fmla="*/ 278448 h 709978"/>
                              <a:gd name="connsiteX23" fmla="*/ 675057 w 681406"/>
                              <a:gd name="connsiteY23" fmla="*/ 221298 h 709978"/>
                              <a:gd name="connsiteX24" fmla="*/ 636957 w 681406"/>
                              <a:gd name="connsiteY24" fmla="*/ 230823 h 709978"/>
                              <a:gd name="connsiteX25" fmla="*/ 665532 w 681406"/>
                              <a:gd name="connsiteY25" fmla="*/ 87948 h 709978"/>
                              <a:gd name="connsiteX26" fmla="*/ 598857 w 681406"/>
                              <a:gd name="connsiteY26" fmla="*/ 40323 h 709978"/>
                              <a:gd name="connsiteX27" fmla="*/ 455982 w 681406"/>
                              <a:gd name="connsiteY27" fmla="*/ 2223 h 709978"/>
                              <a:gd name="connsiteX0" fmla="*/ 455982 w 681406"/>
                              <a:gd name="connsiteY0" fmla="*/ 2223 h 709978"/>
                              <a:gd name="connsiteX1" fmla="*/ 417882 w 681406"/>
                              <a:gd name="connsiteY1" fmla="*/ 106998 h 709978"/>
                              <a:gd name="connsiteX2" fmla="*/ 294057 w 681406"/>
                              <a:gd name="connsiteY2" fmla="*/ 30798 h 709978"/>
                              <a:gd name="connsiteX3" fmla="*/ 141657 w 681406"/>
                              <a:gd name="connsiteY3" fmla="*/ 135573 h 709978"/>
                              <a:gd name="connsiteX4" fmla="*/ 74982 w 681406"/>
                              <a:gd name="connsiteY4" fmla="*/ 226061 h 709978"/>
                              <a:gd name="connsiteX5" fmla="*/ 65457 w 681406"/>
                              <a:gd name="connsiteY5" fmla="*/ 307023 h 709978"/>
                              <a:gd name="connsiteX6" fmla="*/ 132132 w 681406"/>
                              <a:gd name="connsiteY6" fmla="*/ 335598 h 709978"/>
                              <a:gd name="connsiteX7" fmla="*/ 198807 w 681406"/>
                              <a:gd name="connsiteY7" fmla="*/ 240348 h 709978"/>
                              <a:gd name="connsiteX8" fmla="*/ 158144 w 681406"/>
                              <a:gd name="connsiteY8" fmla="*/ 303539 h 709978"/>
                              <a:gd name="connsiteX9" fmla="*/ 103557 w 681406"/>
                              <a:gd name="connsiteY9" fmla="*/ 326073 h 709978"/>
                              <a:gd name="connsiteX10" fmla="*/ 8307 w 681406"/>
                              <a:gd name="connsiteY10" fmla="*/ 392748 h 709978"/>
                              <a:gd name="connsiteX11" fmla="*/ 17832 w 681406"/>
                              <a:gd name="connsiteY11" fmla="*/ 516573 h 709978"/>
                              <a:gd name="connsiteX12" fmla="*/ 122607 w 681406"/>
                              <a:gd name="connsiteY12" fmla="*/ 535623 h 709978"/>
                              <a:gd name="connsiteX13" fmla="*/ 227382 w 681406"/>
                              <a:gd name="connsiteY13" fmla="*/ 497523 h 709978"/>
                              <a:gd name="connsiteX14" fmla="*/ 122607 w 681406"/>
                              <a:gd name="connsiteY14" fmla="*/ 621348 h 709978"/>
                              <a:gd name="connsiteX15" fmla="*/ 170232 w 681406"/>
                              <a:gd name="connsiteY15" fmla="*/ 640398 h 709978"/>
                              <a:gd name="connsiteX16" fmla="*/ 303582 w 681406"/>
                              <a:gd name="connsiteY16" fmla="*/ 630873 h 709978"/>
                              <a:gd name="connsiteX17" fmla="*/ 351207 w 681406"/>
                              <a:gd name="connsiteY17" fmla="*/ 554673 h 709978"/>
                              <a:gd name="connsiteX18" fmla="*/ 246432 w 681406"/>
                              <a:gd name="connsiteY18" fmla="*/ 688023 h 709978"/>
                              <a:gd name="connsiteX19" fmla="*/ 379782 w 681406"/>
                              <a:gd name="connsiteY19" fmla="*/ 697548 h 709978"/>
                              <a:gd name="connsiteX20" fmla="*/ 589332 w 681406"/>
                              <a:gd name="connsiteY20" fmla="*/ 564198 h 709978"/>
                              <a:gd name="connsiteX21" fmla="*/ 675057 w 681406"/>
                              <a:gd name="connsiteY21" fmla="*/ 373698 h 709978"/>
                              <a:gd name="connsiteX22" fmla="*/ 675057 w 681406"/>
                              <a:gd name="connsiteY22" fmla="*/ 278448 h 709978"/>
                              <a:gd name="connsiteX23" fmla="*/ 675057 w 681406"/>
                              <a:gd name="connsiteY23" fmla="*/ 221298 h 709978"/>
                              <a:gd name="connsiteX24" fmla="*/ 636957 w 681406"/>
                              <a:gd name="connsiteY24" fmla="*/ 230823 h 709978"/>
                              <a:gd name="connsiteX25" fmla="*/ 665532 w 681406"/>
                              <a:gd name="connsiteY25" fmla="*/ 87948 h 709978"/>
                              <a:gd name="connsiteX26" fmla="*/ 598857 w 681406"/>
                              <a:gd name="connsiteY26" fmla="*/ 40323 h 709978"/>
                              <a:gd name="connsiteX27" fmla="*/ 455982 w 681406"/>
                              <a:gd name="connsiteY27" fmla="*/ 2223 h 709978"/>
                              <a:gd name="connsiteX0" fmla="*/ 455982 w 681406"/>
                              <a:gd name="connsiteY0" fmla="*/ 2223 h 709978"/>
                              <a:gd name="connsiteX1" fmla="*/ 417882 w 681406"/>
                              <a:gd name="connsiteY1" fmla="*/ 106998 h 709978"/>
                              <a:gd name="connsiteX2" fmla="*/ 294057 w 681406"/>
                              <a:gd name="connsiteY2" fmla="*/ 30798 h 709978"/>
                              <a:gd name="connsiteX3" fmla="*/ 141657 w 681406"/>
                              <a:gd name="connsiteY3" fmla="*/ 135573 h 709978"/>
                              <a:gd name="connsiteX4" fmla="*/ 74982 w 681406"/>
                              <a:gd name="connsiteY4" fmla="*/ 226061 h 709978"/>
                              <a:gd name="connsiteX5" fmla="*/ 65457 w 681406"/>
                              <a:gd name="connsiteY5" fmla="*/ 307023 h 709978"/>
                              <a:gd name="connsiteX6" fmla="*/ 132132 w 681406"/>
                              <a:gd name="connsiteY6" fmla="*/ 335598 h 709978"/>
                              <a:gd name="connsiteX7" fmla="*/ 198807 w 681406"/>
                              <a:gd name="connsiteY7" fmla="*/ 240348 h 709978"/>
                              <a:gd name="connsiteX8" fmla="*/ 158144 w 681406"/>
                              <a:gd name="connsiteY8" fmla="*/ 303539 h 709978"/>
                              <a:gd name="connsiteX9" fmla="*/ 103557 w 681406"/>
                              <a:gd name="connsiteY9" fmla="*/ 326073 h 709978"/>
                              <a:gd name="connsiteX10" fmla="*/ 8307 w 681406"/>
                              <a:gd name="connsiteY10" fmla="*/ 392748 h 709978"/>
                              <a:gd name="connsiteX11" fmla="*/ 17832 w 681406"/>
                              <a:gd name="connsiteY11" fmla="*/ 516573 h 709978"/>
                              <a:gd name="connsiteX12" fmla="*/ 122607 w 681406"/>
                              <a:gd name="connsiteY12" fmla="*/ 535623 h 709978"/>
                              <a:gd name="connsiteX13" fmla="*/ 208332 w 681406"/>
                              <a:gd name="connsiteY13" fmla="*/ 459423 h 709978"/>
                              <a:gd name="connsiteX14" fmla="*/ 122607 w 681406"/>
                              <a:gd name="connsiteY14" fmla="*/ 621348 h 709978"/>
                              <a:gd name="connsiteX15" fmla="*/ 170232 w 681406"/>
                              <a:gd name="connsiteY15" fmla="*/ 640398 h 709978"/>
                              <a:gd name="connsiteX16" fmla="*/ 303582 w 681406"/>
                              <a:gd name="connsiteY16" fmla="*/ 630873 h 709978"/>
                              <a:gd name="connsiteX17" fmla="*/ 351207 w 681406"/>
                              <a:gd name="connsiteY17" fmla="*/ 554673 h 709978"/>
                              <a:gd name="connsiteX18" fmla="*/ 246432 w 681406"/>
                              <a:gd name="connsiteY18" fmla="*/ 688023 h 709978"/>
                              <a:gd name="connsiteX19" fmla="*/ 379782 w 681406"/>
                              <a:gd name="connsiteY19" fmla="*/ 697548 h 709978"/>
                              <a:gd name="connsiteX20" fmla="*/ 589332 w 681406"/>
                              <a:gd name="connsiteY20" fmla="*/ 564198 h 709978"/>
                              <a:gd name="connsiteX21" fmla="*/ 675057 w 681406"/>
                              <a:gd name="connsiteY21" fmla="*/ 373698 h 709978"/>
                              <a:gd name="connsiteX22" fmla="*/ 675057 w 681406"/>
                              <a:gd name="connsiteY22" fmla="*/ 278448 h 709978"/>
                              <a:gd name="connsiteX23" fmla="*/ 675057 w 681406"/>
                              <a:gd name="connsiteY23" fmla="*/ 221298 h 709978"/>
                              <a:gd name="connsiteX24" fmla="*/ 636957 w 681406"/>
                              <a:gd name="connsiteY24" fmla="*/ 230823 h 709978"/>
                              <a:gd name="connsiteX25" fmla="*/ 665532 w 681406"/>
                              <a:gd name="connsiteY25" fmla="*/ 87948 h 709978"/>
                              <a:gd name="connsiteX26" fmla="*/ 598857 w 681406"/>
                              <a:gd name="connsiteY26" fmla="*/ 40323 h 709978"/>
                              <a:gd name="connsiteX27" fmla="*/ 455982 w 681406"/>
                              <a:gd name="connsiteY27" fmla="*/ 2223 h 709978"/>
                              <a:gd name="connsiteX0" fmla="*/ 454558 w 679982"/>
                              <a:gd name="connsiteY0" fmla="*/ 2223 h 709978"/>
                              <a:gd name="connsiteX1" fmla="*/ 416458 w 679982"/>
                              <a:gd name="connsiteY1" fmla="*/ 106998 h 709978"/>
                              <a:gd name="connsiteX2" fmla="*/ 292633 w 679982"/>
                              <a:gd name="connsiteY2" fmla="*/ 30798 h 709978"/>
                              <a:gd name="connsiteX3" fmla="*/ 140233 w 679982"/>
                              <a:gd name="connsiteY3" fmla="*/ 135573 h 709978"/>
                              <a:gd name="connsiteX4" fmla="*/ 73558 w 679982"/>
                              <a:gd name="connsiteY4" fmla="*/ 226061 h 709978"/>
                              <a:gd name="connsiteX5" fmla="*/ 64033 w 679982"/>
                              <a:gd name="connsiteY5" fmla="*/ 307023 h 709978"/>
                              <a:gd name="connsiteX6" fmla="*/ 130708 w 679982"/>
                              <a:gd name="connsiteY6" fmla="*/ 335598 h 709978"/>
                              <a:gd name="connsiteX7" fmla="*/ 197383 w 679982"/>
                              <a:gd name="connsiteY7" fmla="*/ 240348 h 709978"/>
                              <a:gd name="connsiteX8" fmla="*/ 156720 w 679982"/>
                              <a:gd name="connsiteY8" fmla="*/ 303539 h 709978"/>
                              <a:gd name="connsiteX9" fmla="*/ 102133 w 679982"/>
                              <a:gd name="connsiteY9" fmla="*/ 326073 h 709978"/>
                              <a:gd name="connsiteX10" fmla="*/ 6883 w 679982"/>
                              <a:gd name="connsiteY10" fmla="*/ 392748 h 709978"/>
                              <a:gd name="connsiteX11" fmla="*/ 16408 w 679982"/>
                              <a:gd name="connsiteY11" fmla="*/ 516573 h 709978"/>
                              <a:gd name="connsiteX12" fmla="*/ 87845 w 679982"/>
                              <a:gd name="connsiteY12" fmla="*/ 516573 h 709978"/>
                              <a:gd name="connsiteX13" fmla="*/ 206908 w 679982"/>
                              <a:gd name="connsiteY13" fmla="*/ 459423 h 709978"/>
                              <a:gd name="connsiteX14" fmla="*/ 121183 w 679982"/>
                              <a:gd name="connsiteY14" fmla="*/ 621348 h 709978"/>
                              <a:gd name="connsiteX15" fmla="*/ 168808 w 679982"/>
                              <a:gd name="connsiteY15" fmla="*/ 640398 h 709978"/>
                              <a:gd name="connsiteX16" fmla="*/ 302158 w 679982"/>
                              <a:gd name="connsiteY16" fmla="*/ 630873 h 709978"/>
                              <a:gd name="connsiteX17" fmla="*/ 349783 w 679982"/>
                              <a:gd name="connsiteY17" fmla="*/ 554673 h 709978"/>
                              <a:gd name="connsiteX18" fmla="*/ 245008 w 679982"/>
                              <a:gd name="connsiteY18" fmla="*/ 688023 h 709978"/>
                              <a:gd name="connsiteX19" fmla="*/ 378358 w 679982"/>
                              <a:gd name="connsiteY19" fmla="*/ 697548 h 709978"/>
                              <a:gd name="connsiteX20" fmla="*/ 587908 w 679982"/>
                              <a:gd name="connsiteY20" fmla="*/ 564198 h 709978"/>
                              <a:gd name="connsiteX21" fmla="*/ 673633 w 679982"/>
                              <a:gd name="connsiteY21" fmla="*/ 373698 h 709978"/>
                              <a:gd name="connsiteX22" fmla="*/ 673633 w 679982"/>
                              <a:gd name="connsiteY22" fmla="*/ 278448 h 709978"/>
                              <a:gd name="connsiteX23" fmla="*/ 673633 w 679982"/>
                              <a:gd name="connsiteY23" fmla="*/ 221298 h 709978"/>
                              <a:gd name="connsiteX24" fmla="*/ 635533 w 679982"/>
                              <a:gd name="connsiteY24" fmla="*/ 230823 h 709978"/>
                              <a:gd name="connsiteX25" fmla="*/ 664108 w 679982"/>
                              <a:gd name="connsiteY25" fmla="*/ 87948 h 709978"/>
                              <a:gd name="connsiteX26" fmla="*/ 597433 w 679982"/>
                              <a:gd name="connsiteY26" fmla="*/ 40323 h 709978"/>
                              <a:gd name="connsiteX27" fmla="*/ 454558 w 679982"/>
                              <a:gd name="connsiteY27" fmla="*/ 2223 h 709978"/>
                              <a:gd name="connsiteX0" fmla="*/ 455545 w 680969"/>
                              <a:gd name="connsiteY0" fmla="*/ 2223 h 709978"/>
                              <a:gd name="connsiteX1" fmla="*/ 417445 w 680969"/>
                              <a:gd name="connsiteY1" fmla="*/ 106998 h 709978"/>
                              <a:gd name="connsiteX2" fmla="*/ 293620 w 680969"/>
                              <a:gd name="connsiteY2" fmla="*/ 30798 h 709978"/>
                              <a:gd name="connsiteX3" fmla="*/ 141220 w 680969"/>
                              <a:gd name="connsiteY3" fmla="*/ 135573 h 709978"/>
                              <a:gd name="connsiteX4" fmla="*/ 74545 w 680969"/>
                              <a:gd name="connsiteY4" fmla="*/ 226061 h 709978"/>
                              <a:gd name="connsiteX5" fmla="*/ 65020 w 680969"/>
                              <a:gd name="connsiteY5" fmla="*/ 307023 h 709978"/>
                              <a:gd name="connsiteX6" fmla="*/ 131695 w 680969"/>
                              <a:gd name="connsiteY6" fmla="*/ 335598 h 709978"/>
                              <a:gd name="connsiteX7" fmla="*/ 198370 w 680969"/>
                              <a:gd name="connsiteY7" fmla="*/ 240348 h 709978"/>
                              <a:gd name="connsiteX8" fmla="*/ 157707 w 680969"/>
                              <a:gd name="connsiteY8" fmla="*/ 303539 h 709978"/>
                              <a:gd name="connsiteX9" fmla="*/ 103120 w 680969"/>
                              <a:gd name="connsiteY9" fmla="*/ 326073 h 709978"/>
                              <a:gd name="connsiteX10" fmla="*/ 7870 w 680969"/>
                              <a:gd name="connsiteY10" fmla="*/ 392748 h 709978"/>
                              <a:gd name="connsiteX11" fmla="*/ 17395 w 680969"/>
                              <a:gd name="connsiteY11" fmla="*/ 516573 h 709978"/>
                              <a:gd name="connsiteX12" fmla="*/ 112645 w 680969"/>
                              <a:gd name="connsiteY12" fmla="*/ 516573 h 709978"/>
                              <a:gd name="connsiteX13" fmla="*/ 207895 w 680969"/>
                              <a:gd name="connsiteY13" fmla="*/ 459423 h 709978"/>
                              <a:gd name="connsiteX14" fmla="*/ 122170 w 680969"/>
                              <a:gd name="connsiteY14" fmla="*/ 621348 h 709978"/>
                              <a:gd name="connsiteX15" fmla="*/ 169795 w 680969"/>
                              <a:gd name="connsiteY15" fmla="*/ 640398 h 709978"/>
                              <a:gd name="connsiteX16" fmla="*/ 303145 w 680969"/>
                              <a:gd name="connsiteY16" fmla="*/ 630873 h 709978"/>
                              <a:gd name="connsiteX17" fmla="*/ 350770 w 680969"/>
                              <a:gd name="connsiteY17" fmla="*/ 554673 h 709978"/>
                              <a:gd name="connsiteX18" fmla="*/ 245995 w 680969"/>
                              <a:gd name="connsiteY18" fmla="*/ 688023 h 709978"/>
                              <a:gd name="connsiteX19" fmla="*/ 379345 w 680969"/>
                              <a:gd name="connsiteY19" fmla="*/ 697548 h 709978"/>
                              <a:gd name="connsiteX20" fmla="*/ 588895 w 680969"/>
                              <a:gd name="connsiteY20" fmla="*/ 564198 h 709978"/>
                              <a:gd name="connsiteX21" fmla="*/ 674620 w 680969"/>
                              <a:gd name="connsiteY21" fmla="*/ 373698 h 709978"/>
                              <a:gd name="connsiteX22" fmla="*/ 674620 w 680969"/>
                              <a:gd name="connsiteY22" fmla="*/ 278448 h 709978"/>
                              <a:gd name="connsiteX23" fmla="*/ 674620 w 680969"/>
                              <a:gd name="connsiteY23" fmla="*/ 221298 h 709978"/>
                              <a:gd name="connsiteX24" fmla="*/ 636520 w 680969"/>
                              <a:gd name="connsiteY24" fmla="*/ 230823 h 709978"/>
                              <a:gd name="connsiteX25" fmla="*/ 665095 w 680969"/>
                              <a:gd name="connsiteY25" fmla="*/ 87948 h 709978"/>
                              <a:gd name="connsiteX26" fmla="*/ 598420 w 680969"/>
                              <a:gd name="connsiteY26" fmla="*/ 40323 h 709978"/>
                              <a:gd name="connsiteX27" fmla="*/ 455545 w 680969"/>
                              <a:gd name="connsiteY27" fmla="*/ 2223 h 709978"/>
                              <a:gd name="connsiteX0" fmla="*/ 460771 w 686195"/>
                              <a:gd name="connsiteY0" fmla="*/ 2223 h 709978"/>
                              <a:gd name="connsiteX1" fmla="*/ 422671 w 686195"/>
                              <a:gd name="connsiteY1" fmla="*/ 106998 h 709978"/>
                              <a:gd name="connsiteX2" fmla="*/ 298846 w 686195"/>
                              <a:gd name="connsiteY2" fmla="*/ 30798 h 709978"/>
                              <a:gd name="connsiteX3" fmla="*/ 146446 w 686195"/>
                              <a:gd name="connsiteY3" fmla="*/ 135573 h 709978"/>
                              <a:gd name="connsiteX4" fmla="*/ 79771 w 686195"/>
                              <a:gd name="connsiteY4" fmla="*/ 226061 h 709978"/>
                              <a:gd name="connsiteX5" fmla="*/ 70246 w 686195"/>
                              <a:gd name="connsiteY5" fmla="*/ 307023 h 709978"/>
                              <a:gd name="connsiteX6" fmla="*/ 136921 w 686195"/>
                              <a:gd name="connsiteY6" fmla="*/ 335598 h 709978"/>
                              <a:gd name="connsiteX7" fmla="*/ 203596 w 686195"/>
                              <a:gd name="connsiteY7" fmla="*/ 240348 h 709978"/>
                              <a:gd name="connsiteX8" fmla="*/ 162933 w 686195"/>
                              <a:gd name="connsiteY8" fmla="*/ 303539 h 709978"/>
                              <a:gd name="connsiteX9" fmla="*/ 108346 w 686195"/>
                              <a:gd name="connsiteY9" fmla="*/ 326073 h 709978"/>
                              <a:gd name="connsiteX10" fmla="*/ 13096 w 686195"/>
                              <a:gd name="connsiteY10" fmla="*/ 392748 h 709978"/>
                              <a:gd name="connsiteX11" fmla="*/ 22621 w 686195"/>
                              <a:gd name="connsiteY11" fmla="*/ 516573 h 709978"/>
                              <a:gd name="connsiteX12" fmla="*/ 213121 w 686195"/>
                              <a:gd name="connsiteY12" fmla="*/ 459423 h 709978"/>
                              <a:gd name="connsiteX13" fmla="*/ 127396 w 686195"/>
                              <a:gd name="connsiteY13" fmla="*/ 621348 h 709978"/>
                              <a:gd name="connsiteX14" fmla="*/ 175021 w 686195"/>
                              <a:gd name="connsiteY14" fmla="*/ 640398 h 709978"/>
                              <a:gd name="connsiteX15" fmla="*/ 308371 w 686195"/>
                              <a:gd name="connsiteY15" fmla="*/ 630873 h 709978"/>
                              <a:gd name="connsiteX16" fmla="*/ 355996 w 686195"/>
                              <a:gd name="connsiteY16" fmla="*/ 554673 h 709978"/>
                              <a:gd name="connsiteX17" fmla="*/ 251221 w 686195"/>
                              <a:gd name="connsiteY17" fmla="*/ 688023 h 709978"/>
                              <a:gd name="connsiteX18" fmla="*/ 384571 w 686195"/>
                              <a:gd name="connsiteY18" fmla="*/ 697548 h 709978"/>
                              <a:gd name="connsiteX19" fmla="*/ 594121 w 686195"/>
                              <a:gd name="connsiteY19" fmla="*/ 564198 h 709978"/>
                              <a:gd name="connsiteX20" fmla="*/ 679846 w 686195"/>
                              <a:gd name="connsiteY20" fmla="*/ 373698 h 709978"/>
                              <a:gd name="connsiteX21" fmla="*/ 679846 w 686195"/>
                              <a:gd name="connsiteY21" fmla="*/ 278448 h 709978"/>
                              <a:gd name="connsiteX22" fmla="*/ 679846 w 686195"/>
                              <a:gd name="connsiteY22" fmla="*/ 221298 h 709978"/>
                              <a:gd name="connsiteX23" fmla="*/ 641746 w 686195"/>
                              <a:gd name="connsiteY23" fmla="*/ 230823 h 709978"/>
                              <a:gd name="connsiteX24" fmla="*/ 670321 w 686195"/>
                              <a:gd name="connsiteY24" fmla="*/ 87948 h 709978"/>
                              <a:gd name="connsiteX25" fmla="*/ 603646 w 686195"/>
                              <a:gd name="connsiteY25" fmla="*/ 40323 h 709978"/>
                              <a:gd name="connsiteX26" fmla="*/ 460771 w 686195"/>
                              <a:gd name="connsiteY26" fmla="*/ 2223 h 709978"/>
                              <a:gd name="connsiteX0" fmla="*/ 449288 w 674712"/>
                              <a:gd name="connsiteY0" fmla="*/ 2223 h 709978"/>
                              <a:gd name="connsiteX1" fmla="*/ 411188 w 674712"/>
                              <a:gd name="connsiteY1" fmla="*/ 106998 h 709978"/>
                              <a:gd name="connsiteX2" fmla="*/ 287363 w 674712"/>
                              <a:gd name="connsiteY2" fmla="*/ 30798 h 709978"/>
                              <a:gd name="connsiteX3" fmla="*/ 134963 w 674712"/>
                              <a:gd name="connsiteY3" fmla="*/ 135573 h 709978"/>
                              <a:gd name="connsiteX4" fmla="*/ 68288 w 674712"/>
                              <a:gd name="connsiteY4" fmla="*/ 226061 h 709978"/>
                              <a:gd name="connsiteX5" fmla="*/ 58763 w 674712"/>
                              <a:gd name="connsiteY5" fmla="*/ 307023 h 709978"/>
                              <a:gd name="connsiteX6" fmla="*/ 125438 w 674712"/>
                              <a:gd name="connsiteY6" fmla="*/ 335598 h 709978"/>
                              <a:gd name="connsiteX7" fmla="*/ 192113 w 674712"/>
                              <a:gd name="connsiteY7" fmla="*/ 240348 h 709978"/>
                              <a:gd name="connsiteX8" fmla="*/ 151450 w 674712"/>
                              <a:gd name="connsiteY8" fmla="*/ 303539 h 709978"/>
                              <a:gd name="connsiteX9" fmla="*/ 96863 w 674712"/>
                              <a:gd name="connsiteY9" fmla="*/ 326073 h 709978"/>
                              <a:gd name="connsiteX10" fmla="*/ 1613 w 674712"/>
                              <a:gd name="connsiteY10" fmla="*/ 392748 h 709978"/>
                              <a:gd name="connsiteX11" fmla="*/ 49238 w 674712"/>
                              <a:gd name="connsiteY11" fmla="*/ 521335 h 709978"/>
                              <a:gd name="connsiteX12" fmla="*/ 201638 w 674712"/>
                              <a:gd name="connsiteY12" fmla="*/ 459423 h 709978"/>
                              <a:gd name="connsiteX13" fmla="*/ 115913 w 674712"/>
                              <a:gd name="connsiteY13" fmla="*/ 621348 h 709978"/>
                              <a:gd name="connsiteX14" fmla="*/ 163538 w 674712"/>
                              <a:gd name="connsiteY14" fmla="*/ 640398 h 709978"/>
                              <a:gd name="connsiteX15" fmla="*/ 296888 w 674712"/>
                              <a:gd name="connsiteY15" fmla="*/ 630873 h 709978"/>
                              <a:gd name="connsiteX16" fmla="*/ 344513 w 674712"/>
                              <a:gd name="connsiteY16" fmla="*/ 554673 h 709978"/>
                              <a:gd name="connsiteX17" fmla="*/ 239738 w 674712"/>
                              <a:gd name="connsiteY17" fmla="*/ 688023 h 709978"/>
                              <a:gd name="connsiteX18" fmla="*/ 373088 w 674712"/>
                              <a:gd name="connsiteY18" fmla="*/ 697548 h 709978"/>
                              <a:gd name="connsiteX19" fmla="*/ 582638 w 674712"/>
                              <a:gd name="connsiteY19" fmla="*/ 564198 h 709978"/>
                              <a:gd name="connsiteX20" fmla="*/ 668363 w 674712"/>
                              <a:gd name="connsiteY20" fmla="*/ 373698 h 709978"/>
                              <a:gd name="connsiteX21" fmla="*/ 668363 w 674712"/>
                              <a:gd name="connsiteY21" fmla="*/ 278448 h 709978"/>
                              <a:gd name="connsiteX22" fmla="*/ 668363 w 674712"/>
                              <a:gd name="connsiteY22" fmla="*/ 221298 h 709978"/>
                              <a:gd name="connsiteX23" fmla="*/ 630263 w 674712"/>
                              <a:gd name="connsiteY23" fmla="*/ 230823 h 709978"/>
                              <a:gd name="connsiteX24" fmla="*/ 658838 w 674712"/>
                              <a:gd name="connsiteY24" fmla="*/ 87948 h 709978"/>
                              <a:gd name="connsiteX25" fmla="*/ 592163 w 674712"/>
                              <a:gd name="connsiteY25" fmla="*/ 40323 h 709978"/>
                              <a:gd name="connsiteX26" fmla="*/ 449288 w 674712"/>
                              <a:gd name="connsiteY26" fmla="*/ 2223 h 709978"/>
                              <a:gd name="connsiteX0" fmla="*/ 449288 w 674712"/>
                              <a:gd name="connsiteY0" fmla="*/ 2223 h 709978"/>
                              <a:gd name="connsiteX1" fmla="*/ 411188 w 674712"/>
                              <a:gd name="connsiteY1" fmla="*/ 106998 h 709978"/>
                              <a:gd name="connsiteX2" fmla="*/ 287363 w 674712"/>
                              <a:gd name="connsiteY2" fmla="*/ 30798 h 709978"/>
                              <a:gd name="connsiteX3" fmla="*/ 134963 w 674712"/>
                              <a:gd name="connsiteY3" fmla="*/ 135573 h 709978"/>
                              <a:gd name="connsiteX4" fmla="*/ 68288 w 674712"/>
                              <a:gd name="connsiteY4" fmla="*/ 226061 h 709978"/>
                              <a:gd name="connsiteX5" fmla="*/ 58763 w 674712"/>
                              <a:gd name="connsiteY5" fmla="*/ 307023 h 709978"/>
                              <a:gd name="connsiteX6" fmla="*/ 125438 w 674712"/>
                              <a:gd name="connsiteY6" fmla="*/ 335598 h 709978"/>
                              <a:gd name="connsiteX7" fmla="*/ 192113 w 674712"/>
                              <a:gd name="connsiteY7" fmla="*/ 240348 h 709978"/>
                              <a:gd name="connsiteX8" fmla="*/ 151450 w 674712"/>
                              <a:gd name="connsiteY8" fmla="*/ 303539 h 709978"/>
                              <a:gd name="connsiteX9" fmla="*/ 96863 w 674712"/>
                              <a:gd name="connsiteY9" fmla="*/ 326073 h 709978"/>
                              <a:gd name="connsiteX10" fmla="*/ 1613 w 674712"/>
                              <a:gd name="connsiteY10" fmla="*/ 392748 h 709978"/>
                              <a:gd name="connsiteX11" fmla="*/ 49238 w 674712"/>
                              <a:gd name="connsiteY11" fmla="*/ 521335 h 709978"/>
                              <a:gd name="connsiteX12" fmla="*/ 201638 w 674712"/>
                              <a:gd name="connsiteY12" fmla="*/ 459423 h 709978"/>
                              <a:gd name="connsiteX13" fmla="*/ 111150 w 674712"/>
                              <a:gd name="connsiteY13" fmla="*/ 554673 h 709978"/>
                              <a:gd name="connsiteX14" fmla="*/ 163538 w 674712"/>
                              <a:gd name="connsiteY14" fmla="*/ 640398 h 709978"/>
                              <a:gd name="connsiteX15" fmla="*/ 296888 w 674712"/>
                              <a:gd name="connsiteY15" fmla="*/ 630873 h 709978"/>
                              <a:gd name="connsiteX16" fmla="*/ 344513 w 674712"/>
                              <a:gd name="connsiteY16" fmla="*/ 554673 h 709978"/>
                              <a:gd name="connsiteX17" fmla="*/ 239738 w 674712"/>
                              <a:gd name="connsiteY17" fmla="*/ 688023 h 709978"/>
                              <a:gd name="connsiteX18" fmla="*/ 373088 w 674712"/>
                              <a:gd name="connsiteY18" fmla="*/ 697548 h 709978"/>
                              <a:gd name="connsiteX19" fmla="*/ 582638 w 674712"/>
                              <a:gd name="connsiteY19" fmla="*/ 564198 h 709978"/>
                              <a:gd name="connsiteX20" fmla="*/ 668363 w 674712"/>
                              <a:gd name="connsiteY20" fmla="*/ 373698 h 709978"/>
                              <a:gd name="connsiteX21" fmla="*/ 668363 w 674712"/>
                              <a:gd name="connsiteY21" fmla="*/ 278448 h 709978"/>
                              <a:gd name="connsiteX22" fmla="*/ 668363 w 674712"/>
                              <a:gd name="connsiteY22" fmla="*/ 221298 h 709978"/>
                              <a:gd name="connsiteX23" fmla="*/ 630263 w 674712"/>
                              <a:gd name="connsiteY23" fmla="*/ 230823 h 709978"/>
                              <a:gd name="connsiteX24" fmla="*/ 658838 w 674712"/>
                              <a:gd name="connsiteY24" fmla="*/ 87948 h 709978"/>
                              <a:gd name="connsiteX25" fmla="*/ 592163 w 674712"/>
                              <a:gd name="connsiteY25" fmla="*/ 40323 h 709978"/>
                              <a:gd name="connsiteX26" fmla="*/ 449288 w 674712"/>
                              <a:gd name="connsiteY26" fmla="*/ 2223 h 709978"/>
                              <a:gd name="connsiteX0" fmla="*/ 449288 w 674712"/>
                              <a:gd name="connsiteY0" fmla="*/ 2223 h 709978"/>
                              <a:gd name="connsiteX1" fmla="*/ 411188 w 674712"/>
                              <a:gd name="connsiteY1" fmla="*/ 106998 h 709978"/>
                              <a:gd name="connsiteX2" fmla="*/ 287363 w 674712"/>
                              <a:gd name="connsiteY2" fmla="*/ 30798 h 709978"/>
                              <a:gd name="connsiteX3" fmla="*/ 134963 w 674712"/>
                              <a:gd name="connsiteY3" fmla="*/ 135573 h 709978"/>
                              <a:gd name="connsiteX4" fmla="*/ 68288 w 674712"/>
                              <a:gd name="connsiteY4" fmla="*/ 226061 h 709978"/>
                              <a:gd name="connsiteX5" fmla="*/ 58763 w 674712"/>
                              <a:gd name="connsiteY5" fmla="*/ 307023 h 709978"/>
                              <a:gd name="connsiteX6" fmla="*/ 125438 w 674712"/>
                              <a:gd name="connsiteY6" fmla="*/ 335598 h 709978"/>
                              <a:gd name="connsiteX7" fmla="*/ 192113 w 674712"/>
                              <a:gd name="connsiteY7" fmla="*/ 240348 h 709978"/>
                              <a:gd name="connsiteX8" fmla="*/ 151450 w 674712"/>
                              <a:gd name="connsiteY8" fmla="*/ 303539 h 709978"/>
                              <a:gd name="connsiteX9" fmla="*/ 96863 w 674712"/>
                              <a:gd name="connsiteY9" fmla="*/ 326073 h 709978"/>
                              <a:gd name="connsiteX10" fmla="*/ 1613 w 674712"/>
                              <a:gd name="connsiteY10" fmla="*/ 392748 h 709978"/>
                              <a:gd name="connsiteX11" fmla="*/ 49238 w 674712"/>
                              <a:gd name="connsiteY11" fmla="*/ 521335 h 709978"/>
                              <a:gd name="connsiteX12" fmla="*/ 201638 w 674712"/>
                              <a:gd name="connsiteY12" fmla="*/ 459423 h 709978"/>
                              <a:gd name="connsiteX13" fmla="*/ 111150 w 674712"/>
                              <a:gd name="connsiteY13" fmla="*/ 554673 h 709978"/>
                              <a:gd name="connsiteX14" fmla="*/ 163538 w 674712"/>
                              <a:gd name="connsiteY14" fmla="*/ 640398 h 709978"/>
                              <a:gd name="connsiteX15" fmla="*/ 292125 w 674712"/>
                              <a:gd name="connsiteY15" fmla="*/ 611823 h 709978"/>
                              <a:gd name="connsiteX16" fmla="*/ 344513 w 674712"/>
                              <a:gd name="connsiteY16" fmla="*/ 554673 h 709978"/>
                              <a:gd name="connsiteX17" fmla="*/ 239738 w 674712"/>
                              <a:gd name="connsiteY17" fmla="*/ 688023 h 709978"/>
                              <a:gd name="connsiteX18" fmla="*/ 373088 w 674712"/>
                              <a:gd name="connsiteY18" fmla="*/ 697548 h 709978"/>
                              <a:gd name="connsiteX19" fmla="*/ 582638 w 674712"/>
                              <a:gd name="connsiteY19" fmla="*/ 564198 h 709978"/>
                              <a:gd name="connsiteX20" fmla="*/ 668363 w 674712"/>
                              <a:gd name="connsiteY20" fmla="*/ 373698 h 709978"/>
                              <a:gd name="connsiteX21" fmla="*/ 668363 w 674712"/>
                              <a:gd name="connsiteY21" fmla="*/ 278448 h 709978"/>
                              <a:gd name="connsiteX22" fmla="*/ 668363 w 674712"/>
                              <a:gd name="connsiteY22" fmla="*/ 221298 h 709978"/>
                              <a:gd name="connsiteX23" fmla="*/ 630263 w 674712"/>
                              <a:gd name="connsiteY23" fmla="*/ 230823 h 709978"/>
                              <a:gd name="connsiteX24" fmla="*/ 658838 w 674712"/>
                              <a:gd name="connsiteY24" fmla="*/ 87948 h 709978"/>
                              <a:gd name="connsiteX25" fmla="*/ 592163 w 674712"/>
                              <a:gd name="connsiteY25" fmla="*/ 40323 h 709978"/>
                              <a:gd name="connsiteX26" fmla="*/ 449288 w 674712"/>
                              <a:gd name="connsiteY26" fmla="*/ 2223 h 709978"/>
                              <a:gd name="connsiteX0" fmla="*/ 449288 w 674712"/>
                              <a:gd name="connsiteY0" fmla="*/ 2223 h 706375"/>
                              <a:gd name="connsiteX1" fmla="*/ 411188 w 674712"/>
                              <a:gd name="connsiteY1" fmla="*/ 106998 h 706375"/>
                              <a:gd name="connsiteX2" fmla="*/ 287363 w 674712"/>
                              <a:gd name="connsiteY2" fmla="*/ 30798 h 706375"/>
                              <a:gd name="connsiteX3" fmla="*/ 134963 w 674712"/>
                              <a:gd name="connsiteY3" fmla="*/ 135573 h 706375"/>
                              <a:gd name="connsiteX4" fmla="*/ 68288 w 674712"/>
                              <a:gd name="connsiteY4" fmla="*/ 226061 h 706375"/>
                              <a:gd name="connsiteX5" fmla="*/ 58763 w 674712"/>
                              <a:gd name="connsiteY5" fmla="*/ 307023 h 706375"/>
                              <a:gd name="connsiteX6" fmla="*/ 125438 w 674712"/>
                              <a:gd name="connsiteY6" fmla="*/ 335598 h 706375"/>
                              <a:gd name="connsiteX7" fmla="*/ 192113 w 674712"/>
                              <a:gd name="connsiteY7" fmla="*/ 240348 h 706375"/>
                              <a:gd name="connsiteX8" fmla="*/ 151450 w 674712"/>
                              <a:gd name="connsiteY8" fmla="*/ 303539 h 706375"/>
                              <a:gd name="connsiteX9" fmla="*/ 96863 w 674712"/>
                              <a:gd name="connsiteY9" fmla="*/ 326073 h 706375"/>
                              <a:gd name="connsiteX10" fmla="*/ 1613 w 674712"/>
                              <a:gd name="connsiteY10" fmla="*/ 392748 h 706375"/>
                              <a:gd name="connsiteX11" fmla="*/ 49238 w 674712"/>
                              <a:gd name="connsiteY11" fmla="*/ 521335 h 706375"/>
                              <a:gd name="connsiteX12" fmla="*/ 201638 w 674712"/>
                              <a:gd name="connsiteY12" fmla="*/ 459423 h 706375"/>
                              <a:gd name="connsiteX13" fmla="*/ 111150 w 674712"/>
                              <a:gd name="connsiteY13" fmla="*/ 554673 h 706375"/>
                              <a:gd name="connsiteX14" fmla="*/ 163538 w 674712"/>
                              <a:gd name="connsiteY14" fmla="*/ 640398 h 706375"/>
                              <a:gd name="connsiteX15" fmla="*/ 292125 w 674712"/>
                              <a:gd name="connsiteY15" fmla="*/ 611823 h 706375"/>
                              <a:gd name="connsiteX16" fmla="*/ 344513 w 674712"/>
                              <a:gd name="connsiteY16" fmla="*/ 554673 h 706375"/>
                              <a:gd name="connsiteX17" fmla="*/ 258788 w 674712"/>
                              <a:gd name="connsiteY17" fmla="*/ 678498 h 706375"/>
                              <a:gd name="connsiteX18" fmla="*/ 373088 w 674712"/>
                              <a:gd name="connsiteY18" fmla="*/ 697548 h 706375"/>
                              <a:gd name="connsiteX19" fmla="*/ 582638 w 674712"/>
                              <a:gd name="connsiteY19" fmla="*/ 564198 h 706375"/>
                              <a:gd name="connsiteX20" fmla="*/ 668363 w 674712"/>
                              <a:gd name="connsiteY20" fmla="*/ 373698 h 706375"/>
                              <a:gd name="connsiteX21" fmla="*/ 668363 w 674712"/>
                              <a:gd name="connsiteY21" fmla="*/ 278448 h 706375"/>
                              <a:gd name="connsiteX22" fmla="*/ 668363 w 674712"/>
                              <a:gd name="connsiteY22" fmla="*/ 221298 h 706375"/>
                              <a:gd name="connsiteX23" fmla="*/ 630263 w 674712"/>
                              <a:gd name="connsiteY23" fmla="*/ 230823 h 706375"/>
                              <a:gd name="connsiteX24" fmla="*/ 658838 w 674712"/>
                              <a:gd name="connsiteY24" fmla="*/ 87948 h 706375"/>
                              <a:gd name="connsiteX25" fmla="*/ 592163 w 674712"/>
                              <a:gd name="connsiteY25" fmla="*/ 40323 h 706375"/>
                              <a:gd name="connsiteX26" fmla="*/ 449288 w 674712"/>
                              <a:gd name="connsiteY26" fmla="*/ 2223 h 706375"/>
                              <a:gd name="connsiteX0" fmla="*/ 452467 w 677891"/>
                              <a:gd name="connsiteY0" fmla="*/ 2223 h 706375"/>
                              <a:gd name="connsiteX1" fmla="*/ 414367 w 677891"/>
                              <a:gd name="connsiteY1" fmla="*/ 106998 h 706375"/>
                              <a:gd name="connsiteX2" fmla="*/ 290542 w 677891"/>
                              <a:gd name="connsiteY2" fmla="*/ 30798 h 706375"/>
                              <a:gd name="connsiteX3" fmla="*/ 138142 w 677891"/>
                              <a:gd name="connsiteY3" fmla="*/ 135573 h 706375"/>
                              <a:gd name="connsiteX4" fmla="*/ 71467 w 677891"/>
                              <a:gd name="connsiteY4" fmla="*/ 226061 h 706375"/>
                              <a:gd name="connsiteX5" fmla="*/ 61942 w 677891"/>
                              <a:gd name="connsiteY5" fmla="*/ 307023 h 706375"/>
                              <a:gd name="connsiteX6" fmla="*/ 128617 w 677891"/>
                              <a:gd name="connsiteY6" fmla="*/ 335598 h 706375"/>
                              <a:gd name="connsiteX7" fmla="*/ 195292 w 677891"/>
                              <a:gd name="connsiteY7" fmla="*/ 240348 h 706375"/>
                              <a:gd name="connsiteX8" fmla="*/ 154629 w 677891"/>
                              <a:gd name="connsiteY8" fmla="*/ 303539 h 706375"/>
                              <a:gd name="connsiteX9" fmla="*/ 4792 w 677891"/>
                              <a:gd name="connsiteY9" fmla="*/ 392748 h 706375"/>
                              <a:gd name="connsiteX10" fmla="*/ 52417 w 677891"/>
                              <a:gd name="connsiteY10" fmla="*/ 521335 h 706375"/>
                              <a:gd name="connsiteX11" fmla="*/ 204817 w 677891"/>
                              <a:gd name="connsiteY11" fmla="*/ 459423 h 706375"/>
                              <a:gd name="connsiteX12" fmla="*/ 114329 w 677891"/>
                              <a:gd name="connsiteY12" fmla="*/ 554673 h 706375"/>
                              <a:gd name="connsiteX13" fmla="*/ 166717 w 677891"/>
                              <a:gd name="connsiteY13" fmla="*/ 640398 h 706375"/>
                              <a:gd name="connsiteX14" fmla="*/ 295304 w 677891"/>
                              <a:gd name="connsiteY14" fmla="*/ 611823 h 706375"/>
                              <a:gd name="connsiteX15" fmla="*/ 347692 w 677891"/>
                              <a:gd name="connsiteY15" fmla="*/ 554673 h 706375"/>
                              <a:gd name="connsiteX16" fmla="*/ 261967 w 677891"/>
                              <a:gd name="connsiteY16" fmla="*/ 678498 h 706375"/>
                              <a:gd name="connsiteX17" fmla="*/ 376267 w 677891"/>
                              <a:gd name="connsiteY17" fmla="*/ 697548 h 706375"/>
                              <a:gd name="connsiteX18" fmla="*/ 585817 w 677891"/>
                              <a:gd name="connsiteY18" fmla="*/ 564198 h 706375"/>
                              <a:gd name="connsiteX19" fmla="*/ 671542 w 677891"/>
                              <a:gd name="connsiteY19" fmla="*/ 373698 h 706375"/>
                              <a:gd name="connsiteX20" fmla="*/ 671542 w 677891"/>
                              <a:gd name="connsiteY20" fmla="*/ 278448 h 706375"/>
                              <a:gd name="connsiteX21" fmla="*/ 671542 w 677891"/>
                              <a:gd name="connsiteY21" fmla="*/ 221298 h 706375"/>
                              <a:gd name="connsiteX22" fmla="*/ 633442 w 677891"/>
                              <a:gd name="connsiteY22" fmla="*/ 230823 h 706375"/>
                              <a:gd name="connsiteX23" fmla="*/ 662017 w 677891"/>
                              <a:gd name="connsiteY23" fmla="*/ 87948 h 706375"/>
                              <a:gd name="connsiteX24" fmla="*/ 595342 w 677891"/>
                              <a:gd name="connsiteY24" fmla="*/ 40323 h 706375"/>
                              <a:gd name="connsiteX25" fmla="*/ 452467 w 677891"/>
                              <a:gd name="connsiteY25" fmla="*/ 2223 h 706375"/>
                              <a:gd name="connsiteX0" fmla="*/ 447736 w 673160"/>
                              <a:gd name="connsiteY0" fmla="*/ 2223 h 706375"/>
                              <a:gd name="connsiteX1" fmla="*/ 409636 w 673160"/>
                              <a:gd name="connsiteY1" fmla="*/ 106998 h 706375"/>
                              <a:gd name="connsiteX2" fmla="*/ 285811 w 673160"/>
                              <a:gd name="connsiteY2" fmla="*/ 30798 h 706375"/>
                              <a:gd name="connsiteX3" fmla="*/ 133411 w 673160"/>
                              <a:gd name="connsiteY3" fmla="*/ 135573 h 706375"/>
                              <a:gd name="connsiteX4" fmla="*/ 66736 w 673160"/>
                              <a:gd name="connsiteY4" fmla="*/ 226061 h 706375"/>
                              <a:gd name="connsiteX5" fmla="*/ 57211 w 673160"/>
                              <a:gd name="connsiteY5" fmla="*/ 307023 h 706375"/>
                              <a:gd name="connsiteX6" fmla="*/ 123886 w 673160"/>
                              <a:gd name="connsiteY6" fmla="*/ 335598 h 706375"/>
                              <a:gd name="connsiteX7" fmla="*/ 190561 w 673160"/>
                              <a:gd name="connsiteY7" fmla="*/ 240348 h 706375"/>
                              <a:gd name="connsiteX8" fmla="*/ 149898 w 673160"/>
                              <a:gd name="connsiteY8" fmla="*/ 303539 h 706375"/>
                              <a:gd name="connsiteX9" fmla="*/ 54648 w 673160"/>
                              <a:gd name="connsiteY9" fmla="*/ 370215 h 706375"/>
                              <a:gd name="connsiteX10" fmla="*/ 61 w 673160"/>
                              <a:gd name="connsiteY10" fmla="*/ 392748 h 706375"/>
                              <a:gd name="connsiteX11" fmla="*/ 47686 w 673160"/>
                              <a:gd name="connsiteY11" fmla="*/ 521335 h 706375"/>
                              <a:gd name="connsiteX12" fmla="*/ 200086 w 673160"/>
                              <a:gd name="connsiteY12" fmla="*/ 459423 h 706375"/>
                              <a:gd name="connsiteX13" fmla="*/ 109598 w 673160"/>
                              <a:gd name="connsiteY13" fmla="*/ 554673 h 706375"/>
                              <a:gd name="connsiteX14" fmla="*/ 161986 w 673160"/>
                              <a:gd name="connsiteY14" fmla="*/ 640398 h 706375"/>
                              <a:gd name="connsiteX15" fmla="*/ 290573 w 673160"/>
                              <a:gd name="connsiteY15" fmla="*/ 611823 h 706375"/>
                              <a:gd name="connsiteX16" fmla="*/ 342961 w 673160"/>
                              <a:gd name="connsiteY16" fmla="*/ 554673 h 706375"/>
                              <a:gd name="connsiteX17" fmla="*/ 257236 w 673160"/>
                              <a:gd name="connsiteY17" fmla="*/ 678498 h 706375"/>
                              <a:gd name="connsiteX18" fmla="*/ 371536 w 673160"/>
                              <a:gd name="connsiteY18" fmla="*/ 697548 h 706375"/>
                              <a:gd name="connsiteX19" fmla="*/ 581086 w 673160"/>
                              <a:gd name="connsiteY19" fmla="*/ 564198 h 706375"/>
                              <a:gd name="connsiteX20" fmla="*/ 666811 w 673160"/>
                              <a:gd name="connsiteY20" fmla="*/ 373698 h 706375"/>
                              <a:gd name="connsiteX21" fmla="*/ 666811 w 673160"/>
                              <a:gd name="connsiteY21" fmla="*/ 278448 h 706375"/>
                              <a:gd name="connsiteX22" fmla="*/ 666811 w 673160"/>
                              <a:gd name="connsiteY22" fmla="*/ 221298 h 706375"/>
                              <a:gd name="connsiteX23" fmla="*/ 628711 w 673160"/>
                              <a:gd name="connsiteY23" fmla="*/ 230823 h 706375"/>
                              <a:gd name="connsiteX24" fmla="*/ 657286 w 673160"/>
                              <a:gd name="connsiteY24" fmla="*/ 87948 h 706375"/>
                              <a:gd name="connsiteX25" fmla="*/ 590611 w 673160"/>
                              <a:gd name="connsiteY25" fmla="*/ 40323 h 706375"/>
                              <a:gd name="connsiteX26" fmla="*/ 447736 w 673160"/>
                              <a:gd name="connsiteY26" fmla="*/ 2223 h 706375"/>
                              <a:gd name="connsiteX0" fmla="*/ 447736 w 673160"/>
                              <a:gd name="connsiteY0" fmla="*/ 2223 h 706375"/>
                              <a:gd name="connsiteX1" fmla="*/ 409636 w 673160"/>
                              <a:gd name="connsiteY1" fmla="*/ 106998 h 706375"/>
                              <a:gd name="connsiteX2" fmla="*/ 285811 w 673160"/>
                              <a:gd name="connsiteY2" fmla="*/ 30798 h 706375"/>
                              <a:gd name="connsiteX3" fmla="*/ 133411 w 673160"/>
                              <a:gd name="connsiteY3" fmla="*/ 135573 h 706375"/>
                              <a:gd name="connsiteX4" fmla="*/ 66736 w 673160"/>
                              <a:gd name="connsiteY4" fmla="*/ 226061 h 706375"/>
                              <a:gd name="connsiteX5" fmla="*/ 57211 w 673160"/>
                              <a:gd name="connsiteY5" fmla="*/ 307023 h 706375"/>
                              <a:gd name="connsiteX6" fmla="*/ 123886 w 673160"/>
                              <a:gd name="connsiteY6" fmla="*/ 335598 h 706375"/>
                              <a:gd name="connsiteX7" fmla="*/ 190561 w 673160"/>
                              <a:gd name="connsiteY7" fmla="*/ 240348 h 706375"/>
                              <a:gd name="connsiteX8" fmla="*/ 149898 w 673160"/>
                              <a:gd name="connsiteY8" fmla="*/ 303539 h 706375"/>
                              <a:gd name="connsiteX9" fmla="*/ 54648 w 673160"/>
                              <a:gd name="connsiteY9" fmla="*/ 384502 h 706375"/>
                              <a:gd name="connsiteX10" fmla="*/ 61 w 673160"/>
                              <a:gd name="connsiteY10" fmla="*/ 392748 h 706375"/>
                              <a:gd name="connsiteX11" fmla="*/ 47686 w 673160"/>
                              <a:gd name="connsiteY11" fmla="*/ 521335 h 706375"/>
                              <a:gd name="connsiteX12" fmla="*/ 200086 w 673160"/>
                              <a:gd name="connsiteY12" fmla="*/ 459423 h 706375"/>
                              <a:gd name="connsiteX13" fmla="*/ 109598 w 673160"/>
                              <a:gd name="connsiteY13" fmla="*/ 554673 h 706375"/>
                              <a:gd name="connsiteX14" fmla="*/ 161986 w 673160"/>
                              <a:gd name="connsiteY14" fmla="*/ 640398 h 706375"/>
                              <a:gd name="connsiteX15" fmla="*/ 290573 w 673160"/>
                              <a:gd name="connsiteY15" fmla="*/ 611823 h 706375"/>
                              <a:gd name="connsiteX16" fmla="*/ 342961 w 673160"/>
                              <a:gd name="connsiteY16" fmla="*/ 554673 h 706375"/>
                              <a:gd name="connsiteX17" fmla="*/ 257236 w 673160"/>
                              <a:gd name="connsiteY17" fmla="*/ 678498 h 706375"/>
                              <a:gd name="connsiteX18" fmla="*/ 371536 w 673160"/>
                              <a:gd name="connsiteY18" fmla="*/ 697548 h 706375"/>
                              <a:gd name="connsiteX19" fmla="*/ 581086 w 673160"/>
                              <a:gd name="connsiteY19" fmla="*/ 564198 h 706375"/>
                              <a:gd name="connsiteX20" fmla="*/ 666811 w 673160"/>
                              <a:gd name="connsiteY20" fmla="*/ 373698 h 706375"/>
                              <a:gd name="connsiteX21" fmla="*/ 666811 w 673160"/>
                              <a:gd name="connsiteY21" fmla="*/ 278448 h 706375"/>
                              <a:gd name="connsiteX22" fmla="*/ 666811 w 673160"/>
                              <a:gd name="connsiteY22" fmla="*/ 221298 h 706375"/>
                              <a:gd name="connsiteX23" fmla="*/ 628711 w 673160"/>
                              <a:gd name="connsiteY23" fmla="*/ 230823 h 706375"/>
                              <a:gd name="connsiteX24" fmla="*/ 657286 w 673160"/>
                              <a:gd name="connsiteY24" fmla="*/ 87948 h 706375"/>
                              <a:gd name="connsiteX25" fmla="*/ 590611 w 673160"/>
                              <a:gd name="connsiteY25" fmla="*/ 40323 h 706375"/>
                              <a:gd name="connsiteX26" fmla="*/ 447736 w 673160"/>
                              <a:gd name="connsiteY26" fmla="*/ 2223 h 706375"/>
                              <a:gd name="connsiteX0" fmla="*/ 412997 w 638421"/>
                              <a:gd name="connsiteY0" fmla="*/ 2223 h 706375"/>
                              <a:gd name="connsiteX1" fmla="*/ 374897 w 638421"/>
                              <a:gd name="connsiteY1" fmla="*/ 106998 h 706375"/>
                              <a:gd name="connsiteX2" fmla="*/ 251072 w 638421"/>
                              <a:gd name="connsiteY2" fmla="*/ 30798 h 706375"/>
                              <a:gd name="connsiteX3" fmla="*/ 98672 w 638421"/>
                              <a:gd name="connsiteY3" fmla="*/ 135573 h 706375"/>
                              <a:gd name="connsiteX4" fmla="*/ 31997 w 638421"/>
                              <a:gd name="connsiteY4" fmla="*/ 226061 h 706375"/>
                              <a:gd name="connsiteX5" fmla="*/ 22472 w 638421"/>
                              <a:gd name="connsiteY5" fmla="*/ 307023 h 706375"/>
                              <a:gd name="connsiteX6" fmla="*/ 89147 w 638421"/>
                              <a:gd name="connsiteY6" fmla="*/ 335598 h 706375"/>
                              <a:gd name="connsiteX7" fmla="*/ 155822 w 638421"/>
                              <a:gd name="connsiteY7" fmla="*/ 240348 h 706375"/>
                              <a:gd name="connsiteX8" fmla="*/ 115159 w 638421"/>
                              <a:gd name="connsiteY8" fmla="*/ 303539 h 706375"/>
                              <a:gd name="connsiteX9" fmla="*/ 19909 w 638421"/>
                              <a:gd name="connsiteY9" fmla="*/ 384502 h 706375"/>
                              <a:gd name="connsiteX10" fmla="*/ 12947 w 638421"/>
                              <a:gd name="connsiteY10" fmla="*/ 521335 h 706375"/>
                              <a:gd name="connsiteX11" fmla="*/ 165347 w 638421"/>
                              <a:gd name="connsiteY11" fmla="*/ 459423 h 706375"/>
                              <a:gd name="connsiteX12" fmla="*/ 74859 w 638421"/>
                              <a:gd name="connsiteY12" fmla="*/ 554673 h 706375"/>
                              <a:gd name="connsiteX13" fmla="*/ 127247 w 638421"/>
                              <a:gd name="connsiteY13" fmla="*/ 640398 h 706375"/>
                              <a:gd name="connsiteX14" fmla="*/ 255834 w 638421"/>
                              <a:gd name="connsiteY14" fmla="*/ 611823 h 706375"/>
                              <a:gd name="connsiteX15" fmla="*/ 308222 w 638421"/>
                              <a:gd name="connsiteY15" fmla="*/ 554673 h 706375"/>
                              <a:gd name="connsiteX16" fmla="*/ 222497 w 638421"/>
                              <a:gd name="connsiteY16" fmla="*/ 678498 h 706375"/>
                              <a:gd name="connsiteX17" fmla="*/ 336797 w 638421"/>
                              <a:gd name="connsiteY17" fmla="*/ 697548 h 706375"/>
                              <a:gd name="connsiteX18" fmla="*/ 546347 w 638421"/>
                              <a:gd name="connsiteY18" fmla="*/ 564198 h 706375"/>
                              <a:gd name="connsiteX19" fmla="*/ 632072 w 638421"/>
                              <a:gd name="connsiteY19" fmla="*/ 373698 h 706375"/>
                              <a:gd name="connsiteX20" fmla="*/ 632072 w 638421"/>
                              <a:gd name="connsiteY20" fmla="*/ 278448 h 706375"/>
                              <a:gd name="connsiteX21" fmla="*/ 632072 w 638421"/>
                              <a:gd name="connsiteY21" fmla="*/ 221298 h 706375"/>
                              <a:gd name="connsiteX22" fmla="*/ 593972 w 638421"/>
                              <a:gd name="connsiteY22" fmla="*/ 230823 h 706375"/>
                              <a:gd name="connsiteX23" fmla="*/ 622547 w 638421"/>
                              <a:gd name="connsiteY23" fmla="*/ 87948 h 706375"/>
                              <a:gd name="connsiteX24" fmla="*/ 555872 w 638421"/>
                              <a:gd name="connsiteY24" fmla="*/ 40323 h 706375"/>
                              <a:gd name="connsiteX25" fmla="*/ 412997 w 638421"/>
                              <a:gd name="connsiteY25" fmla="*/ 2223 h 706375"/>
                              <a:gd name="connsiteX0" fmla="*/ 415057 w 640481"/>
                              <a:gd name="connsiteY0" fmla="*/ 2223 h 706375"/>
                              <a:gd name="connsiteX1" fmla="*/ 376957 w 640481"/>
                              <a:gd name="connsiteY1" fmla="*/ 106998 h 706375"/>
                              <a:gd name="connsiteX2" fmla="*/ 253132 w 640481"/>
                              <a:gd name="connsiteY2" fmla="*/ 30798 h 706375"/>
                              <a:gd name="connsiteX3" fmla="*/ 100732 w 640481"/>
                              <a:gd name="connsiteY3" fmla="*/ 135573 h 706375"/>
                              <a:gd name="connsiteX4" fmla="*/ 34057 w 640481"/>
                              <a:gd name="connsiteY4" fmla="*/ 226061 h 706375"/>
                              <a:gd name="connsiteX5" fmla="*/ 24532 w 640481"/>
                              <a:gd name="connsiteY5" fmla="*/ 307023 h 706375"/>
                              <a:gd name="connsiteX6" fmla="*/ 91207 w 640481"/>
                              <a:gd name="connsiteY6" fmla="*/ 335598 h 706375"/>
                              <a:gd name="connsiteX7" fmla="*/ 157882 w 640481"/>
                              <a:gd name="connsiteY7" fmla="*/ 240348 h 706375"/>
                              <a:gd name="connsiteX8" fmla="*/ 117219 w 640481"/>
                              <a:gd name="connsiteY8" fmla="*/ 303539 h 706375"/>
                              <a:gd name="connsiteX9" fmla="*/ 17207 w 640481"/>
                              <a:gd name="connsiteY9" fmla="*/ 451177 h 706375"/>
                              <a:gd name="connsiteX10" fmla="*/ 15007 w 640481"/>
                              <a:gd name="connsiteY10" fmla="*/ 521335 h 706375"/>
                              <a:gd name="connsiteX11" fmla="*/ 167407 w 640481"/>
                              <a:gd name="connsiteY11" fmla="*/ 459423 h 706375"/>
                              <a:gd name="connsiteX12" fmla="*/ 76919 w 640481"/>
                              <a:gd name="connsiteY12" fmla="*/ 554673 h 706375"/>
                              <a:gd name="connsiteX13" fmla="*/ 129307 w 640481"/>
                              <a:gd name="connsiteY13" fmla="*/ 640398 h 706375"/>
                              <a:gd name="connsiteX14" fmla="*/ 257894 w 640481"/>
                              <a:gd name="connsiteY14" fmla="*/ 611823 h 706375"/>
                              <a:gd name="connsiteX15" fmla="*/ 310282 w 640481"/>
                              <a:gd name="connsiteY15" fmla="*/ 554673 h 706375"/>
                              <a:gd name="connsiteX16" fmla="*/ 224557 w 640481"/>
                              <a:gd name="connsiteY16" fmla="*/ 678498 h 706375"/>
                              <a:gd name="connsiteX17" fmla="*/ 338857 w 640481"/>
                              <a:gd name="connsiteY17" fmla="*/ 697548 h 706375"/>
                              <a:gd name="connsiteX18" fmla="*/ 548407 w 640481"/>
                              <a:gd name="connsiteY18" fmla="*/ 564198 h 706375"/>
                              <a:gd name="connsiteX19" fmla="*/ 634132 w 640481"/>
                              <a:gd name="connsiteY19" fmla="*/ 373698 h 706375"/>
                              <a:gd name="connsiteX20" fmla="*/ 634132 w 640481"/>
                              <a:gd name="connsiteY20" fmla="*/ 278448 h 706375"/>
                              <a:gd name="connsiteX21" fmla="*/ 634132 w 640481"/>
                              <a:gd name="connsiteY21" fmla="*/ 221298 h 706375"/>
                              <a:gd name="connsiteX22" fmla="*/ 596032 w 640481"/>
                              <a:gd name="connsiteY22" fmla="*/ 230823 h 706375"/>
                              <a:gd name="connsiteX23" fmla="*/ 624607 w 640481"/>
                              <a:gd name="connsiteY23" fmla="*/ 87948 h 706375"/>
                              <a:gd name="connsiteX24" fmla="*/ 557932 w 640481"/>
                              <a:gd name="connsiteY24" fmla="*/ 40323 h 706375"/>
                              <a:gd name="connsiteX25" fmla="*/ 415057 w 640481"/>
                              <a:gd name="connsiteY25" fmla="*/ 2223 h 706375"/>
                              <a:gd name="connsiteX0" fmla="*/ 423166 w 648590"/>
                              <a:gd name="connsiteY0" fmla="*/ 2223 h 706375"/>
                              <a:gd name="connsiteX1" fmla="*/ 385066 w 648590"/>
                              <a:gd name="connsiteY1" fmla="*/ 106998 h 706375"/>
                              <a:gd name="connsiteX2" fmla="*/ 261241 w 648590"/>
                              <a:gd name="connsiteY2" fmla="*/ 30798 h 706375"/>
                              <a:gd name="connsiteX3" fmla="*/ 108841 w 648590"/>
                              <a:gd name="connsiteY3" fmla="*/ 135573 h 706375"/>
                              <a:gd name="connsiteX4" fmla="*/ 42166 w 648590"/>
                              <a:gd name="connsiteY4" fmla="*/ 226061 h 706375"/>
                              <a:gd name="connsiteX5" fmla="*/ 32641 w 648590"/>
                              <a:gd name="connsiteY5" fmla="*/ 307023 h 706375"/>
                              <a:gd name="connsiteX6" fmla="*/ 99316 w 648590"/>
                              <a:gd name="connsiteY6" fmla="*/ 335598 h 706375"/>
                              <a:gd name="connsiteX7" fmla="*/ 165991 w 648590"/>
                              <a:gd name="connsiteY7" fmla="*/ 240348 h 706375"/>
                              <a:gd name="connsiteX8" fmla="*/ 125328 w 648590"/>
                              <a:gd name="connsiteY8" fmla="*/ 303539 h 706375"/>
                              <a:gd name="connsiteX9" fmla="*/ 11029 w 648590"/>
                              <a:gd name="connsiteY9" fmla="*/ 441652 h 706375"/>
                              <a:gd name="connsiteX10" fmla="*/ 23116 w 648590"/>
                              <a:gd name="connsiteY10" fmla="*/ 521335 h 706375"/>
                              <a:gd name="connsiteX11" fmla="*/ 175516 w 648590"/>
                              <a:gd name="connsiteY11" fmla="*/ 459423 h 706375"/>
                              <a:gd name="connsiteX12" fmla="*/ 85028 w 648590"/>
                              <a:gd name="connsiteY12" fmla="*/ 554673 h 706375"/>
                              <a:gd name="connsiteX13" fmla="*/ 137416 w 648590"/>
                              <a:gd name="connsiteY13" fmla="*/ 640398 h 706375"/>
                              <a:gd name="connsiteX14" fmla="*/ 266003 w 648590"/>
                              <a:gd name="connsiteY14" fmla="*/ 611823 h 706375"/>
                              <a:gd name="connsiteX15" fmla="*/ 318391 w 648590"/>
                              <a:gd name="connsiteY15" fmla="*/ 554673 h 706375"/>
                              <a:gd name="connsiteX16" fmla="*/ 232666 w 648590"/>
                              <a:gd name="connsiteY16" fmla="*/ 678498 h 706375"/>
                              <a:gd name="connsiteX17" fmla="*/ 346966 w 648590"/>
                              <a:gd name="connsiteY17" fmla="*/ 697548 h 706375"/>
                              <a:gd name="connsiteX18" fmla="*/ 556516 w 648590"/>
                              <a:gd name="connsiteY18" fmla="*/ 564198 h 706375"/>
                              <a:gd name="connsiteX19" fmla="*/ 642241 w 648590"/>
                              <a:gd name="connsiteY19" fmla="*/ 373698 h 706375"/>
                              <a:gd name="connsiteX20" fmla="*/ 642241 w 648590"/>
                              <a:gd name="connsiteY20" fmla="*/ 278448 h 706375"/>
                              <a:gd name="connsiteX21" fmla="*/ 642241 w 648590"/>
                              <a:gd name="connsiteY21" fmla="*/ 221298 h 706375"/>
                              <a:gd name="connsiteX22" fmla="*/ 604141 w 648590"/>
                              <a:gd name="connsiteY22" fmla="*/ 230823 h 706375"/>
                              <a:gd name="connsiteX23" fmla="*/ 632716 w 648590"/>
                              <a:gd name="connsiteY23" fmla="*/ 87948 h 706375"/>
                              <a:gd name="connsiteX24" fmla="*/ 566041 w 648590"/>
                              <a:gd name="connsiteY24" fmla="*/ 40323 h 706375"/>
                              <a:gd name="connsiteX25" fmla="*/ 423166 w 648590"/>
                              <a:gd name="connsiteY25" fmla="*/ 2223 h 706375"/>
                              <a:gd name="connsiteX0" fmla="*/ 416239 w 641663"/>
                              <a:gd name="connsiteY0" fmla="*/ 2223 h 706375"/>
                              <a:gd name="connsiteX1" fmla="*/ 378139 w 641663"/>
                              <a:gd name="connsiteY1" fmla="*/ 106998 h 706375"/>
                              <a:gd name="connsiteX2" fmla="*/ 254314 w 641663"/>
                              <a:gd name="connsiteY2" fmla="*/ 30798 h 706375"/>
                              <a:gd name="connsiteX3" fmla="*/ 101914 w 641663"/>
                              <a:gd name="connsiteY3" fmla="*/ 135573 h 706375"/>
                              <a:gd name="connsiteX4" fmla="*/ 35239 w 641663"/>
                              <a:gd name="connsiteY4" fmla="*/ 226061 h 706375"/>
                              <a:gd name="connsiteX5" fmla="*/ 25714 w 641663"/>
                              <a:gd name="connsiteY5" fmla="*/ 307023 h 706375"/>
                              <a:gd name="connsiteX6" fmla="*/ 92389 w 641663"/>
                              <a:gd name="connsiteY6" fmla="*/ 335598 h 706375"/>
                              <a:gd name="connsiteX7" fmla="*/ 159064 w 641663"/>
                              <a:gd name="connsiteY7" fmla="*/ 240348 h 706375"/>
                              <a:gd name="connsiteX8" fmla="*/ 118401 w 641663"/>
                              <a:gd name="connsiteY8" fmla="*/ 303539 h 706375"/>
                              <a:gd name="connsiteX9" fmla="*/ 4102 w 641663"/>
                              <a:gd name="connsiteY9" fmla="*/ 441652 h 706375"/>
                              <a:gd name="connsiteX10" fmla="*/ 54289 w 641663"/>
                              <a:gd name="connsiteY10" fmla="*/ 535622 h 706375"/>
                              <a:gd name="connsiteX11" fmla="*/ 168589 w 641663"/>
                              <a:gd name="connsiteY11" fmla="*/ 459423 h 706375"/>
                              <a:gd name="connsiteX12" fmla="*/ 78101 w 641663"/>
                              <a:gd name="connsiteY12" fmla="*/ 554673 h 706375"/>
                              <a:gd name="connsiteX13" fmla="*/ 130489 w 641663"/>
                              <a:gd name="connsiteY13" fmla="*/ 640398 h 706375"/>
                              <a:gd name="connsiteX14" fmla="*/ 259076 w 641663"/>
                              <a:gd name="connsiteY14" fmla="*/ 611823 h 706375"/>
                              <a:gd name="connsiteX15" fmla="*/ 311464 w 641663"/>
                              <a:gd name="connsiteY15" fmla="*/ 554673 h 706375"/>
                              <a:gd name="connsiteX16" fmla="*/ 225739 w 641663"/>
                              <a:gd name="connsiteY16" fmla="*/ 678498 h 706375"/>
                              <a:gd name="connsiteX17" fmla="*/ 340039 w 641663"/>
                              <a:gd name="connsiteY17" fmla="*/ 697548 h 706375"/>
                              <a:gd name="connsiteX18" fmla="*/ 549589 w 641663"/>
                              <a:gd name="connsiteY18" fmla="*/ 564198 h 706375"/>
                              <a:gd name="connsiteX19" fmla="*/ 635314 w 641663"/>
                              <a:gd name="connsiteY19" fmla="*/ 373698 h 706375"/>
                              <a:gd name="connsiteX20" fmla="*/ 635314 w 641663"/>
                              <a:gd name="connsiteY20" fmla="*/ 278448 h 706375"/>
                              <a:gd name="connsiteX21" fmla="*/ 635314 w 641663"/>
                              <a:gd name="connsiteY21" fmla="*/ 221298 h 706375"/>
                              <a:gd name="connsiteX22" fmla="*/ 597214 w 641663"/>
                              <a:gd name="connsiteY22" fmla="*/ 230823 h 706375"/>
                              <a:gd name="connsiteX23" fmla="*/ 625789 w 641663"/>
                              <a:gd name="connsiteY23" fmla="*/ 87948 h 706375"/>
                              <a:gd name="connsiteX24" fmla="*/ 559114 w 641663"/>
                              <a:gd name="connsiteY24" fmla="*/ 40323 h 706375"/>
                              <a:gd name="connsiteX25" fmla="*/ 416239 w 641663"/>
                              <a:gd name="connsiteY25" fmla="*/ 2223 h 706375"/>
                              <a:gd name="connsiteX0" fmla="*/ 416239 w 641663"/>
                              <a:gd name="connsiteY0" fmla="*/ 2223 h 706375"/>
                              <a:gd name="connsiteX1" fmla="*/ 378139 w 641663"/>
                              <a:gd name="connsiteY1" fmla="*/ 106998 h 706375"/>
                              <a:gd name="connsiteX2" fmla="*/ 254314 w 641663"/>
                              <a:gd name="connsiteY2" fmla="*/ 30798 h 706375"/>
                              <a:gd name="connsiteX3" fmla="*/ 101914 w 641663"/>
                              <a:gd name="connsiteY3" fmla="*/ 135573 h 706375"/>
                              <a:gd name="connsiteX4" fmla="*/ 35239 w 641663"/>
                              <a:gd name="connsiteY4" fmla="*/ 226061 h 706375"/>
                              <a:gd name="connsiteX5" fmla="*/ 25714 w 641663"/>
                              <a:gd name="connsiteY5" fmla="*/ 307023 h 706375"/>
                              <a:gd name="connsiteX6" fmla="*/ 92389 w 641663"/>
                              <a:gd name="connsiteY6" fmla="*/ 335598 h 706375"/>
                              <a:gd name="connsiteX7" fmla="*/ 159064 w 641663"/>
                              <a:gd name="connsiteY7" fmla="*/ 240348 h 706375"/>
                              <a:gd name="connsiteX8" fmla="*/ 118401 w 641663"/>
                              <a:gd name="connsiteY8" fmla="*/ 303539 h 706375"/>
                              <a:gd name="connsiteX9" fmla="*/ 4102 w 641663"/>
                              <a:gd name="connsiteY9" fmla="*/ 441652 h 706375"/>
                              <a:gd name="connsiteX10" fmla="*/ 54289 w 641663"/>
                              <a:gd name="connsiteY10" fmla="*/ 535622 h 706375"/>
                              <a:gd name="connsiteX11" fmla="*/ 168589 w 641663"/>
                              <a:gd name="connsiteY11" fmla="*/ 459423 h 706375"/>
                              <a:gd name="connsiteX12" fmla="*/ 78101 w 641663"/>
                              <a:gd name="connsiteY12" fmla="*/ 554673 h 706375"/>
                              <a:gd name="connsiteX13" fmla="*/ 130489 w 641663"/>
                              <a:gd name="connsiteY13" fmla="*/ 640398 h 706375"/>
                              <a:gd name="connsiteX14" fmla="*/ 259076 w 641663"/>
                              <a:gd name="connsiteY14" fmla="*/ 611823 h 706375"/>
                              <a:gd name="connsiteX15" fmla="*/ 311464 w 641663"/>
                              <a:gd name="connsiteY15" fmla="*/ 554673 h 706375"/>
                              <a:gd name="connsiteX16" fmla="*/ 225739 w 641663"/>
                              <a:gd name="connsiteY16" fmla="*/ 678498 h 706375"/>
                              <a:gd name="connsiteX17" fmla="*/ 340039 w 641663"/>
                              <a:gd name="connsiteY17" fmla="*/ 697548 h 706375"/>
                              <a:gd name="connsiteX18" fmla="*/ 549589 w 641663"/>
                              <a:gd name="connsiteY18" fmla="*/ 564198 h 706375"/>
                              <a:gd name="connsiteX19" fmla="*/ 635314 w 641663"/>
                              <a:gd name="connsiteY19" fmla="*/ 373698 h 706375"/>
                              <a:gd name="connsiteX20" fmla="*/ 635314 w 641663"/>
                              <a:gd name="connsiteY20" fmla="*/ 278448 h 706375"/>
                              <a:gd name="connsiteX21" fmla="*/ 635314 w 641663"/>
                              <a:gd name="connsiteY21" fmla="*/ 221298 h 706375"/>
                              <a:gd name="connsiteX22" fmla="*/ 618041 w 641663"/>
                              <a:gd name="connsiteY22" fmla="*/ 199422 h 706375"/>
                              <a:gd name="connsiteX23" fmla="*/ 625789 w 641663"/>
                              <a:gd name="connsiteY23" fmla="*/ 87948 h 706375"/>
                              <a:gd name="connsiteX24" fmla="*/ 559114 w 641663"/>
                              <a:gd name="connsiteY24" fmla="*/ 40323 h 706375"/>
                              <a:gd name="connsiteX25" fmla="*/ 416239 w 641663"/>
                              <a:gd name="connsiteY25" fmla="*/ 2223 h 706375"/>
                              <a:gd name="connsiteX0" fmla="*/ 416239 w 641663"/>
                              <a:gd name="connsiteY0" fmla="*/ 905 h 705057"/>
                              <a:gd name="connsiteX1" fmla="*/ 367856 w 641663"/>
                              <a:gd name="connsiteY1" fmla="*/ 77087 h 705057"/>
                              <a:gd name="connsiteX2" fmla="*/ 254314 w 641663"/>
                              <a:gd name="connsiteY2" fmla="*/ 29480 h 705057"/>
                              <a:gd name="connsiteX3" fmla="*/ 101914 w 641663"/>
                              <a:gd name="connsiteY3" fmla="*/ 134255 h 705057"/>
                              <a:gd name="connsiteX4" fmla="*/ 35239 w 641663"/>
                              <a:gd name="connsiteY4" fmla="*/ 224743 h 705057"/>
                              <a:gd name="connsiteX5" fmla="*/ 25714 w 641663"/>
                              <a:gd name="connsiteY5" fmla="*/ 305705 h 705057"/>
                              <a:gd name="connsiteX6" fmla="*/ 92389 w 641663"/>
                              <a:gd name="connsiteY6" fmla="*/ 334280 h 705057"/>
                              <a:gd name="connsiteX7" fmla="*/ 159064 w 641663"/>
                              <a:gd name="connsiteY7" fmla="*/ 239030 h 705057"/>
                              <a:gd name="connsiteX8" fmla="*/ 118401 w 641663"/>
                              <a:gd name="connsiteY8" fmla="*/ 302221 h 705057"/>
                              <a:gd name="connsiteX9" fmla="*/ 4102 w 641663"/>
                              <a:gd name="connsiteY9" fmla="*/ 440334 h 705057"/>
                              <a:gd name="connsiteX10" fmla="*/ 54289 w 641663"/>
                              <a:gd name="connsiteY10" fmla="*/ 534304 h 705057"/>
                              <a:gd name="connsiteX11" fmla="*/ 168589 w 641663"/>
                              <a:gd name="connsiteY11" fmla="*/ 458105 h 705057"/>
                              <a:gd name="connsiteX12" fmla="*/ 78101 w 641663"/>
                              <a:gd name="connsiteY12" fmla="*/ 553355 h 705057"/>
                              <a:gd name="connsiteX13" fmla="*/ 130489 w 641663"/>
                              <a:gd name="connsiteY13" fmla="*/ 639080 h 705057"/>
                              <a:gd name="connsiteX14" fmla="*/ 259076 w 641663"/>
                              <a:gd name="connsiteY14" fmla="*/ 610505 h 705057"/>
                              <a:gd name="connsiteX15" fmla="*/ 311464 w 641663"/>
                              <a:gd name="connsiteY15" fmla="*/ 553355 h 705057"/>
                              <a:gd name="connsiteX16" fmla="*/ 225739 w 641663"/>
                              <a:gd name="connsiteY16" fmla="*/ 677180 h 705057"/>
                              <a:gd name="connsiteX17" fmla="*/ 340039 w 641663"/>
                              <a:gd name="connsiteY17" fmla="*/ 696230 h 705057"/>
                              <a:gd name="connsiteX18" fmla="*/ 549589 w 641663"/>
                              <a:gd name="connsiteY18" fmla="*/ 562880 h 705057"/>
                              <a:gd name="connsiteX19" fmla="*/ 635314 w 641663"/>
                              <a:gd name="connsiteY19" fmla="*/ 372380 h 705057"/>
                              <a:gd name="connsiteX20" fmla="*/ 635314 w 641663"/>
                              <a:gd name="connsiteY20" fmla="*/ 277130 h 705057"/>
                              <a:gd name="connsiteX21" fmla="*/ 635314 w 641663"/>
                              <a:gd name="connsiteY21" fmla="*/ 219980 h 705057"/>
                              <a:gd name="connsiteX22" fmla="*/ 618041 w 641663"/>
                              <a:gd name="connsiteY22" fmla="*/ 198104 h 705057"/>
                              <a:gd name="connsiteX23" fmla="*/ 625789 w 641663"/>
                              <a:gd name="connsiteY23" fmla="*/ 86630 h 705057"/>
                              <a:gd name="connsiteX24" fmla="*/ 559114 w 641663"/>
                              <a:gd name="connsiteY24" fmla="*/ 39005 h 705057"/>
                              <a:gd name="connsiteX25" fmla="*/ 416239 w 641663"/>
                              <a:gd name="connsiteY25" fmla="*/ 905 h 705057"/>
                              <a:gd name="connsiteX0" fmla="*/ 416239 w 641663"/>
                              <a:gd name="connsiteY0" fmla="*/ 65 h 704217"/>
                              <a:gd name="connsiteX1" fmla="*/ 365350 w 641663"/>
                              <a:gd name="connsiteY1" fmla="*/ 46949 h 704217"/>
                              <a:gd name="connsiteX2" fmla="*/ 254314 w 641663"/>
                              <a:gd name="connsiteY2" fmla="*/ 28640 h 704217"/>
                              <a:gd name="connsiteX3" fmla="*/ 101914 w 641663"/>
                              <a:gd name="connsiteY3" fmla="*/ 133415 h 704217"/>
                              <a:gd name="connsiteX4" fmla="*/ 35239 w 641663"/>
                              <a:gd name="connsiteY4" fmla="*/ 223903 h 704217"/>
                              <a:gd name="connsiteX5" fmla="*/ 25714 w 641663"/>
                              <a:gd name="connsiteY5" fmla="*/ 304865 h 704217"/>
                              <a:gd name="connsiteX6" fmla="*/ 92389 w 641663"/>
                              <a:gd name="connsiteY6" fmla="*/ 333440 h 704217"/>
                              <a:gd name="connsiteX7" fmla="*/ 159064 w 641663"/>
                              <a:gd name="connsiteY7" fmla="*/ 238190 h 704217"/>
                              <a:gd name="connsiteX8" fmla="*/ 118401 w 641663"/>
                              <a:gd name="connsiteY8" fmla="*/ 301381 h 704217"/>
                              <a:gd name="connsiteX9" fmla="*/ 4102 w 641663"/>
                              <a:gd name="connsiteY9" fmla="*/ 439494 h 704217"/>
                              <a:gd name="connsiteX10" fmla="*/ 54289 w 641663"/>
                              <a:gd name="connsiteY10" fmla="*/ 533464 h 704217"/>
                              <a:gd name="connsiteX11" fmla="*/ 168589 w 641663"/>
                              <a:gd name="connsiteY11" fmla="*/ 457265 h 704217"/>
                              <a:gd name="connsiteX12" fmla="*/ 78101 w 641663"/>
                              <a:gd name="connsiteY12" fmla="*/ 552515 h 704217"/>
                              <a:gd name="connsiteX13" fmla="*/ 130489 w 641663"/>
                              <a:gd name="connsiteY13" fmla="*/ 638240 h 704217"/>
                              <a:gd name="connsiteX14" fmla="*/ 259076 w 641663"/>
                              <a:gd name="connsiteY14" fmla="*/ 609665 h 704217"/>
                              <a:gd name="connsiteX15" fmla="*/ 311464 w 641663"/>
                              <a:gd name="connsiteY15" fmla="*/ 552515 h 704217"/>
                              <a:gd name="connsiteX16" fmla="*/ 225739 w 641663"/>
                              <a:gd name="connsiteY16" fmla="*/ 676340 h 704217"/>
                              <a:gd name="connsiteX17" fmla="*/ 340039 w 641663"/>
                              <a:gd name="connsiteY17" fmla="*/ 695390 h 704217"/>
                              <a:gd name="connsiteX18" fmla="*/ 549589 w 641663"/>
                              <a:gd name="connsiteY18" fmla="*/ 562040 h 704217"/>
                              <a:gd name="connsiteX19" fmla="*/ 635314 w 641663"/>
                              <a:gd name="connsiteY19" fmla="*/ 371540 h 704217"/>
                              <a:gd name="connsiteX20" fmla="*/ 635314 w 641663"/>
                              <a:gd name="connsiteY20" fmla="*/ 276290 h 704217"/>
                              <a:gd name="connsiteX21" fmla="*/ 635314 w 641663"/>
                              <a:gd name="connsiteY21" fmla="*/ 219140 h 704217"/>
                              <a:gd name="connsiteX22" fmla="*/ 618041 w 641663"/>
                              <a:gd name="connsiteY22" fmla="*/ 197264 h 704217"/>
                              <a:gd name="connsiteX23" fmla="*/ 625789 w 641663"/>
                              <a:gd name="connsiteY23" fmla="*/ 85790 h 704217"/>
                              <a:gd name="connsiteX24" fmla="*/ 559114 w 641663"/>
                              <a:gd name="connsiteY24" fmla="*/ 38165 h 704217"/>
                              <a:gd name="connsiteX25" fmla="*/ 416239 w 641663"/>
                              <a:gd name="connsiteY25" fmla="*/ 65 h 704217"/>
                              <a:gd name="connsiteX0" fmla="*/ 416239 w 641663"/>
                              <a:gd name="connsiteY0" fmla="*/ 152 h 704304"/>
                              <a:gd name="connsiteX1" fmla="*/ 371306 w 641663"/>
                              <a:gd name="connsiteY1" fmla="*/ 25028 h 704304"/>
                              <a:gd name="connsiteX2" fmla="*/ 254314 w 641663"/>
                              <a:gd name="connsiteY2" fmla="*/ 28727 h 704304"/>
                              <a:gd name="connsiteX3" fmla="*/ 101914 w 641663"/>
                              <a:gd name="connsiteY3" fmla="*/ 133502 h 704304"/>
                              <a:gd name="connsiteX4" fmla="*/ 35239 w 641663"/>
                              <a:gd name="connsiteY4" fmla="*/ 223990 h 704304"/>
                              <a:gd name="connsiteX5" fmla="*/ 25714 w 641663"/>
                              <a:gd name="connsiteY5" fmla="*/ 304952 h 704304"/>
                              <a:gd name="connsiteX6" fmla="*/ 92389 w 641663"/>
                              <a:gd name="connsiteY6" fmla="*/ 333527 h 704304"/>
                              <a:gd name="connsiteX7" fmla="*/ 159064 w 641663"/>
                              <a:gd name="connsiteY7" fmla="*/ 238277 h 704304"/>
                              <a:gd name="connsiteX8" fmla="*/ 118401 w 641663"/>
                              <a:gd name="connsiteY8" fmla="*/ 301468 h 704304"/>
                              <a:gd name="connsiteX9" fmla="*/ 4102 w 641663"/>
                              <a:gd name="connsiteY9" fmla="*/ 439581 h 704304"/>
                              <a:gd name="connsiteX10" fmla="*/ 54289 w 641663"/>
                              <a:gd name="connsiteY10" fmla="*/ 533551 h 704304"/>
                              <a:gd name="connsiteX11" fmla="*/ 168589 w 641663"/>
                              <a:gd name="connsiteY11" fmla="*/ 457352 h 704304"/>
                              <a:gd name="connsiteX12" fmla="*/ 78101 w 641663"/>
                              <a:gd name="connsiteY12" fmla="*/ 552602 h 704304"/>
                              <a:gd name="connsiteX13" fmla="*/ 130489 w 641663"/>
                              <a:gd name="connsiteY13" fmla="*/ 638327 h 704304"/>
                              <a:gd name="connsiteX14" fmla="*/ 259076 w 641663"/>
                              <a:gd name="connsiteY14" fmla="*/ 609752 h 704304"/>
                              <a:gd name="connsiteX15" fmla="*/ 311464 w 641663"/>
                              <a:gd name="connsiteY15" fmla="*/ 552602 h 704304"/>
                              <a:gd name="connsiteX16" fmla="*/ 225739 w 641663"/>
                              <a:gd name="connsiteY16" fmla="*/ 676427 h 704304"/>
                              <a:gd name="connsiteX17" fmla="*/ 340039 w 641663"/>
                              <a:gd name="connsiteY17" fmla="*/ 695477 h 704304"/>
                              <a:gd name="connsiteX18" fmla="*/ 549589 w 641663"/>
                              <a:gd name="connsiteY18" fmla="*/ 562127 h 704304"/>
                              <a:gd name="connsiteX19" fmla="*/ 635314 w 641663"/>
                              <a:gd name="connsiteY19" fmla="*/ 371627 h 704304"/>
                              <a:gd name="connsiteX20" fmla="*/ 635314 w 641663"/>
                              <a:gd name="connsiteY20" fmla="*/ 276377 h 704304"/>
                              <a:gd name="connsiteX21" fmla="*/ 635314 w 641663"/>
                              <a:gd name="connsiteY21" fmla="*/ 219227 h 704304"/>
                              <a:gd name="connsiteX22" fmla="*/ 618041 w 641663"/>
                              <a:gd name="connsiteY22" fmla="*/ 197351 h 704304"/>
                              <a:gd name="connsiteX23" fmla="*/ 625789 w 641663"/>
                              <a:gd name="connsiteY23" fmla="*/ 85877 h 704304"/>
                              <a:gd name="connsiteX24" fmla="*/ 559114 w 641663"/>
                              <a:gd name="connsiteY24" fmla="*/ 38252 h 704304"/>
                              <a:gd name="connsiteX25" fmla="*/ 416239 w 641663"/>
                              <a:gd name="connsiteY25" fmla="*/ 152 h 704304"/>
                              <a:gd name="connsiteX0" fmla="*/ 416239 w 641663"/>
                              <a:gd name="connsiteY0" fmla="*/ 489 h 704641"/>
                              <a:gd name="connsiteX1" fmla="*/ 336693 w 641663"/>
                              <a:gd name="connsiteY1" fmla="*/ 17754 h 704641"/>
                              <a:gd name="connsiteX2" fmla="*/ 254314 w 641663"/>
                              <a:gd name="connsiteY2" fmla="*/ 29064 h 704641"/>
                              <a:gd name="connsiteX3" fmla="*/ 101914 w 641663"/>
                              <a:gd name="connsiteY3" fmla="*/ 133839 h 704641"/>
                              <a:gd name="connsiteX4" fmla="*/ 35239 w 641663"/>
                              <a:gd name="connsiteY4" fmla="*/ 224327 h 704641"/>
                              <a:gd name="connsiteX5" fmla="*/ 25714 w 641663"/>
                              <a:gd name="connsiteY5" fmla="*/ 305289 h 704641"/>
                              <a:gd name="connsiteX6" fmla="*/ 92389 w 641663"/>
                              <a:gd name="connsiteY6" fmla="*/ 333864 h 704641"/>
                              <a:gd name="connsiteX7" fmla="*/ 159064 w 641663"/>
                              <a:gd name="connsiteY7" fmla="*/ 238614 h 704641"/>
                              <a:gd name="connsiteX8" fmla="*/ 118401 w 641663"/>
                              <a:gd name="connsiteY8" fmla="*/ 301805 h 704641"/>
                              <a:gd name="connsiteX9" fmla="*/ 4102 w 641663"/>
                              <a:gd name="connsiteY9" fmla="*/ 439918 h 704641"/>
                              <a:gd name="connsiteX10" fmla="*/ 54289 w 641663"/>
                              <a:gd name="connsiteY10" fmla="*/ 533888 h 704641"/>
                              <a:gd name="connsiteX11" fmla="*/ 168589 w 641663"/>
                              <a:gd name="connsiteY11" fmla="*/ 457689 h 704641"/>
                              <a:gd name="connsiteX12" fmla="*/ 78101 w 641663"/>
                              <a:gd name="connsiteY12" fmla="*/ 552939 h 704641"/>
                              <a:gd name="connsiteX13" fmla="*/ 130489 w 641663"/>
                              <a:gd name="connsiteY13" fmla="*/ 638664 h 704641"/>
                              <a:gd name="connsiteX14" fmla="*/ 259076 w 641663"/>
                              <a:gd name="connsiteY14" fmla="*/ 610089 h 704641"/>
                              <a:gd name="connsiteX15" fmla="*/ 311464 w 641663"/>
                              <a:gd name="connsiteY15" fmla="*/ 552939 h 704641"/>
                              <a:gd name="connsiteX16" fmla="*/ 225739 w 641663"/>
                              <a:gd name="connsiteY16" fmla="*/ 676764 h 704641"/>
                              <a:gd name="connsiteX17" fmla="*/ 340039 w 641663"/>
                              <a:gd name="connsiteY17" fmla="*/ 695814 h 704641"/>
                              <a:gd name="connsiteX18" fmla="*/ 549589 w 641663"/>
                              <a:gd name="connsiteY18" fmla="*/ 562464 h 704641"/>
                              <a:gd name="connsiteX19" fmla="*/ 635314 w 641663"/>
                              <a:gd name="connsiteY19" fmla="*/ 371964 h 704641"/>
                              <a:gd name="connsiteX20" fmla="*/ 635314 w 641663"/>
                              <a:gd name="connsiteY20" fmla="*/ 276714 h 704641"/>
                              <a:gd name="connsiteX21" fmla="*/ 635314 w 641663"/>
                              <a:gd name="connsiteY21" fmla="*/ 219564 h 704641"/>
                              <a:gd name="connsiteX22" fmla="*/ 618041 w 641663"/>
                              <a:gd name="connsiteY22" fmla="*/ 197688 h 704641"/>
                              <a:gd name="connsiteX23" fmla="*/ 625789 w 641663"/>
                              <a:gd name="connsiteY23" fmla="*/ 86214 h 704641"/>
                              <a:gd name="connsiteX24" fmla="*/ 559114 w 641663"/>
                              <a:gd name="connsiteY24" fmla="*/ 38589 h 704641"/>
                              <a:gd name="connsiteX25" fmla="*/ 416239 w 641663"/>
                              <a:gd name="connsiteY25" fmla="*/ 489 h 704641"/>
                              <a:gd name="connsiteX0" fmla="*/ 416239 w 641663"/>
                              <a:gd name="connsiteY0" fmla="*/ 1850 h 706002"/>
                              <a:gd name="connsiteX1" fmla="*/ 335783 w 641663"/>
                              <a:gd name="connsiteY1" fmla="*/ 8462 h 706002"/>
                              <a:gd name="connsiteX2" fmla="*/ 254314 w 641663"/>
                              <a:gd name="connsiteY2" fmla="*/ 30425 h 706002"/>
                              <a:gd name="connsiteX3" fmla="*/ 101914 w 641663"/>
                              <a:gd name="connsiteY3" fmla="*/ 135200 h 706002"/>
                              <a:gd name="connsiteX4" fmla="*/ 35239 w 641663"/>
                              <a:gd name="connsiteY4" fmla="*/ 225688 h 706002"/>
                              <a:gd name="connsiteX5" fmla="*/ 25714 w 641663"/>
                              <a:gd name="connsiteY5" fmla="*/ 306650 h 706002"/>
                              <a:gd name="connsiteX6" fmla="*/ 92389 w 641663"/>
                              <a:gd name="connsiteY6" fmla="*/ 335225 h 706002"/>
                              <a:gd name="connsiteX7" fmla="*/ 159064 w 641663"/>
                              <a:gd name="connsiteY7" fmla="*/ 239975 h 706002"/>
                              <a:gd name="connsiteX8" fmla="*/ 118401 w 641663"/>
                              <a:gd name="connsiteY8" fmla="*/ 303166 h 706002"/>
                              <a:gd name="connsiteX9" fmla="*/ 4102 w 641663"/>
                              <a:gd name="connsiteY9" fmla="*/ 441279 h 706002"/>
                              <a:gd name="connsiteX10" fmla="*/ 54289 w 641663"/>
                              <a:gd name="connsiteY10" fmla="*/ 535249 h 706002"/>
                              <a:gd name="connsiteX11" fmla="*/ 168589 w 641663"/>
                              <a:gd name="connsiteY11" fmla="*/ 459050 h 706002"/>
                              <a:gd name="connsiteX12" fmla="*/ 78101 w 641663"/>
                              <a:gd name="connsiteY12" fmla="*/ 554300 h 706002"/>
                              <a:gd name="connsiteX13" fmla="*/ 130489 w 641663"/>
                              <a:gd name="connsiteY13" fmla="*/ 640025 h 706002"/>
                              <a:gd name="connsiteX14" fmla="*/ 259076 w 641663"/>
                              <a:gd name="connsiteY14" fmla="*/ 611450 h 706002"/>
                              <a:gd name="connsiteX15" fmla="*/ 311464 w 641663"/>
                              <a:gd name="connsiteY15" fmla="*/ 554300 h 706002"/>
                              <a:gd name="connsiteX16" fmla="*/ 225739 w 641663"/>
                              <a:gd name="connsiteY16" fmla="*/ 678125 h 706002"/>
                              <a:gd name="connsiteX17" fmla="*/ 340039 w 641663"/>
                              <a:gd name="connsiteY17" fmla="*/ 697175 h 706002"/>
                              <a:gd name="connsiteX18" fmla="*/ 549589 w 641663"/>
                              <a:gd name="connsiteY18" fmla="*/ 563825 h 706002"/>
                              <a:gd name="connsiteX19" fmla="*/ 635314 w 641663"/>
                              <a:gd name="connsiteY19" fmla="*/ 373325 h 706002"/>
                              <a:gd name="connsiteX20" fmla="*/ 635314 w 641663"/>
                              <a:gd name="connsiteY20" fmla="*/ 278075 h 706002"/>
                              <a:gd name="connsiteX21" fmla="*/ 635314 w 641663"/>
                              <a:gd name="connsiteY21" fmla="*/ 220925 h 706002"/>
                              <a:gd name="connsiteX22" fmla="*/ 618041 w 641663"/>
                              <a:gd name="connsiteY22" fmla="*/ 199049 h 706002"/>
                              <a:gd name="connsiteX23" fmla="*/ 625789 w 641663"/>
                              <a:gd name="connsiteY23" fmla="*/ 87575 h 706002"/>
                              <a:gd name="connsiteX24" fmla="*/ 559114 w 641663"/>
                              <a:gd name="connsiteY24" fmla="*/ 39950 h 706002"/>
                              <a:gd name="connsiteX25" fmla="*/ 416239 w 641663"/>
                              <a:gd name="connsiteY25" fmla="*/ 1850 h 706002"/>
                              <a:gd name="connsiteX0" fmla="*/ 486463 w 641663"/>
                              <a:gd name="connsiteY0" fmla="*/ 1463 h 709270"/>
                              <a:gd name="connsiteX1" fmla="*/ 335783 w 641663"/>
                              <a:gd name="connsiteY1" fmla="*/ 11730 h 709270"/>
                              <a:gd name="connsiteX2" fmla="*/ 254314 w 641663"/>
                              <a:gd name="connsiteY2" fmla="*/ 33693 h 709270"/>
                              <a:gd name="connsiteX3" fmla="*/ 101914 w 641663"/>
                              <a:gd name="connsiteY3" fmla="*/ 138468 h 709270"/>
                              <a:gd name="connsiteX4" fmla="*/ 35239 w 641663"/>
                              <a:gd name="connsiteY4" fmla="*/ 228956 h 709270"/>
                              <a:gd name="connsiteX5" fmla="*/ 25714 w 641663"/>
                              <a:gd name="connsiteY5" fmla="*/ 309918 h 709270"/>
                              <a:gd name="connsiteX6" fmla="*/ 92389 w 641663"/>
                              <a:gd name="connsiteY6" fmla="*/ 338493 h 709270"/>
                              <a:gd name="connsiteX7" fmla="*/ 159064 w 641663"/>
                              <a:gd name="connsiteY7" fmla="*/ 243243 h 709270"/>
                              <a:gd name="connsiteX8" fmla="*/ 118401 w 641663"/>
                              <a:gd name="connsiteY8" fmla="*/ 306434 h 709270"/>
                              <a:gd name="connsiteX9" fmla="*/ 4102 w 641663"/>
                              <a:gd name="connsiteY9" fmla="*/ 444547 h 709270"/>
                              <a:gd name="connsiteX10" fmla="*/ 54289 w 641663"/>
                              <a:gd name="connsiteY10" fmla="*/ 538517 h 709270"/>
                              <a:gd name="connsiteX11" fmla="*/ 168589 w 641663"/>
                              <a:gd name="connsiteY11" fmla="*/ 462318 h 709270"/>
                              <a:gd name="connsiteX12" fmla="*/ 78101 w 641663"/>
                              <a:gd name="connsiteY12" fmla="*/ 557568 h 709270"/>
                              <a:gd name="connsiteX13" fmla="*/ 130489 w 641663"/>
                              <a:gd name="connsiteY13" fmla="*/ 643293 h 709270"/>
                              <a:gd name="connsiteX14" fmla="*/ 259076 w 641663"/>
                              <a:gd name="connsiteY14" fmla="*/ 614718 h 709270"/>
                              <a:gd name="connsiteX15" fmla="*/ 311464 w 641663"/>
                              <a:gd name="connsiteY15" fmla="*/ 557568 h 709270"/>
                              <a:gd name="connsiteX16" fmla="*/ 225739 w 641663"/>
                              <a:gd name="connsiteY16" fmla="*/ 681393 h 709270"/>
                              <a:gd name="connsiteX17" fmla="*/ 340039 w 641663"/>
                              <a:gd name="connsiteY17" fmla="*/ 700443 h 709270"/>
                              <a:gd name="connsiteX18" fmla="*/ 549589 w 641663"/>
                              <a:gd name="connsiteY18" fmla="*/ 567093 h 709270"/>
                              <a:gd name="connsiteX19" fmla="*/ 635314 w 641663"/>
                              <a:gd name="connsiteY19" fmla="*/ 376593 h 709270"/>
                              <a:gd name="connsiteX20" fmla="*/ 635314 w 641663"/>
                              <a:gd name="connsiteY20" fmla="*/ 281343 h 709270"/>
                              <a:gd name="connsiteX21" fmla="*/ 635314 w 641663"/>
                              <a:gd name="connsiteY21" fmla="*/ 224193 h 709270"/>
                              <a:gd name="connsiteX22" fmla="*/ 618041 w 641663"/>
                              <a:gd name="connsiteY22" fmla="*/ 202317 h 709270"/>
                              <a:gd name="connsiteX23" fmla="*/ 625789 w 641663"/>
                              <a:gd name="connsiteY23" fmla="*/ 90843 h 709270"/>
                              <a:gd name="connsiteX24" fmla="*/ 559114 w 641663"/>
                              <a:gd name="connsiteY24" fmla="*/ 43218 h 709270"/>
                              <a:gd name="connsiteX25" fmla="*/ 486463 w 641663"/>
                              <a:gd name="connsiteY25" fmla="*/ 1463 h 709270"/>
                              <a:gd name="connsiteX0" fmla="*/ 486463 w 641663"/>
                              <a:gd name="connsiteY0" fmla="*/ 1463 h 709270"/>
                              <a:gd name="connsiteX1" fmla="*/ 335783 w 641663"/>
                              <a:gd name="connsiteY1" fmla="*/ 11730 h 709270"/>
                              <a:gd name="connsiteX2" fmla="*/ 254314 w 641663"/>
                              <a:gd name="connsiteY2" fmla="*/ 33693 h 709270"/>
                              <a:gd name="connsiteX3" fmla="*/ 101914 w 641663"/>
                              <a:gd name="connsiteY3" fmla="*/ 138468 h 709270"/>
                              <a:gd name="connsiteX4" fmla="*/ 35239 w 641663"/>
                              <a:gd name="connsiteY4" fmla="*/ 228956 h 709270"/>
                              <a:gd name="connsiteX5" fmla="*/ 25714 w 641663"/>
                              <a:gd name="connsiteY5" fmla="*/ 309918 h 709270"/>
                              <a:gd name="connsiteX6" fmla="*/ 92389 w 641663"/>
                              <a:gd name="connsiteY6" fmla="*/ 338493 h 709270"/>
                              <a:gd name="connsiteX7" fmla="*/ 159064 w 641663"/>
                              <a:gd name="connsiteY7" fmla="*/ 243243 h 709270"/>
                              <a:gd name="connsiteX8" fmla="*/ 118401 w 641663"/>
                              <a:gd name="connsiteY8" fmla="*/ 306434 h 709270"/>
                              <a:gd name="connsiteX9" fmla="*/ 4102 w 641663"/>
                              <a:gd name="connsiteY9" fmla="*/ 444547 h 709270"/>
                              <a:gd name="connsiteX10" fmla="*/ 54289 w 641663"/>
                              <a:gd name="connsiteY10" fmla="*/ 538517 h 709270"/>
                              <a:gd name="connsiteX11" fmla="*/ 168589 w 641663"/>
                              <a:gd name="connsiteY11" fmla="*/ 462318 h 709270"/>
                              <a:gd name="connsiteX12" fmla="*/ 78101 w 641663"/>
                              <a:gd name="connsiteY12" fmla="*/ 557568 h 709270"/>
                              <a:gd name="connsiteX13" fmla="*/ 130489 w 641663"/>
                              <a:gd name="connsiteY13" fmla="*/ 643293 h 709270"/>
                              <a:gd name="connsiteX14" fmla="*/ 259076 w 641663"/>
                              <a:gd name="connsiteY14" fmla="*/ 614718 h 709270"/>
                              <a:gd name="connsiteX15" fmla="*/ 311464 w 641663"/>
                              <a:gd name="connsiteY15" fmla="*/ 557568 h 709270"/>
                              <a:gd name="connsiteX16" fmla="*/ 225739 w 641663"/>
                              <a:gd name="connsiteY16" fmla="*/ 681393 h 709270"/>
                              <a:gd name="connsiteX17" fmla="*/ 340039 w 641663"/>
                              <a:gd name="connsiteY17" fmla="*/ 700443 h 709270"/>
                              <a:gd name="connsiteX18" fmla="*/ 549589 w 641663"/>
                              <a:gd name="connsiteY18" fmla="*/ 567093 h 709270"/>
                              <a:gd name="connsiteX19" fmla="*/ 635314 w 641663"/>
                              <a:gd name="connsiteY19" fmla="*/ 376593 h 709270"/>
                              <a:gd name="connsiteX20" fmla="*/ 635314 w 641663"/>
                              <a:gd name="connsiteY20" fmla="*/ 281343 h 709270"/>
                              <a:gd name="connsiteX21" fmla="*/ 635314 w 641663"/>
                              <a:gd name="connsiteY21" fmla="*/ 224193 h 709270"/>
                              <a:gd name="connsiteX22" fmla="*/ 625789 w 641663"/>
                              <a:gd name="connsiteY22" fmla="*/ 90843 h 709270"/>
                              <a:gd name="connsiteX23" fmla="*/ 559114 w 641663"/>
                              <a:gd name="connsiteY23" fmla="*/ 43218 h 709270"/>
                              <a:gd name="connsiteX24" fmla="*/ 486463 w 641663"/>
                              <a:gd name="connsiteY24" fmla="*/ 1463 h 709270"/>
                              <a:gd name="connsiteX0" fmla="*/ 486463 w 641663"/>
                              <a:gd name="connsiteY0" fmla="*/ 1463 h 709270"/>
                              <a:gd name="connsiteX1" fmla="*/ 335783 w 641663"/>
                              <a:gd name="connsiteY1" fmla="*/ 11730 h 709270"/>
                              <a:gd name="connsiteX2" fmla="*/ 254314 w 641663"/>
                              <a:gd name="connsiteY2" fmla="*/ 33693 h 709270"/>
                              <a:gd name="connsiteX3" fmla="*/ 101914 w 641663"/>
                              <a:gd name="connsiteY3" fmla="*/ 138468 h 709270"/>
                              <a:gd name="connsiteX4" fmla="*/ 35239 w 641663"/>
                              <a:gd name="connsiteY4" fmla="*/ 228956 h 709270"/>
                              <a:gd name="connsiteX5" fmla="*/ 25714 w 641663"/>
                              <a:gd name="connsiteY5" fmla="*/ 309918 h 709270"/>
                              <a:gd name="connsiteX6" fmla="*/ 92389 w 641663"/>
                              <a:gd name="connsiteY6" fmla="*/ 338493 h 709270"/>
                              <a:gd name="connsiteX7" fmla="*/ 159064 w 641663"/>
                              <a:gd name="connsiteY7" fmla="*/ 243243 h 709270"/>
                              <a:gd name="connsiteX8" fmla="*/ 118401 w 641663"/>
                              <a:gd name="connsiteY8" fmla="*/ 306434 h 709270"/>
                              <a:gd name="connsiteX9" fmla="*/ 4102 w 641663"/>
                              <a:gd name="connsiteY9" fmla="*/ 444547 h 709270"/>
                              <a:gd name="connsiteX10" fmla="*/ 54289 w 641663"/>
                              <a:gd name="connsiteY10" fmla="*/ 538517 h 709270"/>
                              <a:gd name="connsiteX11" fmla="*/ 168589 w 641663"/>
                              <a:gd name="connsiteY11" fmla="*/ 462318 h 709270"/>
                              <a:gd name="connsiteX12" fmla="*/ 78101 w 641663"/>
                              <a:gd name="connsiteY12" fmla="*/ 557568 h 709270"/>
                              <a:gd name="connsiteX13" fmla="*/ 130489 w 641663"/>
                              <a:gd name="connsiteY13" fmla="*/ 643293 h 709270"/>
                              <a:gd name="connsiteX14" fmla="*/ 259076 w 641663"/>
                              <a:gd name="connsiteY14" fmla="*/ 614718 h 709270"/>
                              <a:gd name="connsiteX15" fmla="*/ 311464 w 641663"/>
                              <a:gd name="connsiteY15" fmla="*/ 557568 h 709270"/>
                              <a:gd name="connsiteX16" fmla="*/ 225739 w 641663"/>
                              <a:gd name="connsiteY16" fmla="*/ 681393 h 709270"/>
                              <a:gd name="connsiteX17" fmla="*/ 340039 w 641663"/>
                              <a:gd name="connsiteY17" fmla="*/ 700443 h 709270"/>
                              <a:gd name="connsiteX18" fmla="*/ 549589 w 641663"/>
                              <a:gd name="connsiteY18" fmla="*/ 567093 h 709270"/>
                              <a:gd name="connsiteX19" fmla="*/ 635314 w 641663"/>
                              <a:gd name="connsiteY19" fmla="*/ 376593 h 709270"/>
                              <a:gd name="connsiteX20" fmla="*/ 635314 w 641663"/>
                              <a:gd name="connsiteY20" fmla="*/ 281343 h 709270"/>
                              <a:gd name="connsiteX21" fmla="*/ 633947 w 641663"/>
                              <a:gd name="connsiteY21" fmla="*/ 208216 h 709270"/>
                              <a:gd name="connsiteX22" fmla="*/ 625789 w 641663"/>
                              <a:gd name="connsiteY22" fmla="*/ 90843 h 709270"/>
                              <a:gd name="connsiteX23" fmla="*/ 559114 w 641663"/>
                              <a:gd name="connsiteY23" fmla="*/ 43218 h 709270"/>
                              <a:gd name="connsiteX24" fmla="*/ 486463 w 641663"/>
                              <a:gd name="connsiteY24" fmla="*/ 1463 h 709270"/>
                              <a:gd name="connsiteX0" fmla="*/ 486463 w 639618"/>
                              <a:gd name="connsiteY0" fmla="*/ 1463 h 709270"/>
                              <a:gd name="connsiteX1" fmla="*/ 335783 w 639618"/>
                              <a:gd name="connsiteY1" fmla="*/ 11730 h 709270"/>
                              <a:gd name="connsiteX2" fmla="*/ 254314 w 639618"/>
                              <a:gd name="connsiteY2" fmla="*/ 33693 h 709270"/>
                              <a:gd name="connsiteX3" fmla="*/ 101914 w 639618"/>
                              <a:gd name="connsiteY3" fmla="*/ 138468 h 709270"/>
                              <a:gd name="connsiteX4" fmla="*/ 35239 w 639618"/>
                              <a:gd name="connsiteY4" fmla="*/ 228956 h 709270"/>
                              <a:gd name="connsiteX5" fmla="*/ 25714 w 639618"/>
                              <a:gd name="connsiteY5" fmla="*/ 309918 h 709270"/>
                              <a:gd name="connsiteX6" fmla="*/ 92389 w 639618"/>
                              <a:gd name="connsiteY6" fmla="*/ 338493 h 709270"/>
                              <a:gd name="connsiteX7" fmla="*/ 159064 w 639618"/>
                              <a:gd name="connsiteY7" fmla="*/ 243243 h 709270"/>
                              <a:gd name="connsiteX8" fmla="*/ 118401 w 639618"/>
                              <a:gd name="connsiteY8" fmla="*/ 306434 h 709270"/>
                              <a:gd name="connsiteX9" fmla="*/ 4102 w 639618"/>
                              <a:gd name="connsiteY9" fmla="*/ 444547 h 709270"/>
                              <a:gd name="connsiteX10" fmla="*/ 54289 w 639618"/>
                              <a:gd name="connsiteY10" fmla="*/ 538517 h 709270"/>
                              <a:gd name="connsiteX11" fmla="*/ 168589 w 639618"/>
                              <a:gd name="connsiteY11" fmla="*/ 462318 h 709270"/>
                              <a:gd name="connsiteX12" fmla="*/ 78101 w 639618"/>
                              <a:gd name="connsiteY12" fmla="*/ 557568 h 709270"/>
                              <a:gd name="connsiteX13" fmla="*/ 130489 w 639618"/>
                              <a:gd name="connsiteY13" fmla="*/ 643293 h 709270"/>
                              <a:gd name="connsiteX14" fmla="*/ 259076 w 639618"/>
                              <a:gd name="connsiteY14" fmla="*/ 614718 h 709270"/>
                              <a:gd name="connsiteX15" fmla="*/ 311464 w 639618"/>
                              <a:gd name="connsiteY15" fmla="*/ 557568 h 709270"/>
                              <a:gd name="connsiteX16" fmla="*/ 225739 w 639618"/>
                              <a:gd name="connsiteY16" fmla="*/ 681393 h 709270"/>
                              <a:gd name="connsiteX17" fmla="*/ 340039 w 639618"/>
                              <a:gd name="connsiteY17" fmla="*/ 700443 h 709270"/>
                              <a:gd name="connsiteX18" fmla="*/ 549589 w 639618"/>
                              <a:gd name="connsiteY18" fmla="*/ 567093 h 709270"/>
                              <a:gd name="connsiteX19" fmla="*/ 635314 w 639618"/>
                              <a:gd name="connsiteY19" fmla="*/ 376593 h 709270"/>
                              <a:gd name="connsiteX20" fmla="*/ 627677 w 639618"/>
                              <a:gd name="connsiteY20" fmla="*/ 314238 h 709270"/>
                              <a:gd name="connsiteX21" fmla="*/ 633947 w 639618"/>
                              <a:gd name="connsiteY21" fmla="*/ 208216 h 709270"/>
                              <a:gd name="connsiteX22" fmla="*/ 625789 w 639618"/>
                              <a:gd name="connsiteY22" fmla="*/ 90843 h 709270"/>
                              <a:gd name="connsiteX23" fmla="*/ 559114 w 639618"/>
                              <a:gd name="connsiteY23" fmla="*/ 43218 h 709270"/>
                              <a:gd name="connsiteX24" fmla="*/ 486463 w 639618"/>
                              <a:gd name="connsiteY24" fmla="*/ 1463 h 709270"/>
                              <a:gd name="connsiteX0" fmla="*/ 486463 w 634072"/>
                              <a:gd name="connsiteY0" fmla="*/ 1463 h 709270"/>
                              <a:gd name="connsiteX1" fmla="*/ 335783 w 634072"/>
                              <a:gd name="connsiteY1" fmla="*/ 11730 h 709270"/>
                              <a:gd name="connsiteX2" fmla="*/ 254314 w 634072"/>
                              <a:gd name="connsiteY2" fmla="*/ 33693 h 709270"/>
                              <a:gd name="connsiteX3" fmla="*/ 101914 w 634072"/>
                              <a:gd name="connsiteY3" fmla="*/ 138468 h 709270"/>
                              <a:gd name="connsiteX4" fmla="*/ 35239 w 634072"/>
                              <a:gd name="connsiteY4" fmla="*/ 228956 h 709270"/>
                              <a:gd name="connsiteX5" fmla="*/ 25714 w 634072"/>
                              <a:gd name="connsiteY5" fmla="*/ 309918 h 709270"/>
                              <a:gd name="connsiteX6" fmla="*/ 92389 w 634072"/>
                              <a:gd name="connsiteY6" fmla="*/ 338493 h 709270"/>
                              <a:gd name="connsiteX7" fmla="*/ 159064 w 634072"/>
                              <a:gd name="connsiteY7" fmla="*/ 243243 h 709270"/>
                              <a:gd name="connsiteX8" fmla="*/ 118401 w 634072"/>
                              <a:gd name="connsiteY8" fmla="*/ 306434 h 709270"/>
                              <a:gd name="connsiteX9" fmla="*/ 4102 w 634072"/>
                              <a:gd name="connsiteY9" fmla="*/ 444547 h 709270"/>
                              <a:gd name="connsiteX10" fmla="*/ 54289 w 634072"/>
                              <a:gd name="connsiteY10" fmla="*/ 538517 h 709270"/>
                              <a:gd name="connsiteX11" fmla="*/ 168589 w 634072"/>
                              <a:gd name="connsiteY11" fmla="*/ 462318 h 709270"/>
                              <a:gd name="connsiteX12" fmla="*/ 78101 w 634072"/>
                              <a:gd name="connsiteY12" fmla="*/ 557568 h 709270"/>
                              <a:gd name="connsiteX13" fmla="*/ 130489 w 634072"/>
                              <a:gd name="connsiteY13" fmla="*/ 643293 h 709270"/>
                              <a:gd name="connsiteX14" fmla="*/ 259076 w 634072"/>
                              <a:gd name="connsiteY14" fmla="*/ 614718 h 709270"/>
                              <a:gd name="connsiteX15" fmla="*/ 311464 w 634072"/>
                              <a:gd name="connsiteY15" fmla="*/ 557568 h 709270"/>
                              <a:gd name="connsiteX16" fmla="*/ 225739 w 634072"/>
                              <a:gd name="connsiteY16" fmla="*/ 681393 h 709270"/>
                              <a:gd name="connsiteX17" fmla="*/ 340039 w 634072"/>
                              <a:gd name="connsiteY17" fmla="*/ 700443 h 709270"/>
                              <a:gd name="connsiteX18" fmla="*/ 549589 w 634072"/>
                              <a:gd name="connsiteY18" fmla="*/ 567093 h 709270"/>
                              <a:gd name="connsiteX19" fmla="*/ 619759 w 634072"/>
                              <a:gd name="connsiteY19" fmla="*/ 377997 h 709270"/>
                              <a:gd name="connsiteX20" fmla="*/ 627677 w 634072"/>
                              <a:gd name="connsiteY20" fmla="*/ 314238 h 709270"/>
                              <a:gd name="connsiteX21" fmla="*/ 633947 w 634072"/>
                              <a:gd name="connsiteY21" fmla="*/ 208216 h 709270"/>
                              <a:gd name="connsiteX22" fmla="*/ 625789 w 634072"/>
                              <a:gd name="connsiteY22" fmla="*/ 90843 h 709270"/>
                              <a:gd name="connsiteX23" fmla="*/ 559114 w 634072"/>
                              <a:gd name="connsiteY23" fmla="*/ 43218 h 709270"/>
                              <a:gd name="connsiteX24" fmla="*/ 486463 w 634072"/>
                              <a:gd name="connsiteY24" fmla="*/ 1463 h 709270"/>
                              <a:gd name="connsiteX0" fmla="*/ 486463 w 634072"/>
                              <a:gd name="connsiteY0" fmla="*/ 3196 h 711003"/>
                              <a:gd name="connsiteX1" fmla="*/ 353475 w 634072"/>
                              <a:gd name="connsiteY1" fmla="*/ 6498 h 711003"/>
                              <a:gd name="connsiteX2" fmla="*/ 254314 w 634072"/>
                              <a:gd name="connsiteY2" fmla="*/ 35426 h 711003"/>
                              <a:gd name="connsiteX3" fmla="*/ 101914 w 634072"/>
                              <a:gd name="connsiteY3" fmla="*/ 140201 h 711003"/>
                              <a:gd name="connsiteX4" fmla="*/ 35239 w 634072"/>
                              <a:gd name="connsiteY4" fmla="*/ 230689 h 711003"/>
                              <a:gd name="connsiteX5" fmla="*/ 25714 w 634072"/>
                              <a:gd name="connsiteY5" fmla="*/ 311651 h 711003"/>
                              <a:gd name="connsiteX6" fmla="*/ 92389 w 634072"/>
                              <a:gd name="connsiteY6" fmla="*/ 340226 h 711003"/>
                              <a:gd name="connsiteX7" fmla="*/ 159064 w 634072"/>
                              <a:gd name="connsiteY7" fmla="*/ 244976 h 711003"/>
                              <a:gd name="connsiteX8" fmla="*/ 118401 w 634072"/>
                              <a:gd name="connsiteY8" fmla="*/ 308167 h 711003"/>
                              <a:gd name="connsiteX9" fmla="*/ 4102 w 634072"/>
                              <a:gd name="connsiteY9" fmla="*/ 446280 h 711003"/>
                              <a:gd name="connsiteX10" fmla="*/ 54289 w 634072"/>
                              <a:gd name="connsiteY10" fmla="*/ 540250 h 711003"/>
                              <a:gd name="connsiteX11" fmla="*/ 168589 w 634072"/>
                              <a:gd name="connsiteY11" fmla="*/ 464051 h 711003"/>
                              <a:gd name="connsiteX12" fmla="*/ 78101 w 634072"/>
                              <a:gd name="connsiteY12" fmla="*/ 559301 h 711003"/>
                              <a:gd name="connsiteX13" fmla="*/ 130489 w 634072"/>
                              <a:gd name="connsiteY13" fmla="*/ 645026 h 711003"/>
                              <a:gd name="connsiteX14" fmla="*/ 259076 w 634072"/>
                              <a:gd name="connsiteY14" fmla="*/ 616451 h 711003"/>
                              <a:gd name="connsiteX15" fmla="*/ 311464 w 634072"/>
                              <a:gd name="connsiteY15" fmla="*/ 559301 h 711003"/>
                              <a:gd name="connsiteX16" fmla="*/ 225739 w 634072"/>
                              <a:gd name="connsiteY16" fmla="*/ 683126 h 711003"/>
                              <a:gd name="connsiteX17" fmla="*/ 340039 w 634072"/>
                              <a:gd name="connsiteY17" fmla="*/ 702176 h 711003"/>
                              <a:gd name="connsiteX18" fmla="*/ 549589 w 634072"/>
                              <a:gd name="connsiteY18" fmla="*/ 568826 h 711003"/>
                              <a:gd name="connsiteX19" fmla="*/ 619759 w 634072"/>
                              <a:gd name="connsiteY19" fmla="*/ 379730 h 711003"/>
                              <a:gd name="connsiteX20" fmla="*/ 627677 w 634072"/>
                              <a:gd name="connsiteY20" fmla="*/ 315971 h 711003"/>
                              <a:gd name="connsiteX21" fmla="*/ 633947 w 634072"/>
                              <a:gd name="connsiteY21" fmla="*/ 209949 h 711003"/>
                              <a:gd name="connsiteX22" fmla="*/ 625789 w 634072"/>
                              <a:gd name="connsiteY22" fmla="*/ 92576 h 711003"/>
                              <a:gd name="connsiteX23" fmla="*/ 559114 w 634072"/>
                              <a:gd name="connsiteY23" fmla="*/ 44951 h 711003"/>
                              <a:gd name="connsiteX24" fmla="*/ 486463 w 634072"/>
                              <a:gd name="connsiteY24" fmla="*/ 3196 h 711003"/>
                              <a:gd name="connsiteX0" fmla="*/ 486463 w 634072"/>
                              <a:gd name="connsiteY0" fmla="*/ 10201 h 718008"/>
                              <a:gd name="connsiteX1" fmla="*/ 353475 w 634072"/>
                              <a:gd name="connsiteY1" fmla="*/ 13503 h 718008"/>
                              <a:gd name="connsiteX2" fmla="*/ 254314 w 634072"/>
                              <a:gd name="connsiteY2" fmla="*/ 42431 h 718008"/>
                              <a:gd name="connsiteX3" fmla="*/ 101914 w 634072"/>
                              <a:gd name="connsiteY3" fmla="*/ 147206 h 718008"/>
                              <a:gd name="connsiteX4" fmla="*/ 35239 w 634072"/>
                              <a:gd name="connsiteY4" fmla="*/ 237694 h 718008"/>
                              <a:gd name="connsiteX5" fmla="*/ 25714 w 634072"/>
                              <a:gd name="connsiteY5" fmla="*/ 318656 h 718008"/>
                              <a:gd name="connsiteX6" fmla="*/ 92389 w 634072"/>
                              <a:gd name="connsiteY6" fmla="*/ 347231 h 718008"/>
                              <a:gd name="connsiteX7" fmla="*/ 159064 w 634072"/>
                              <a:gd name="connsiteY7" fmla="*/ 251981 h 718008"/>
                              <a:gd name="connsiteX8" fmla="*/ 118401 w 634072"/>
                              <a:gd name="connsiteY8" fmla="*/ 315172 h 718008"/>
                              <a:gd name="connsiteX9" fmla="*/ 4102 w 634072"/>
                              <a:gd name="connsiteY9" fmla="*/ 453285 h 718008"/>
                              <a:gd name="connsiteX10" fmla="*/ 54289 w 634072"/>
                              <a:gd name="connsiteY10" fmla="*/ 547255 h 718008"/>
                              <a:gd name="connsiteX11" fmla="*/ 168589 w 634072"/>
                              <a:gd name="connsiteY11" fmla="*/ 471056 h 718008"/>
                              <a:gd name="connsiteX12" fmla="*/ 78101 w 634072"/>
                              <a:gd name="connsiteY12" fmla="*/ 566306 h 718008"/>
                              <a:gd name="connsiteX13" fmla="*/ 130489 w 634072"/>
                              <a:gd name="connsiteY13" fmla="*/ 652031 h 718008"/>
                              <a:gd name="connsiteX14" fmla="*/ 259076 w 634072"/>
                              <a:gd name="connsiteY14" fmla="*/ 623456 h 718008"/>
                              <a:gd name="connsiteX15" fmla="*/ 311464 w 634072"/>
                              <a:gd name="connsiteY15" fmla="*/ 566306 h 718008"/>
                              <a:gd name="connsiteX16" fmla="*/ 225739 w 634072"/>
                              <a:gd name="connsiteY16" fmla="*/ 690131 h 718008"/>
                              <a:gd name="connsiteX17" fmla="*/ 340039 w 634072"/>
                              <a:gd name="connsiteY17" fmla="*/ 709181 h 718008"/>
                              <a:gd name="connsiteX18" fmla="*/ 549589 w 634072"/>
                              <a:gd name="connsiteY18" fmla="*/ 575831 h 718008"/>
                              <a:gd name="connsiteX19" fmla="*/ 619759 w 634072"/>
                              <a:gd name="connsiteY19" fmla="*/ 386735 h 718008"/>
                              <a:gd name="connsiteX20" fmla="*/ 627677 w 634072"/>
                              <a:gd name="connsiteY20" fmla="*/ 322976 h 718008"/>
                              <a:gd name="connsiteX21" fmla="*/ 633947 w 634072"/>
                              <a:gd name="connsiteY21" fmla="*/ 216954 h 718008"/>
                              <a:gd name="connsiteX22" fmla="*/ 625789 w 634072"/>
                              <a:gd name="connsiteY22" fmla="*/ 99581 h 718008"/>
                              <a:gd name="connsiteX23" fmla="*/ 559114 w 634072"/>
                              <a:gd name="connsiteY23" fmla="*/ 51956 h 718008"/>
                              <a:gd name="connsiteX24" fmla="*/ 486463 w 634072"/>
                              <a:gd name="connsiteY24" fmla="*/ 10201 h 718008"/>
                              <a:gd name="connsiteX0" fmla="*/ 486463 w 634072"/>
                              <a:gd name="connsiteY0" fmla="*/ 3374 h 711181"/>
                              <a:gd name="connsiteX1" fmla="*/ 353475 w 634072"/>
                              <a:gd name="connsiteY1" fmla="*/ 6676 h 711181"/>
                              <a:gd name="connsiteX2" fmla="*/ 254314 w 634072"/>
                              <a:gd name="connsiteY2" fmla="*/ 35604 h 711181"/>
                              <a:gd name="connsiteX3" fmla="*/ 101914 w 634072"/>
                              <a:gd name="connsiteY3" fmla="*/ 140379 h 711181"/>
                              <a:gd name="connsiteX4" fmla="*/ 35239 w 634072"/>
                              <a:gd name="connsiteY4" fmla="*/ 230867 h 711181"/>
                              <a:gd name="connsiteX5" fmla="*/ 25714 w 634072"/>
                              <a:gd name="connsiteY5" fmla="*/ 311829 h 711181"/>
                              <a:gd name="connsiteX6" fmla="*/ 92389 w 634072"/>
                              <a:gd name="connsiteY6" fmla="*/ 340404 h 711181"/>
                              <a:gd name="connsiteX7" fmla="*/ 159064 w 634072"/>
                              <a:gd name="connsiteY7" fmla="*/ 245154 h 711181"/>
                              <a:gd name="connsiteX8" fmla="*/ 118401 w 634072"/>
                              <a:gd name="connsiteY8" fmla="*/ 308345 h 711181"/>
                              <a:gd name="connsiteX9" fmla="*/ 4102 w 634072"/>
                              <a:gd name="connsiteY9" fmla="*/ 446458 h 711181"/>
                              <a:gd name="connsiteX10" fmla="*/ 54289 w 634072"/>
                              <a:gd name="connsiteY10" fmla="*/ 540428 h 711181"/>
                              <a:gd name="connsiteX11" fmla="*/ 168589 w 634072"/>
                              <a:gd name="connsiteY11" fmla="*/ 464229 h 711181"/>
                              <a:gd name="connsiteX12" fmla="*/ 78101 w 634072"/>
                              <a:gd name="connsiteY12" fmla="*/ 559479 h 711181"/>
                              <a:gd name="connsiteX13" fmla="*/ 130489 w 634072"/>
                              <a:gd name="connsiteY13" fmla="*/ 645204 h 711181"/>
                              <a:gd name="connsiteX14" fmla="*/ 259076 w 634072"/>
                              <a:gd name="connsiteY14" fmla="*/ 616629 h 711181"/>
                              <a:gd name="connsiteX15" fmla="*/ 311464 w 634072"/>
                              <a:gd name="connsiteY15" fmla="*/ 559479 h 711181"/>
                              <a:gd name="connsiteX16" fmla="*/ 225739 w 634072"/>
                              <a:gd name="connsiteY16" fmla="*/ 683304 h 711181"/>
                              <a:gd name="connsiteX17" fmla="*/ 340039 w 634072"/>
                              <a:gd name="connsiteY17" fmla="*/ 702354 h 711181"/>
                              <a:gd name="connsiteX18" fmla="*/ 549589 w 634072"/>
                              <a:gd name="connsiteY18" fmla="*/ 569004 h 711181"/>
                              <a:gd name="connsiteX19" fmla="*/ 619759 w 634072"/>
                              <a:gd name="connsiteY19" fmla="*/ 379908 h 711181"/>
                              <a:gd name="connsiteX20" fmla="*/ 627677 w 634072"/>
                              <a:gd name="connsiteY20" fmla="*/ 316149 h 711181"/>
                              <a:gd name="connsiteX21" fmla="*/ 633947 w 634072"/>
                              <a:gd name="connsiteY21" fmla="*/ 210127 h 711181"/>
                              <a:gd name="connsiteX22" fmla="*/ 625789 w 634072"/>
                              <a:gd name="connsiteY22" fmla="*/ 92754 h 711181"/>
                              <a:gd name="connsiteX23" fmla="*/ 559114 w 634072"/>
                              <a:gd name="connsiteY23" fmla="*/ 45129 h 711181"/>
                              <a:gd name="connsiteX24" fmla="*/ 486463 w 634072"/>
                              <a:gd name="connsiteY24" fmla="*/ 3374 h 711181"/>
                              <a:gd name="connsiteX0" fmla="*/ 486463 w 634072"/>
                              <a:gd name="connsiteY0" fmla="*/ 5125 h 712932"/>
                              <a:gd name="connsiteX1" fmla="*/ 353475 w 634072"/>
                              <a:gd name="connsiteY1" fmla="*/ 8427 h 712932"/>
                              <a:gd name="connsiteX2" fmla="*/ 254314 w 634072"/>
                              <a:gd name="connsiteY2" fmla="*/ 37355 h 712932"/>
                              <a:gd name="connsiteX3" fmla="*/ 101914 w 634072"/>
                              <a:gd name="connsiteY3" fmla="*/ 142130 h 712932"/>
                              <a:gd name="connsiteX4" fmla="*/ 35239 w 634072"/>
                              <a:gd name="connsiteY4" fmla="*/ 232618 h 712932"/>
                              <a:gd name="connsiteX5" fmla="*/ 25714 w 634072"/>
                              <a:gd name="connsiteY5" fmla="*/ 313580 h 712932"/>
                              <a:gd name="connsiteX6" fmla="*/ 92389 w 634072"/>
                              <a:gd name="connsiteY6" fmla="*/ 342155 h 712932"/>
                              <a:gd name="connsiteX7" fmla="*/ 159064 w 634072"/>
                              <a:gd name="connsiteY7" fmla="*/ 246905 h 712932"/>
                              <a:gd name="connsiteX8" fmla="*/ 118401 w 634072"/>
                              <a:gd name="connsiteY8" fmla="*/ 310096 h 712932"/>
                              <a:gd name="connsiteX9" fmla="*/ 4102 w 634072"/>
                              <a:gd name="connsiteY9" fmla="*/ 448209 h 712932"/>
                              <a:gd name="connsiteX10" fmla="*/ 54289 w 634072"/>
                              <a:gd name="connsiteY10" fmla="*/ 542179 h 712932"/>
                              <a:gd name="connsiteX11" fmla="*/ 168589 w 634072"/>
                              <a:gd name="connsiteY11" fmla="*/ 465980 h 712932"/>
                              <a:gd name="connsiteX12" fmla="*/ 78101 w 634072"/>
                              <a:gd name="connsiteY12" fmla="*/ 561230 h 712932"/>
                              <a:gd name="connsiteX13" fmla="*/ 130489 w 634072"/>
                              <a:gd name="connsiteY13" fmla="*/ 646955 h 712932"/>
                              <a:gd name="connsiteX14" fmla="*/ 259076 w 634072"/>
                              <a:gd name="connsiteY14" fmla="*/ 618380 h 712932"/>
                              <a:gd name="connsiteX15" fmla="*/ 311464 w 634072"/>
                              <a:gd name="connsiteY15" fmla="*/ 561230 h 712932"/>
                              <a:gd name="connsiteX16" fmla="*/ 225739 w 634072"/>
                              <a:gd name="connsiteY16" fmla="*/ 685055 h 712932"/>
                              <a:gd name="connsiteX17" fmla="*/ 340039 w 634072"/>
                              <a:gd name="connsiteY17" fmla="*/ 704105 h 712932"/>
                              <a:gd name="connsiteX18" fmla="*/ 549589 w 634072"/>
                              <a:gd name="connsiteY18" fmla="*/ 570755 h 712932"/>
                              <a:gd name="connsiteX19" fmla="*/ 619759 w 634072"/>
                              <a:gd name="connsiteY19" fmla="*/ 381659 h 712932"/>
                              <a:gd name="connsiteX20" fmla="*/ 627677 w 634072"/>
                              <a:gd name="connsiteY20" fmla="*/ 317900 h 712932"/>
                              <a:gd name="connsiteX21" fmla="*/ 633947 w 634072"/>
                              <a:gd name="connsiteY21" fmla="*/ 211878 h 712932"/>
                              <a:gd name="connsiteX22" fmla="*/ 625789 w 634072"/>
                              <a:gd name="connsiteY22" fmla="*/ 94505 h 712932"/>
                              <a:gd name="connsiteX23" fmla="*/ 559114 w 634072"/>
                              <a:gd name="connsiteY23" fmla="*/ 46880 h 712932"/>
                              <a:gd name="connsiteX24" fmla="*/ 486463 w 634072"/>
                              <a:gd name="connsiteY24" fmla="*/ 5125 h 71293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634072" h="712932">
                                <a:moveTo>
                                  <a:pt x="486463" y="5125"/>
                                </a:moveTo>
                                <a:cubicBezTo>
                                  <a:pt x="452190" y="-1284"/>
                                  <a:pt x="402079" y="-3208"/>
                                  <a:pt x="353475" y="8427"/>
                                </a:cubicBezTo>
                                <a:cubicBezTo>
                                  <a:pt x="304871" y="20062"/>
                                  <a:pt x="296241" y="15071"/>
                                  <a:pt x="254314" y="37355"/>
                                </a:cubicBezTo>
                                <a:cubicBezTo>
                                  <a:pt x="212387" y="59639"/>
                                  <a:pt x="138426" y="109586"/>
                                  <a:pt x="101914" y="142130"/>
                                </a:cubicBezTo>
                                <a:cubicBezTo>
                                  <a:pt x="65402" y="174674"/>
                                  <a:pt x="47939" y="204043"/>
                                  <a:pt x="35239" y="232618"/>
                                </a:cubicBezTo>
                                <a:cubicBezTo>
                                  <a:pt x="22539" y="261193"/>
                                  <a:pt x="16189" y="295324"/>
                                  <a:pt x="25714" y="313580"/>
                                </a:cubicBezTo>
                                <a:cubicBezTo>
                                  <a:pt x="35239" y="331836"/>
                                  <a:pt x="70164" y="353267"/>
                                  <a:pt x="92389" y="342155"/>
                                </a:cubicBezTo>
                                <a:cubicBezTo>
                                  <a:pt x="114614" y="331043"/>
                                  <a:pt x="154729" y="252248"/>
                                  <a:pt x="159064" y="246905"/>
                                </a:cubicBezTo>
                                <a:cubicBezTo>
                                  <a:pt x="163399" y="241562"/>
                                  <a:pt x="142641" y="291627"/>
                                  <a:pt x="118401" y="310096"/>
                                </a:cubicBezTo>
                                <a:cubicBezTo>
                                  <a:pt x="94161" y="328566"/>
                                  <a:pt x="21137" y="411910"/>
                                  <a:pt x="4102" y="448209"/>
                                </a:cubicBezTo>
                                <a:cubicBezTo>
                                  <a:pt x="-12933" y="484508"/>
                                  <a:pt x="26874" y="539217"/>
                                  <a:pt x="54289" y="542179"/>
                                </a:cubicBezTo>
                                <a:cubicBezTo>
                                  <a:pt x="81704" y="545141"/>
                                  <a:pt x="164620" y="462805"/>
                                  <a:pt x="168589" y="465980"/>
                                </a:cubicBezTo>
                                <a:cubicBezTo>
                                  <a:pt x="172558" y="469155"/>
                                  <a:pt x="84451" y="531068"/>
                                  <a:pt x="78101" y="561230"/>
                                </a:cubicBezTo>
                                <a:cubicBezTo>
                                  <a:pt x="71751" y="591392"/>
                                  <a:pt x="100327" y="637430"/>
                                  <a:pt x="130489" y="646955"/>
                                </a:cubicBezTo>
                                <a:cubicBezTo>
                                  <a:pt x="160651" y="656480"/>
                                  <a:pt x="228914" y="632667"/>
                                  <a:pt x="259076" y="618380"/>
                                </a:cubicBezTo>
                                <a:cubicBezTo>
                                  <a:pt x="289238" y="604093"/>
                                  <a:pt x="317020" y="550118"/>
                                  <a:pt x="311464" y="561230"/>
                                </a:cubicBezTo>
                                <a:cubicBezTo>
                                  <a:pt x="305908" y="572343"/>
                                  <a:pt x="220977" y="661243"/>
                                  <a:pt x="225739" y="685055"/>
                                </a:cubicBezTo>
                                <a:cubicBezTo>
                                  <a:pt x="230501" y="708867"/>
                                  <a:pt x="286064" y="723155"/>
                                  <a:pt x="340039" y="704105"/>
                                </a:cubicBezTo>
                                <a:cubicBezTo>
                                  <a:pt x="394014" y="685055"/>
                                  <a:pt x="502969" y="624496"/>
                                  <a:pt x="549589" y="570755"/>
                                </a:cubicBezTo>
                                <a:cubicBezTo>
                                  <a:pt x="596209" y="517014"/>
                                  <a:pt x="606744" y="423802"/>
                                  <a:pt x="619759" y="381659"/>
                                </a:cubicBezTo>
                                <a:cubicBezTo>
                                  <a:pt x="632774" y="339517"/>
                                  <a:pt x="627677" y="317900"/>
                                  <a:pt x="627677" y="317900"/>
                                </a:cubicBezTo>
                                <a:cubicBezTo>
                                  <a:pt x="627221" y="293524"/>
                                  <a:pt x="634403" y="236254"/>
                                  <a:pt x="633947" y="211878"/>
                                </a:cubicBezTo>
                                <a:cubicBezTo>
                                  <a:pt x="632359" y="180128"/>
                                  <a:pt x="638489" y="124668"/>
                                  <a:pt x="625789" y="94505"/>
                                </a:cubicBezTo>
                                <a:cubicBezTo>
                                  <a:pt x="613089" y="64343"/>
                                  <a:pt x="582335" y="61777"/>
                                  <a:pt x="559114" y="46880"/>
                                </a:cubicBezTo>
                                <a:cubicBezTo>
                                  <a:pt x="535893" y="31983"/>
                                  <a:pt x="520736" y="11534"/>
                                  <a:pt x="486463" y="51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56" name="Group 155">
                          <a:extLst>
                            <a:ext uri="{FF2B5EF4-FFF2-40B4-BE49-F238E27FC236}">
                              <a16:creationId xmlns:a16="http://schemas.microsoft.com/office/drawing/2014/main" id="{C6CD628A-1C1C-4DD4-86E4-56F6021C45F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1045049">
                          <a:off x="7234121" y="3056966"/>
                          <a:ext cx="330249" cy="999493"/>
                          <a:chOff x="7308097" y="3121001"/>
                          <a:chExt cx="307239" cy="1045472"/>
                        </a:xfrm>
                      </p:grpSpPr>
                      <p:sp>
                        <p:nvSpPr>
                          <p:cNvPr id="162" name="Rectangle: Rounded Corners 161">
                            <a:extLst>
                              <a:ext uri="{FF2B5EF4-FFF2-40B4-BE49-F238E27FC236}">
                                <a16:creationId xmlns:a16="http://schemas.microsoft.com/office/drawing/2014/main" id="{3569C04E-00AA-4A9C-A6C8-B5D40A9E4A9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54951">
                            <a:off x="7308097" y="3121001"/>
                            <a:ext cx="307239" cy="547318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63" name="Rectangle: Rounded Corners 162">
                            <a:extLst>
                              <a:ext uri="{FF2B5EF4-FFF2-40B4-BE49-F238E27FC236}">
                                <a16:creationId xmlns:a16="http://schemas.microsoft.com/office/drawing/2014/main" id="{84E65E81-7EEE-46E4-88F8-7E2DAF0CB32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54951">
                            <a:off x="7332936" y="3563741"/>
                            <a:ext cx="194168" cy="602732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157" name="Oval 156">
                          <a:extLst>
                            <a:ext uri="{FF2B5EF4-FFF2-40B4-BE49-F238E27FC236}">
                              <a16:creationId xmlns:a16="http://schemas.microsoft.com/office/drawing/2014/main" id="{6CAF1FDE-AB57-43FC-89F4-4ECDC7BED1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40443" y="966332"/>
                          <a:ext cx="1899058" cy="1960317"/>
                        </a:xfrm>
                        <a:prstGeom prst="ellipse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58" name="Oval 157">
                          <a:extLst>
                            <a:ext uri="{FF2B5EF4-FFF2-40B4-BE49-F238E27FC236}">
                              <a16:creationId xmlns:a16="http://schemas.microsoft.com/office/drawing/2014/main" id="{4635291D-EA38-4F6E-A961-63E76610B2D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78977" y="1739938"/>
                          <a:ext cx="251577" cy="328337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59" name="Oval 158">
                          <a:extLst>
                            <a:ext uri="{FF2B5EF4-FFF2-40B4-BE49-F238E27FC236}">
                              <a16:creationId xmlns:a16="http://schemas.microsoft.com/office/drawing/2014/main" id="{A09F957A-602F-42DE-9041-BFAD0A671E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51953" y="1832479"/>
                          <a:ext cx="151788" cy="166131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60" name="Oval 159">
                          <a:extLst>
                            <a:ext uri="{FF2B5EF4-FFF2-40B4-BE49-F238E27FC236}">
                              <a16:creationId xmlns:a16="http://schemas.microsoft.com/office/drawing/2014/main" id="{3DFE02BC-A121-40DA-983E-EBB8AB1806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6525264" y="1736951"/>
                          <a:ext cx="251577" cy="328337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61" name="Oval 160">
                          <a:extLst>
                            <a:ext uri="{FF2B5EF4-FFF2-40B4-BE49-F238E27FC236}">
                              <a16:creationId xmlns:a16="http://schemas.microsoft.com/office/drawing/2014/main" id="{CD51C540-64E0-4D68-BC02-0FD5532174F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6569287" y="1829583"/>
                          <a:ext cx="151788" cy="166131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136" name="Freeform: Shape 135">
                      <a:extLst>
                        <a:ext uri="{FF2B5EF4-FFF2-40B4-BE49-F238E27FC236}">
                          <a16:creationId xmlns:a16="http://schemas.microsoft.com/office/drawing/2014/main" id="{9757FF23-DCBD-4AA8-970B-8376AB7D3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0910" y="3396662"/>
                      <a:ext cx="888649" cy="493128"/>
                    </a:xfrm>
                    <a:custGeom>
                      <a:avLst/>
                      <a:gdLst>
                        <a:gd name="connsiteX0" fmla="*/ 493054 w 983232"/>
                        <a:gd name="connsiteY0" fmla="*/ 0 h 427405"/>
                        <a:gd name="connsiteX1" fmla="*/ 958950 w 983232"/>
                        <a:gd name="connsiteY1" fmla="*/ 318778 h 427405"/>
                        <a:gd name="connsiteX2" fmla="*/ 983232 w 983232"/>
                        <a:gd name="connsiteY2" fmla="*/ 399526 h 427405"/>
                        <a:gd name="connsiteX3" fmla="*/ 971952 w 983232"/>
                        <a:gd name="connsiteY3" fmla="*/ 405978 h 427405"/>
                        <a:gd name="connsiteX4" fmla="*/ 909856 w 983232"/>
                        <a:gd name="connsiteY4" fmla="*/ 416614 h 427405"/>
                        <a:gd name="connsiteX5" fmla="*/ 750326 w 983232"/>
                        <a:gd name="connsiteY5" fmla="*/ 281273 h 427405"/>
                        <a:gd name="connsiteX6" fmla="*/ 762083 w 983232"/>
                        <a:gd name="connsiteY6" fmla="*/ 231868 h 427405"/>
                        <a:gd name="connsiteX7" fmla="*/ 710435 w 983232"/>
                        <a:gd name="connsiteY7" fmla="*/ 223198 h 427405"/>
                        <a:gd name="connsiteX8" fmla="*/ 650915 w 983232"/>
                        <a:gd name="connsiteY8" fmla="*/ 182448 h 427405"/>
                        <a:gd name="connsiteX9" fmla="*/ 646188 w 983232"/>
                        <a:gd name="connsiteY9" fmla="*/ 169580 h 427405"/>
                        <a:gd name="connsiteX10" fmla="*/ 602012 w 983232"/>
                        <a:gd name="connsiteY10" fmla="*/ 176996 h 427405"/>
                        <a:gd name="connsiteX11" fmla="*/ 506353 w 983232"/>
                        <a:gd name="connsiteY11" fmla="*/ 144053 h 427405"/>
                        <a:gd name="connsiteX12" fmla="*/ 501015 w 983232"/>
                        <a:gd name="connsiteY12" fmla="*/ 137470 h 427405"/>
                        <a:gd name="connsiteX13" fmla="*/ 495003 w 983232"/>
                        <a:gd name="connsiteY13" fmla="*/ 144885 h 427405"/>
                        <a:gd name="connsiteX14" fmla="*/ 399344 w 983232"/>
                        <a:gd name="connsiteY14" fmla="*/ 177828 h 427405"/>
                        <a:gd name="connsiteX15" fmla="*/ 355361 w 983232"/>
                        <a:gd name="connsiteY15" fmla="*/ 170444 h 427405"/>
                        <a:gd name="connsiteX16" fmla="*/ 339322 w 983232"/>
                        <a:gd name="connsiteY16" fmla="*/ 214100 h 427405"/>
                        <a:gd name="connsiteX17" fmla="*/ 279801 w 983232"/>
                        <a:gd name="connsiteY17" fmla="*/ 254849 h 427405"/>
                        <a:gd name="connsiteX18" fmla="*/ 232448 w 983232"/>
                        <a:gd name="connsiteY18" fmla="*/ 262798 h 427405"/>
                        <a:gd name="connsiteX19" fmla="*/ 242674 w 983232"/>
                        <a:gd name="connsiteY19" fmla="*/ 301828 h 427405"/>
                        <a:gd name="connsiteX20" fmla="*/ 79698 w 983232"/>
                        <a:gd name="connsiteY20" fmla="*/ 427405 h 427405"/>
                        <a:gd name="connsiteX21" fmla="*/ 16260 w 983232"/>
                        <a:gd name="connsiteY21" fmla="*/ 417537 h 427405"/>
                        <a:gd name="connsiteX22" fmla="*/ 0 w 983232"/>
                        <a:gd name="connsiteY22" fmla="*/ 409090 h 427405"/>
                        <a:gd name="connsiteX23" fmla="*/ 27158 w 983232"/>
                        <a:gd name="connsiteY23" fmla="*/ 318778 h 427405"/>
                        <a:gd name="connsiteX24" fmla="*/ 493054 w 983232"/>
                        <a:gd name="connsiteY24" fmla="*/ 0 h 4274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983232" h="427405">
                          <a:moveTo>
                            <a:pt x="493054" y="0"/>
                          </a:moveTo>
                          <a:cubicBezTo>
                            <a:pt x="702493" y="0"/>
                            <a:pt x="882191" y="131446"/>
                            <a:pt x="958950" y="318778"/>
                          </a:cubicBezTo>
                          <a:lnTo>
                            <a:pt x="983232" y="399526"/>
                          </a:lnTo>
                          <a:lnTo>
                            <a:pt x="971952" y="405978"/>
                          </a:lnTo>
                          <a:cubicBezTo>
                            <a:pt x="952867" y="412827"/>
                            <a:pt x="931883" y="416614"/>
                            <a:pt x="909856" y="416614"/>
                          </a:cubicBezTo>
                          <a:cubicBezTo>
                            <a:pt x="821750" y="416614"/>
                            <a:pt x="750326" y="356019"/>
                            <a:pt x="750326" y="281273"/>
                          </a:cubicBezTo>
                          <a:lnTo>
                            <a:pt x="762083" y="231868"/>
                          </a:lnTo>
                          <a:lnTo>
                            <a:pt x="710435" y="223198"/>
                          </a:lnTo>
                          <a:cubicBezTo>
                            <a:pt x="686157" y="214660"/>
                            <a:pt x="665501" y="200399"/>
                            <a:pt x="650915" y="182448"/>
                          </a:cubicBezTo>
                          <a:lnTo>
                            <a:pt x="646188" y="169580"/>
                          </a:lnTo>
                          <a:lnTo>
                            <a:pt x="602012" y="176996"/>
                          </a:lnTo>
                          <a:cubicBezTo>
                            <a:pt x="564655" y="176996"/>
                            <a:pt x="530834" y="164407"/>
                            <a:pt x="506353" y="144053"/>
                          </a:cubicBezTo>
                          <a:lnTo>
                            <a:pt x="501015" y="137470"/>
                          </a:lnTo>
                          <a:lnTo>
                            <a:pt x="495003" y="144885"/>
                          </a:lnTo>
                          <a:cubicBezTo>
                            <a:pt x="470522" y="165238"/>
                            <a:pt x="436701" y="177828"/>
                            <a:pt x="399344" y="177828"/>
                          </a:cubicBezTo>
                          <a:lnTo>
                            <a:pt x="355361" y="170444"/>
                          </a:lnTo>
                          <a:lnTo>
                            <a:pt x="339322" y="214100"/>
                          </a:lnTo>
                          <a:cubicBezTo>
                            <a:pt x="324735" y="232050"/>
                            <a:pt x="304078" y="246312"/>
                            <a:pt x="279801" y="254849"/>
                          </a:cubicBezTo>
                          <a:lnTo>
                            <a:pt x="232448" y="262798"/>
                          </a:lnTo>
                          <a:lnTo>
                            <a:pt x="242674" y="301828"/>
                          </a:lnTo>
                          <a:cubicBezTo>
                            <a:pt x="242674" y="371183"/>
                            <a:pt x="169707" y="427405"/>
                            <a:pt x="79698" y="427405"/>
                          </a:cubicBezTo>
                          <a:cubicBezTo>
                            <a:pt x="57196" y="427405"/>
                            <a:pt x="35759" y="423891"/>
                            <a:pt x="16260" y="417537"/>
                          </a:cubicBezTo>
                          <a:lnTo>
                            <a:pt x="0" y="409090"/>
                          </a:lnTo>
                          <a:lnTo>
                            <a:pt x="27158" y="318778"/>
                          </a:lnTo>
                          <a:cubicBezTo>
                            <a:pt x="103917" y="131446"/>
                            <a:pt x="283615" y="0"/>
                            <a:pt x="493054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2309C2D9-D87A-4864-9314-71721BC49B7D}"/>
                      </a:ext>
                    </a:extLst>
                  </p:cNvPr>
                  <p:cNvSpPr/>
                  <p:nvPr/>
                </p:nvSpPr>
                <p:spPr>
                  <a:xfrm rot="21013598">
                    <a:off x="6731003" y="5219736"/>
                    <a:ext cx="144096" cy="170544"/>
                  </a:xfrm>
                  <a:custGeom>
                    <a:avLst/>
                    <a:gdLst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03557 w 681406"/>
                      <a:gd name="connsiteY8" fmla="*/ 326073 h 709978"/>
                      <a:gd name="connsiteX9" fmla="*/ 8307 w 681406"/>
                      <a:gd name="connsiteY9" fmla="*/ 392748 h 709978"/>
                      <a:gd name="connsiteX10" fmla="*/ 17832 w 681406"/>
                      <a:gd name="connsiteY10" fmla="*/ 516573 h 709978"/>
                      <a:gd name="connsiteX11" fmla="*/ 122607 w 681406"/>
                      <a:gd name="connsiteY11" fmla="*/ 535623 h 709978"/>
                      <a:gd name="connsiteX12" fmla="*/ 227382 w 681406"/>
                      <a:gd name="connsiteY12" fmla="*/ 497523 h 709978"/>
                      <a:gd name="connsiteX13" fmla="*/ 122607 w 681406"/>
                      <a:gd name="connsiteY13" fmla="*/ 621348 h 709978"/>
                      <a:gd name="connsiteX14" fmla="*/ 170232 w 681406"/>
                      <a:gd name="connsiteY14" fmla="*/ 640398 h 709978"/>
                      <a:gd name="connsiteX15" fmla="*/ 303582 w 681406"/>
                      <a:gd name="connsiteY15" fmla="*/ 630873 h 709978"/>
                      <a:gd name="connsiteX16" fmla="*/ 351207 w 681406"/>
                      <a:gd name="connsiteY16" fmla="*/ 554673 h 709978"/>
                      <a:gd name="connsiteX17" fmla="*/ 246432 w 681406"/>
                      <a:gd name="connsiteY17" fmla="*/ 688023 h 709978"/>
                      <a:gd name="connsiteX18" fmla="*/ 379782 w 681406"/>
                      <a:gd name="connsiteY18" fmla="*/ 697548 h 709978"/>
                      <a:gd name="connsiteX19" fmla="*/ 589332 w 681406"/>
                      <a:gd name="connsiteY19" fmla="*/ 564198 h 709978"/>
                      <a:gd name="connsiteX20" fmla="*/ 675057 w 681406"/>
                      <a:gd name="connsiteY20" fmla="*/ 373698 h 709978"/>
                      <a:gd name="connsiteX21" fmla="*/ 675057 w 681406"/>
                      <a:gd name="connsiteY21" fmla="*/ 278448 h 709978"/>
                      <a:gd name="connsiteX22" fmla="*/ 675057 w 681406"/>
                      <a:gd name="connsiteY22" fmla="*/ 221298 h 709978"/>
                      <a:gd name="connsiteX23" fmla="*/ 636957 w 681406"/>
                      <a:gd name="connsiteY23" fmla="*/ 230823 h 709978"/>
                      <a:gd name="connsiteX24" fmla="*/ 665532 w 681406"/>
                      <a:gd name="connsiteY24" fmla="*/ 87948 h 709978"/>
                      <a:gd name="connsiteX25" fmla="*/ 598857 w 681406"/>
                      <a:gd name="connsiteY25" fmla="*/ 40323 h 709978"/>
                      <a:gd name="connsiteX26" fmla="*/ 455982 w 681406"/>
                      <a:gd name="connsiteY26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08332 w 681406"/>
                      <a:gd name="connsiteY13" fmla="*/ 4594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4558 w 679982"/>
                      <a:gd name="connsiteY0" fmla="*/ 2223 h 709978"/>
                      <a:gd name="connsiteX1" fmla="*/ 416458 w 679982"/>
                      <a:gd name="connsiteY1" fmla="*/ 106998 h 709978"/>
                      <a:gd name="connsiteX2" fmla="*/ 292633 w 679982"/>
                      <a:gd name="connsiteY2" fmla="*/ 30798 h 709978"/>
                      <a:gd name="connsiteX3" fmla="*/ 140233 w 679982"/>
                      <a:gd name="connsiteY3" fmla="*/ 135573 h 709978"/>
                      <a:gd name="connsiteX4" fmla="*/ 73558 w 679982"/>
                      <a:gd name="connsiteY4" fmla="*/ 226061 h 709978"/>
                      <a:gd name="connsiteX5" fmla="*/ 64033 w 679982"/>
                      <a:gd name="connsiteY5" fmla="*/ 307023 h 709978"/>
                      <a:gd name="connsiteX6" fmla="*/ 130708 w 679982"/>
                      <a:gd name="connsiteY6" fmla="*/ 335598 h 709978"/>
                      <a:gd name="connsiteX7" fmla="*/ 197383 w 679982"/>
                      <a:gd name="connsiteY7" fmla="*/ 240348 h 709978"/>
                      <a:gd name="connsiteX8" fmla="*/ 156720 w 679982"/>
                      <a:gd name="connsiteY8" fmla="*/ 303539 h 709978"/>
                      <a:gd name="connsiteX9" fmla="*/ 102133 w 679982"/>
                      <a:gd name="connsiteY9" fmla="*/ 326073 h 709978"/>
                      <a:gd name="connsiteX10" fmla="*/ 6883 w 679982"/>
                      <a:gd name="connsiteY10" fmla="*/ 392748 h 709978"/>
                      <a:gd name="connsiteX11" fmla="*/ 16408 w 679982"/>
                      <a:gd name="connsiteY11" fmla="*/ 516573 h 709978"/>
                      <a:gd name="connsiteX12" fmla="*/ 87845 w 679982"/>
                      <a:gd name="connsiteY12" fmla="*/ 516573 h 709978"/>
                      <a:gd name="connsiteX13" fmla="*/ 206908 w 679982"/>
                      <a:gd name="connsiteY13" fmla="*/ 459423 h 709978"/>
                      <a:gd name="connsiteX14" fmla="*/ 121183 w 679982"/>
                      <a:gd name="connsiteY14" fmla="*/ 621348 h 709978"/>
                      <a:gd name="connsiteX15" fmla="*/ 168808 w 679982"/>
                      <a:gd name="connsiteY15" fmla="*/ 640398 h 709978"/>
                      <a:gd name="connsiteX16" fmla="*/ 302158 w 679982"/>
                      <a:gd name="connsiteY16" fmla="*/ 630873 h 709978"/>
                      <a:gd name="connsiteX17" fmla="*/ 349783 w 679982"/>
                      <a:gd name="connsiteY17" fmla="*/ 554673 h 709978"/>
                      <a:gd name="connsiteX18" fmla="*/ 245008 w 679982"/>
                      <a:gd name="connsiteY18" fmla="*/ 688023 h 709978"/>
                      <a:gd name="connsiteX19" fmla="*/ 378358 w 679982"/>
                      <a:gd name="connsiteY19" fmla="*/ 697548 h 709978"/>
                      <a:gd name="connsiteX20" fmla="*/ 587908 w 679982"/>
                      <a:gd name="connsiteY20" fmla="*/ 564198 h 709978"/>
                      <a:gd name="connsiteX21" fmla="*/ 673633 w 679982"/>
                      <a:gd name="connsiteY21" fmla="*/ 373698 h 709978"/>
                      <a:gd name="connsiteX22" fmla="*/ 673633 w 679982"/>
                      <a:gd name="connsiteY22" fmla="*/ 278448 h 709978"/>
                      <a:gd name="connsiteX23" fmla="*/ 673633 w 679982"/>
                      <a:gd name="connsiteY23" fmla="*/ 221298 h 709978"/>
                      <a:gd name="connsiteX24" fmla="*/ 635533 w 679982"/>
                      <a:gd name="connsiteY24" fmla="*/ 230823 h 709978"/>
                      <a:gd name="connsiteX25" fmla="*/ 664108 w 679982"/>
                      <a:gd name="connsiteY25" fmla="*/ 87948 h 709978"/>
                      <a:gd name="connsiteX26" fmla="*/ 597433 w 679982"/>
                      <a:gd name="connsiteY26" fmla="*/ 40323 h 709978"/>
                      <a:gd name="connsiteX27" fmla="*/ 454558 w 679982"/>
                      <a:gd name="connsiteY27" fmla="*/ 2223 h 709978"/>
                      <a:gd name="connsiteX0" fmla="*/ 455545 w 680969"/>
                      <a:gd name="connsiteY0" fmla="*/ 2223 h 709978"/>
                      <a:gd name="connsiteX1" fmla="*/ 417445 w 680969"/>
                      <a:gd name="connsiteY1" fmla="*/ 106998 h 709978"/>
                      <a:gd name="connsiteX2" fmla="*/ 293620 w 680969"/>
                      <a:gd name="connsiteY2" fmla="*/ 30798 h 709978"/>
                      <a:gd name="connsiteX3" fmla="*/ 141220 w 680969"/>
                      <a:gd name="connsiteY3" fmla="*/ 135573 h 709978"/>
                      <a:gd name="connsiteX4" fmla="*/ 74545 w 680969"/>
                      <a:gd name="connsiteY4" fmla="*/ 226061 h 709978"/>
                      <a:gd name="connsiteX5" fmla="*/ 65020 w 680969"/>
                      <a:gd name="connsiteY5" fmla="*/ 307023 h 709978"/>
                      <a:gd name="connsiteX6" fmla="*/ 131695 w 680969"/>
                      <a:gd name="connsiteY6" fmla="*/ 335598 h 709978"/>
                      <a:gd name="connsiteX7" fmla="*/ 198370 w 680969"/>
                      <a:gd name="connsiteY7" fmla="*/ 240348 h 709978"/>
                      <a:gd name="connsiteX8" fmla="*/ 157707 w 680969"/>
                      <a:gd name="connsiteY8" fmla="*/ 303539 h 709978"/>
                      <a:gd name="connsiteX9" fmla="*/ 103120 w 680969"/>
                      <a:gd name="connsiteY9" fmla="*/ 326073 h 709978"/>
                      <a:gd name="connsiteX10" fmla="*/ 7870 w 680969"/>
                      <a:gd name="connsiteY10" fmla="*/ 392748 h 709978"/>
                      <a:gd name="connsiteX11" fmla="*/ 17395 w 680969"/>
                      <a:gd name="connsiteY11" fmla="*/ 516573 h 709978"/>
                      <a:gd name="connsiteX12" fmla="*/ 112645 w 680969"/>
                      <a:gd name="connsiteY12" fmla="*/ 516573 h 709978"/>
                      <a:gd name="connsiteX13" fmla="*/ 207895 w 680969"/>
                      <a:gd name="connsiteY13" fmla="*/ 459423 h 709978"/>
                      <a:gd name="connsiteX14" fmla="*/ 122170 w 680969"/>
                      <a:gd name="connsiteY14" fmla="*/ 621348 h 709978"/>
                      <a:gd name="connsiteX15" fmla="*/ 169795 w 680969"/>
                      <a:gd name="connsiteY15" fmla="*/ 640398 h 709978"/>
                      <a:gd name="connsiteX16" fmla="*/ 303145 w 680969"/>
                      <a:gd name="connsiteY16" fmla="*/ 630873 h 709978"/>
                      <a:gd name="connsiteX17" fmla="*/ 350770 w 680969"/>
                      <a:gd name="connsiteY17" fmla="*/ 554673 h 709978"/>
                      <a:gd name="connsiteX18" fmla="*/ 245995 w 680969"/>
                      <a:gd name="connsiteY18" fmla="*/ 688023 h 709978"/>
                      <a:gd name="connsiteX19" fmla="*/ 379345 w 680969"/>
                      <a:gd name="connsiteY19" fmla="*/ 697548 h 709978"/>
                      <a:gd name="connsiteX20" fmla="*/ 588895 w 680969"/>
                      <a:gd name="connsiteY20" fmla="*/ 564198 h 709978"/>
                      <a:gd name="connsiteX21" fmla="*/ 674620 w 680969"/>
                      <a:gd name="connsiteY21" fmla="*/ 373698 h 709978"/>
                      <a:gd name="connsiteX22" fmla="*/ 674620 w 680969"/>
                      <a:gd name="connsiteY22" fmla="*/ 278448 h 709978"/>
                      <a:gd name="connsiteX23" fmla="*/ 674620 w 680969"/>
                      <a:gd name="connsiteY23" fmla="*/ 221298 h 709978"/>
                      <a:gd name="connsiteX24" fmla="*/ 636520 w 680969"/>
                      <a:gd name="connsiteY24" fmla="*/ 230823 h 709978"/>
                      <a:gd name="connsiteX25" fmla="*/ 665095 w 680969"/>
                      <a:gd name="connsiteY25" fmla="*/ 87948 h 709978"/>
                      <a:gd name="connsiteX26" fmla="*/ 598420 w 680969"/>
                      <a:gd name="connsiteY26" fmla="*/ 40323 h 709978"/>
                      <a:gd name="connsiteX27" fmla="*/ 455545 w 680969"/>
                      <a:gd name="connsiteY27" fmla="*/ 2223 h 709978"/>
                      <a:gd name="connsiteX0" fmla="*/ 460771 w 686195"/>
                      <a:gd name="connsiteY0" fmla="*/ 2223 h 709978"/>
                      <a:gd name="connsiteX1" fmla="*/ 422671 w 686195"/>
                      <a:gd name="connsiteY1" fmla="*/ 106998 h 709978"/>
                      <a:gd name="connsiteX2" fmla="*/ 298846 w 686195"/>
                      <a:gd name="connsiteY2" fmla="*/ 30798 h 709978"/>
                      <a:gd name="connsiteX3" fmla="*/ 146446 w 686195"/>
                      <a:gd name="connsiteY3" fmla="*/ 135573 h 709978"/>
                      <a:gd name="connsiteX4" fmla="*/ 79771 w 686195"/>
                      <a:gd name="connsiteY4" fmla="*/ 226061 h 709978"/>
                      <a:gd name="connsiteX5" fmla="*/ 70246 w 686195"/>
                      <a:gd name="connsiteY5" fmla="*/ 307023 h 709978"/>
                      <a:gd name="connsiteX6" fmla="*/ 136921 w 686195"/>
                      <a:gd name="connsiteY6" fmla="*/ 335598 h 709978"/>
                      <a:gd name="connsiteX7" fmla="*/ 203596 w 686195"/>
                      <a:gd name="connsiteY7" fmla="*/ 240348 h 709978"/>
                      <a:gd name="connsiteX8" fmla="*/ 162933 w 686195"/>
                      <a:gd name="connsiteY8" fmla="*/ 303539 h 709978"/>
                      <a:gd name="connsiteX9" fmla="*/ 108346 w 686195"/>
                      <a:gd name="connsiteY9" fmla="*/ 326073 h 709978"/>
                      <a:gd name="connsiteX10" fmla="*/ 13096 w 686195"/>
                      <a:gd name="connsiteY10" fmla="*/ 392748 h 709978"/>
                      <a:gd name="connsiteX11" fmla="*/ 22621 w 686195"/>
                      <a:gd name="connsiteY11" fmla="*/ 516573 h 709978"/>
                      <a:gd name="connsiteX12" fmla="*/ 213121 w 686195"/>
                      <a:gd name="connsiteY12" fmla="*/ 459423 h 709978"/>
                      <a:gd name="connsiteX13" fmla="*/ 127396 w 686195"/>
                      <a:gd name="connsiteY13" fmla="*/ 621348 h 709978"/>
                      <a:gd name="connsiteX14" fmla="*/ 175021 w 686195"/>
                      <a:gd name="connsiteY14" fmla="*/ 640398 h 709978"/>
                      <a:gd name="connsiteX15" fmla="*/ 308371 w 686195"/>
                      <a:gd name="connsiteY15" fmla="*/ 630873 h 709978"/>
                      <a:gd name="connsiteX16" fmla="*/ 355996 w 686195"/>
                      <a:gd name="connsiteY16" fmla="*/ 554673 h 709978"/>
                      <a:gd name="connsiteX17" fmla="*/ 251221 w 686195"/>
                      <a:gd name="connsiteY17" fmla="*/ 688023 h 709978"/>
                      <a:gd name="connsiteX18" fmla="*/ 384571 w 686195"/>
                      <a:gd name="connsiteY18" fmla="*/ 697548 h 709978"/>
                      <a:gd name="connsiteX19" fmla="*/ 594121 w 686195"/>
                      <a:gd name="connsiteY19" fmla="*/ 564198 h 709978"/>
                      <a:gd name="connsiteX20" fmla="*/ 679846 w 686195"/>
                      <a:gd name="connsiteY20" fmla="*/ 373698 h 709978"/>
                      <a:gd name="connsiteX21" fmla="*/ 679846 w 686195"/>
                      <a:gd name="connsiteY21" fmla="*/ 278448 h 709978"/>
                      <a:gd name="connsiteX22" fmla="*/ 679846 w 686195"/>
                      <a:gd name="connsiteY22" fmla="*/ 221298 h 709978"/>
                      <a:gd name="connsiteX23" fmla="*/ 641746 w 686195"/>
                      <a:gd name="connsiteY23" fmla="*/ 230823 h 709978"/>
                      <a:gd name="connsiteX24" fmla="*/ 670321 w 686195"/>
                      <a:gd name="connsiteY24" fmla="*/ 87948 h 709978"/>
                      <a:gd name="connsiteX25" fmla="*/ 603646 w 686195"/>
                      <a:gd name="connsiteY25" fmla="*/ 40323 h 709978"/>
                      <a:gd name="connsiteX26" fmla="*/ 460771 w 686195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5913 w 674712"/>
                      <a:gd name="connsiteY13" fmla="*/ 621348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2125 w 674712"/>
                      <a:gd name="connsiteY15" fmla="*/ 61182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6375"/>
                      <a:gd name="connsiteX1" fmla="*/ 411188 w 674712"/>
                      <a:gd name="connsiteY1" fmla="*/ 106998 h 706375"/>
                      <a:gd name="connsiteX2" fmla="*/ 287363 w 674712"/>
                      <a:gd name="connsiteY2" fmla="*/ 30798 h 706375"/>
                      <a:gd name="connsiteX3" fmla="*/ 134963 w 674712"/>
                      <a:gd name="connsiteY3" fmla="*/ 135573 h 706375"/>
                      <a:gd name="connsiteX4" fmla="*/ 68288 w 674712"/>
                      <a:gd name="connsiteY4" fmla="*/ 226061 h 706375"/>
                      <a:gd name="connsiteX5" fmla="*/ 58763 w 674712"/>
                      <a:gd name="connsiteY5" fmla="*/ 307023 h 706375"/>
                      <a:gd name="connsiteX6" fmla="*/ 125438 w 674712"/>
                      <a:gd name="connsiteY6" fmla="*/ 335598 h 706375"/>
                      <a:gd name="connsiteX7" fmla="*/ 192113 w 674712"/>
                      <a:gd name="connsiteY7" fmla="*/ 240348 h 706375"/>
                      <a:gd name="connsiteX8" fmla="*/ 151450 w 674712"/>
                      <a:gd name="connsiteY8" fmla="*/ 303539 h 706375"/>
                      <a:gd name="connsiteX9" fmla="*/ 96863 w 674712"/>
                      <a:gd name="connsiteY9" fmla="*/ 326073 h 706375"/>
                      <a:gd name="connsiteX10" fmla="*/ 1613 w 674712"/>
                      <a:gd name="connsiteY10" fmla="*/ 392748 h 706375"/>
                      <a:gd name="connsiteX11" fmla="*/ 49238 w 674712"/>
                      <a:gd name="connsiteY11" fmla="*/ 521335 h 706375"/>
                      <a:gd name="connsiteX12" fmla="*/ 201638 w 674712"/>
                      <a:gd name="connsiteY12" fmla="*/ 459423 h 706375"/>
                      <a:gd name="connsiteX13" fmla="*/ 111150 w 674712"/>
                      <a:gd name="connsiteY13" fmla="*/ 554673 h 706375"/>
                      <a:gd name="connsiteX14" fmla="*/ 163538 w 674712"/>
                      <a:gd name="connsiteY14" fmla="*/ 640398 h 706375"/>
                      <a:gd name="connsiteX15" fmla="*/ 292125 w 674712"/>
                      <a:gd name="connsiteY15" fmla="*/ 611823 h 706375"/>
                      <a:gd name="connsiteX16" fmla="*/ 344513 w 674712"/>
                      <a:gd name="connsiteY16" fmla="*/ 554673 h 706375"/>
                      <a:gd name="connsiteX17" fmla="*/ 258788 w 674712"/>
                      <a:gd name="connsiteY17" fmla="*/ 678498 h 706375"/>
                      <a:gd name="connsiteX18" fmla="*/ 373088 w 674712"/>
                      <a:gd name="connsiteY18" fmla="*/ 697548 h 706375"/>
                      <a:gd name="connsiteX19" fmla="*/ 582638 w 674712"/>
                      <a:gd name="connsiteY19" fmla="*/ 564198 h 706375"/>
                      <a:gd name="connsiteX20" fmla="*/ 668363 w 674712"/>
                      <a:gd name="connsiteY20" fmla="*/ 373698 h 706375"/>
                      <a:gd name="connsiteX21" fmla="*/ 668363 w 674712"/>
                      <a:gd name="connsiteY21" fmla="*/ 278448 h 706375"/>
                      <a:gd name="connsiteX22" fmla="*/ 668363 w 674712"/>
                      <a:gd name="connsiteY22" fmla="*/ 221298 h 706375"/>
                      <a:gd name="connsiteX23" fmla="*/ 630263 w 674712"/>
                      <a:gd name="connsiteY23" fmla="*/ 230823 h 706375"/>
                      <a:gd name="connsiteX24" fmla="*/ 658838 w 674712"/>
                      <a:gd name="connsiteY24" fmla="*/ 87948 h 706375"/>
                      <a:gd name="connsiteX25" fmla="*/ 592163 w 674712"/>
                      <a:gd name="connsiteY25" fmla="*/ 40323 h 706375"/>
                      <a:gd name="connsiteX26" fmla="*/ 449288 w 674712"/>
                      <a:gd name="connsiteY26" fmla="*/ 2223 h 706375"/>
                      <a:gd name="connsiteX0" fmla="*/ 452467 w 677891"/>
                      <a:gd name="connsiteY0" fmla="*/ 2223 h 706375"/>
                      <a:gd name="connsiteX1" fmla="*/ 414367 w 677891"/>
                      <a:gd name="connsiteY1" fmla="*/ 106998 h 706375"/>
                      <a:gd name="connsiteX2" fmla="*/ 290542 w 677891"/>
                      <a:gd name="connsiteY2" fmla="*/ 30798 h 706375"/>
                      <a:gd name="connsiteX3" fmla="*/ 138142 w 677891"/>
                      <a:gd name="connsiteY3" fmla="*/ 135573 h 706375"/>
                      <a:gd name="connsiteX4" fmla="*/ 71467 w 677891"/>
                      <a:gd name="connsiteY4" fmla="*/ 226061 h 706375"/>
                      <a:gd name="connsiteX5" fmla="*/ 61942 w 677891"/>
                      <a:gd name="connsiteY5" fmla="*/ 307023 h 706375"/>
                      <a:gd name="connsiteX6" fmla="*/ 128617 w 677891"/>
                      <a:gd name="connsiteY6" fmla="*/ 335598 h 706375"/>
                      <a:gd name="connsiteX7" fmla="*/ 195292 w 677891"/>
                      <a:gd name="connsiteY7" fmla="*/ 240348 h 706375"/>
                      <a:gd name="connsiteX8" fmla="*/ 154629 w 677891"/>
                      <a:gd name="connsiteY8" fmla="*/ 303539 h 706375"/>
                      <a:gd name="connsiteX9" fmla="*/ 4792 w 677891"/>
                      <a:gd name="connsiteY9" fmla="*/ 392748 h 706375"/>
                      <a:gd name="connsiteX10" fmla="*/ 52417 w 677891"/>
                      <a:gd name="connsiteY10" fmla="*/ 521335 h 706375"/>
                      <a:gd name="connsiteX11" fmla="*/ 204817 w 677891"/>
                      <a:gd name="connsiteY11" fmla="*/ 459423 h 706375"/>
                      <a:gd name="connsiteX12" fmla="*/ 114329 w 677891"/>
                      <a:gd name="connsiteY12" fmla="*/ 554673 h 706375"/>
                      <a:gd name="connsiteX13" fmla="*/ 166717 w 677891"/>
                      <a:gd name="connsiteY13" fmla="*/ 640398 h 706375"/>
                      <a:gd name="connsiteX14" fmla="*/ 295304 w 677891"/>
                      <a:gd name="connsiteY14" fmla="*/ 611823 h 706375"/>
                      <a:gd name="connsiteX15" fmla="*/ 347692 w 677891"/>
                      <a:gd name="connsiteY15" fmla="*/ 554673 h 706375"/>
                      <a:gd name="connsiteX16" fmla="*/ 261967 w 677891"/>
                      <a:gd name="connsiteY16" fmla="*/ 678498 h 706375"/>
                      <a:gd name="connsiteX17" fmla="*/ 376267 w 677891"/>
                      <a:gd name="connsiteY17" fmla="*/ 697548 h 706375"/>
                      <a:gd name="connsiteX18" fmla="*/ 585817 w 677891"/>
                      <a:gd name="connsiteY18" fmla="*/ 564198 h 706375"/>
                      <a:gd name="connsiteX19" fmla="*/ 671542 w 677891"/>
                      <a:gd name="connsiteY19" fmla="*/ 373698 h 706375"/>
                      <a:gd name="connsiteX20" fmla="*/ 671542 w 677891"/>
                      <a:gd name="connsiteY20" fmla="*/ 278448 h 706375"/>
                      <a:gd name="connsiteX21" fmla="*/ 671542 w 677891"/>
                      <a:gd name="connsiteY21" fmla="*/ 221298 h 706375"/>
                      <a:gd name="connsiteX22" fmla="*/ 633442 w 677891"/>
                      <a:gd name="connsiteY22" fmla="*/ 230823 h 706375"/>
                      <a:gd name="connsiteX23" fmla="*/ 662017 w 677891"/>
                      <a:gd name="connsiteY23" fmla="*/ 87948 h 706375"/>
                      <a:gd name="connsiteX24" fmla="*/ 595342 w 677891"/>
                      <a:gd name="connsiteY24" fmla="*/ 40323 h 706375"/>
                      <a:gd name="connsiteX25" fmla="*/ 452467 w 677891"/>
                      <a:gd name="connsiteY25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70215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84502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12997 w 638421"/>
                      <a:gd name="connsiteY0" fmla="*/ 2223 h 706375"/>
                      <a:gd name="connsiteX1" fmla="*/ 374897 w 638421"/>
                      <a:gd name="connsiteY1" fmla="*/ 106998 h 706375"/>
                      <a:gd name="connsiteX2" fmla="*/ 251072 w 638421"/>
                      <a:gd name="connsiteY2" fmla="*/ 30798 h 706375"/>
                      <a:gd name="connsiteX3" fmla="*/ 98672 w 638421"/>
                      <a:gd name="connsiteY3" fmla="*/ 135573 h 706375"/>
                      <a:gd name="connsiteX4" fmla="*/ 31997 w 638421"/>
                      <a:gd name="connsiteY4" fmla="*/ 226061 h 706375"/>
                      <a:gd name="connsiteX5" fmla="*/ 22472 w 638421"/>
                      <a:gd name="connsiteY5" fmla="*/ 307023 h 706375"/>
                      <a:gd name="connsiteX6" fmla="*/ 89147 w 638421"/>
                      <a:gd name="connsiteY6" fmla="*/ 335598 h 706375"/>
                      <a:gd name="connsiteX7" fmla="*/ 155822 w 638421"/>
                      <a:gd name="connsiteY7" fmla="*/ 240348 h 706375"/>
                      <a:gd name="connsiteX8" fmla="*/ 115159 w 638421"/>
                      <a:gd name="connsiteY8" fmla="*/ 303539 h 706375"/>
                      <a:gd name="connsiteX9" fmla="*/ 19909 w 638421"/>
                      <a:gd name="connsiteY9" fmla="*/ 384502 h 706375"/>
                      <a:gd name="connsiteX10" fmla="*/ 12947 w 638421"/>
                      <a:gd name="connsiteY10" fmla="*/ 521335 h 706375"/>
                      <a:gd name="connsiteX11" fmla="*/ 165347 w 638421"/>
                      <a:gd name="connsiteY11" fmla="*/ 459423 h 706375"/>
                      <a:gd name="connsiteX12" fmla="*/ 74859 w 638421"/>
                      <a:gd name="connsiteY12" fmla="*/ 554673 h 706375"/>
                      <a:gd name="connsiteX13" fmla="*/ 127247 w 638421"/>
                      <a:gd name="connsiteY13" fmla="*/ 640398 h 706375"/>
                      <a:gd name="connsiteX14" fmla="*/ 255834 w 638421"/>
                      <a:gd name="connsiteY14" fmla="*/ 611823 h 706375"/>
                      <a:gd name="connsiteX15" fmla="*/ 308222 w 638421"/>
                      <a:gd name="connsiteY15" fmla="*/ 554673 h 706375"/>
                      <a:gd name="connsiteX16" fmla="*/ 222497 w 638421"/>
                      <a:gd name="connsiteY16" fmla="*/ 678498 h 706375"/>
                      <a:gd name="connsiteX17" fmla="*/ 336797 w 638421"/>
                      <a:gd name="connsiteY17" fmla="*/ 697548 h 706375"/>
                      <a:gd name="connsiteX18" fmla="*/ 546347 w 638421"/>
                      <a:gd name="connsiteY18" fmla="*/ 564198 h 706375"/>
                      <a:gd name="connsiteX19" fmla="*/ 632072 w 638421"/>
                      <a:gd name="connsiteY19" fmla="*/ 373698 h 706375"/>
                      <a:gd name="connsiteX20" fmla="*/ 632072 w 638421"/>
                      <a:gd name="connsiteY20" fmla="*/ 278448 h 706375"/>
                      <a:gd name="connsiteX21" fmla="*/ 632072 w 638421"/>
                      <a:gd name="connsiteY21" fmla="*/ 221298 h 706375"/>
                      <a:gd name="connsiteX22" fmla="*/ 593972 w 638421"/>
                      <a:gd name="connsiteY22" fmla="*/ 230823 h 706375"/>
                      <a:gd name="connsiteX23" fmla="*/ 622547 w 638421"/>
                      <a:gd name="connsiteY23" fmla="*/ 87948 h 706375"/>
                      <a:gd name="connsiteX24" fmla="*/ 555872 w 638421"/>
                      <a:gd name="connsiteY24" fmla="*/ 40323 h 706375"/>
                      <a:gd name="connsiteX25" fmla="*/ 412997 w 638421"/>
                      <a:gd name="connsiteY25" fmla="*/ 2223 h 706375"/>
                      <a:gd name="connsiteX0" fmla="*/ 415057 w 640481"/>
                      <a:gd name="connsiteY0" fmla="*/ 2223 h 706375"/>
                      <a:gd name="connsiteX1" fmla="*/ 376957 w 640481"/>
                      <a:gd name="connsiteY1" fmla="*/ 106998 h 706375"/>
                      <a:gd name="connsiteX2" fmla="*/ 253132 w 640481"/>
                      <a:gd name="connsiteY2" fmla="*/ 30798 h 706375"/>
                      <a:gd name="connsiteX3" fmla="*/ 100732 w 640481"/>
                      <a:gd name="connsiteY3" fmla="*/ 135573 h 706375"/>
                      <a:gd name="connsiteX4" fmla="*/ 34057 w 640481"/>
                      <a:gd name="connsiteY4" fmla="*/ 226061 h 706375"/>
                      <a:gd name="connsiteX5" fmla="*/ 24532 w 640481"/>
                      <a:gd name="connsiteY5" fmla="*/ 307023 h 706375"/>
                      <a:gd name="connsiteX6" fmla="*/ 91207 w 640481"/>
                      <a:gd name="connsiteY6" fmla="*/ 335598 h 706375"/>
                      <a:gd name="connsiteX7" fmla="*/ 157882 w 640481"/>
                      <a:gd name="connsiteY7" fmla="*/ 240348 h 706375"/>
                      <a:gd name="connsiteX8" fmla="*/ 117219 w 640481"/>
                      <a:gd name="connsiteY8" fmla="*/ 303539 h 706375"/>
                      <a:gd name="connsiteX9" fmla="*/ 17207 w 640481"/>
                      <a:gd name="connsiteY9" fmla="*/ 451177 h 706375"/>
                      <a:gd name="connsiteX10" fmla="*/ 15007 w 640481"/>
                      <a:gd name="connsiteY10" fmla="*/ 521335 h 706375"/>
                      <a:gd name="connsiteX11" fmla="*/ 167407 w 640481"/>
                      <a:gd name="connsiteY11" fmla="*/ 459423 h 706375"/>
                      <a:gd name="connsiteX12" fmla="*/ 76919 w 640481"/>
                      <a:gd name="connsiteY12" fmla="*/ 554673 h 706375"/>
                      <a:gd name="connsiteX13" fmla="*/ 129307 w 640481"/>
                      <a:gd name="connsiteY13" fmla="*/ 640398 h 706375"/>
                      <a:gd name="connsiteX14" fmla="*/ 257894 w 640481"/>
                      <a:gd name="connsiteY14" fmla="*/ 611823 h 706375"/>
                      <a:gd name="connsiteX15" fmla="*/ 310282 w 640481"/>
                      <a:gd name="connsiteY15" fmla="*/ 554673 h 706375"/>
                      <a:gd name="connsiteX16" fmla="*/ 224557 w 640481"/>
                      <a:gd name="connsiteY16" fmla="*/ 678498 h 706375"/>
                      <a:gd name="connsiteX17" fmla="*/ 338857 w 640481"/>
                      <a:gd name="connsiteY17" fmla="*/ 697548 h 706375"/>
                      <a:gd name="connsiteX18" fmla="*/ 548407 w 640481"/>
                      <a:gd name="connsiteY18" fmla="*/ 564198 h 706375"/>
                      <a:gd name="connsiteX19" fmla="*/ 634132 w 640481"/>
                      <a:gd name="connsiteY19" fmla="*/ 373698 h 706375"/>
                      <a:gd name="connsiteX20" fmla="*/ 634132 w 640481"/>
                      <a:gd name="connsiteY20" fmla="*/ 278448 h 706375"/>
                      <a:gd name="connsiteX21" fmla="*/ 634132 w 640481"/>
                      <a:gd name="connsiteY21" fmla="*/ 221298 h 706375"/>
                      <a:gd name="connsiteX22" fmla="*/ 596032 w 640481"/>
                      <a:gd name="connsiteY22" fmla="*/ 230823 h 706375"/>
                      <a:gd name="connsiteX23" fmla="*/ 624607 w 640481"/>
                      <a:gd name="connsiteY23" fmla="*/ 87948 h 706375"/>
                      <a:gd name="connsiteX24" fmla="*/ 557932 w 640481"/>
                      <a:gd name="connsiteY24" fmla="*/ 40323 h 706375"/>
                      <a:gd name="connsiteX25" fmla="*/ 415057 w 640481"/>
                      <a:gd name="connsiteY25" fmla="*/ 2223 h 706375"/>
                      <a:gd name="connsiteX0" fmla="*/ 423166 w 648590"/>
                      <a:gd name="connsiteY0" fmla="*/ 2223 h 706375"/>
                      <a:gd name="connsiteX1" fmla="*/ 385066 w 648590"/>
                      <a:gd name="connsiteY1" fmla="*/ 106998 h 706375"/>
                      <a:gd name="connsiteX2" fmla="*/ 261241 w 648590"/>
                      <a:gd name="connsiteY2" fmla="*/ 30798 h 706375"/>
                      <a:gd name="connsiteX3" fmla="*/ 108841 w 648590"/>
                      <a:gd name="connsiteY3" fmla="*/ 135573 h 706375"/>
                      <a:gd name="connsiteX4" fmla="*/ 42166 w 648590"/>
                      <a:gd name="connsiteY4" fmla="*/ 226061 h 706375"/>
                      <a:gd name="connsiteX5" fmla="*/ 32641 w 648590"/>
                      <a:gd name="connsiteY5" fmla="*/ 307023 h 706375"/>
                      <a:gd name="connsiteX6" fmla="*/ 99316 w 648590"/>
                      <a:gd name="connsiteY6" fmla="*/ 335598 h 706375"/>
                      <a:gd name="connsiteX7" fmla="*/ 165991 w 648590"/>
                      <a:gd name="connsiteY7" fmla="*/ 240348 h 706375"/>
                      <a:gd name="connsiteX8" fmla="*/ 125328 w 648590"/>
                      <a:gd name="connsiteY8" fmla="*/ 303539 h 706375"/>
                      <a:gd name="connsiteX9" fmla="*/ 11029 w 648590"/>
                      <a:gd name="connsiteY9" fmla="*/ 441652 h 706375"/>
                      <a:gd name="connsiteX10" fmla="*/ 23116 w 648590"/>
                      <a:gd name="connsiteY10" fmla="*/ 521335 h 706375"/>
                      <a:gd name="connsiteX11" fmla="*/ 175516 w 648590"/>
                      <a:gd name="connsiteY11" fmla="*/ 459423 h 706375"/>
                      <a:gd name="connsiteX12" fmla="*/ 85028 w 648590"/>
                      <a:gd name="connsiteY12" fmla="*/ 554673 h 706375"/>
                      <a:gd name="connsiteX13" fmla="*/ 137416 w 648590"/>
                      <a:gd name="connsiteY13" fmla="*/ 640398 h 706375"/>
                      <a:gd name="connsiteX14" fmla="*/ 266003 w 648590"/>
                      <a:gd name="connsiteY14" fmla="*/ 611823 h 706375"/>
                      <a:gd name="connsiteX15" fmla="*/ 318391 w 648590"/>
                      <a:gd name="connsiteY15" fmla="*/ 554673 h 706375"/>
                      <a:gd name="connsiteX16" fmla="*/ 232666 w 648590"/>
                      <a:gd name="connsiteY16" fmla="*/ 678498 h 706375"/>
                      <a:gd name="connsiteX17" fmla="*/ 346966 w 648590"/>
                      <a:gd name="connsiteY17" fmla="*/ 697548 h 706375"/>
                      <a:gd name="connsiteX18" fmla="*/ 556516 w 648590"/>
                      <a:gd name="connsiteY18" fmla="*/ 564198 h 706375"/>
                      <a:gd name="connsiteX19" fmla="*/ 642241 w 648590"/>
                      <a:gd name="connsiteY19" fmla="*/ 373698 h 706375"/>
                      <a:gd name="connsiteX20" fmla="*/ 642241 w 648590"/>
                      <a:gd name="connsiteY20" fmla="*/ 278448 h 706375"/>
                      <a:gd name="connsiteX21" fmla="*/ 642241 w 648590"/>
                      <a:gd name="connsiteY21" fmla="*/ 221298 h 706375"/>
                      <a:gd name="connsiteX22" fmla="*/ 604141 w 648590"/>
                      <a:gd name="connsiteY22" fmla="*/ 230823 h 706375"/>
                      <a:gd name="connsiteX23" fmla="*/ 632716 w 648590"/>
                      <a:gd name="connsiteY23" fmla="*/ 87948 h 706375"/>
                      <a:gd name="connsiteX24" fmla="*/ 566041 w 648590"/>
                      <a:gd name="connsiteY24" fmla="*/ 40323 h 706375"/>
                      <a:gd name="connsiteX25" fmla="*/ 423166 w 648590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597214 w 641663"/>
                      <a:gd name="connsiteY22" fmla="*/ 230823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618041 w 641663"/>
                      <a:gd name="connsiteY22" fmla="*/ 199422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905 h 705057"/>
                      <a:gd name="connsiteX1" fmla="*/ 367856 w 641663"/>
                      <a:gd name="connsiteY1" fmla="*/ 77087 h 705057"/>
                      <a:gd name="connsiteX2" fmla="*/ 254314 w 641663"/>
                      <a:gd name="connsiteY2" fmla="*/ 29480 h 705057"/>
                      <a:gd name="connsiteX3" fmla="*/ 101914 w 641663"/>
                      <a:gd name="connsiteY3" fmla="*/ 134255 h 705057"/>
                      <a:gd name="connsiteX4" fmla="*/ 35239 w 641663"/>
                      <a:gd name="connsiteY4" fmla="*/ 224743 h 705057"/>
                      <a:gd name="connsiteX5" fmla="*/ 25714 w 641663"/>
                      <a:gd name="connsiteY5" fmla="*/ 305705 h 705057"/>
                      <a:gd name="connsiteX6" fmla="*/ 92389 w 641663"/>
                      <a:gd name="connsiteY6" fmla="*/ 334280 h 705057"/>
                      <a:gd name="connsiteX7" fmla="*/ 159064 w 641663"/>
                      <a:gd name="connsiteY7" fmla="*/ 239030 h 705057"/>
                      <a:gd name="connsiteX8" fmla="*/ 118401 w 641663"/>
                      <a:gd name="connsiteY8" fmla="*/ 302221 h 705057"/>
                      <a:gd name="connsiteX9" fmla="*/ 4102 w 641663"/>
                      <a:gd name="connsiteY9" fmla="*/ 440334 h 705057"/>
                      <a:gd name="connsiteX10" fmla="*/ 54289 w 641663"/>
                      <a:gd name="connsiteY10" fmla="*/ 534304 h 705057"/>
                      <a:gd name="connsiteX11" fmla="*/ 168589 w 641663"/>
                      <a:gd name="connsiteY11" fmla="*/ 458105 h 705057"/>
                      <a:gd name="connsiteX12" fmla="*/ 78101 w 641663"/>
                      <a:gd name="connsiteY12" fmla="*/ 553355 h 705057"/>
                      <a:gd name="connsiteX13" fmla="*/ 130489 w 641663"/>
                      <a:gd name="connsiteY13" fmla="*/ 639080 h 705057"/>
                      <a:gd name="connsiteX14" fmla="*/ 259076 w 641663"/>
                      <a:gd name="connsiteY14" fmla="*/ 610505 h 705057"/>
                      <a:gd name="connsiteX15" fmla="*/ 311464 w 641663"/>
                      <a:gd name="connsiteY15" fmla="*/ 553355 h 705057"/>
                      <a:gd name="connsiteX16" fmla="*/ 225739 w 641663"/>
                      <a:gd name="connsiteY16" fmla="*/ 677180 h 705057"/>
                      <a:gd name="connsiteX17" fmla="*/ 340039 w 641663"/>
                      <a:gd name="connsiteY17" fmla="*/ 696230 h 705057"/>
                      <a:gd name="connsiteX18" fmla="*/ 549589 w 641663"/>
                      <a:gd name="connsiteY18" fmla="*/ 562880 h 705057"/>
                      <a:gd name="connsiteX19" fmla="*/ 635314 w 641663"/>
                      <a:gd name="connsiteY19" fmla="*/ 372380 h 705057"/>
                      <a:gd name="connsiteX20" fmla="*/ 635314 w 641663"/>
                      <a:gd name="connsiteY20" fmla="*/ 277130 h 705057"/>
                      <a:gd name="connsiteX21" fmla="*/ 635314 w 641663"/>
                      <a:gd name="connsiteY21" fmla="*/ 219980 h 705057"/>
                      <a:gd name="connsiteX22" fmla="*/ 618041 w 641663"/>
                      <a:gd name="connsiteY22" fmla="*/ 198104 h 705057"/>
                      <a:gd name="connsiteX23" fmla="*/ 625789 w 641663"/>
                      <a:gd name="connsiteY23" fmla="*/ 86630 h 705057"/>
                      <a:gd name="connsiteX24" fmla="*/ 559114 w 641663"/>
                      <a:gd name="connsiteY24" fmla="*/ 39005 h 705057"/>
                      <a:gd name="connsiteX25" fmla="*/ 416239 w 641663"/>
                      <a:gd name="connsiteY25" fmla="*/ 905 h 705057"/>
                      <a:gd name="connsiteX0" fmla="*/ 416239 w 641663"/>
                      <a:gd name="connsiteY0" fmla="*/ 65 h 704217"/>
                      <a:gd name="connsiteX1" fmla="*/ 365350 w 641663"/>
                      <a:gd name="connsiteY1" fmla="*/ 46949 h 704217"/>
                      <a:gd name="connsiteX2" fmla="*/ 254314 w 641663"/>
                      <a:gd name="connsiteY2" fmla="*/ 28640 h 704217"/>
                      <a:gd name="connsiteX3" fmla="*/ 101914 w 641663"/>
                      <a:gd name="connsiteY3" fmla="*/ 133415 h 704217"/>
                      <a:gd name="connsiteX4" fmla="*/ 35239 w 641663"/>
                      <a:gd name="connsiteY4" fmla="*/ 223903 h 704217"/>
                      <a:gd name="connsiteX5" fmla="*/ 25714 w 641663"/>
                      <a:gd name="connsiteY5" fmla="*/ 304865 h 704217"/>
                      <a:gd name="connsiteX6" fmla="*/ 92389 w 641663"/>
                      <a:gd name="connsiteY6" fmla="*/ 333440 h 704217"/>
                      <a:gd name="connsiteX7" fmla="*/ 159064 w 641663"/>
                      <a:gd name="connsiteY7" fmla="*/ 238190 h 704217"/>
                      <a:gd name="connsiteX8" fmla="*/ 118401 w 641663"/>
                      <a:gd name="connsiteY8" fmla="*/ 301381 h 704217"/>
                      <a:gd name="connsiteX9" fmla="*/ 4102 w 641663"/>
                      <a:gd name="connsiteY9" fmla="*/ 439494 h 704217"/>
                      <a:gd name="connsiteX10" fmla="*/ 54289 w 641663"/>
                      <a:gd name="connsiteY10" fmla="*/ 533464 h 704217"/>
                      <a:gd name="connsiteX11" fmla="*/ 168589 w 641663"/>
                      <a:gd name="connsiteY11" fmla="*/ 457265 h 704217"/>
                      <a:gd name="connsiteX12" fmla="*/ 78101 w 641663"/>
                      <a:gd name="connsiteY12" fmla="*/ 552515 h 704217"/>
                      <a:gd name="connsiteX13" fmla="*/ 130489 w 641663"/>
                      <a:gd name="connsiteY13" fmla="*/ 638240 h 704217"/>
                      <a:gd name="connsiteX14" fmla="*/ 259076 w 641663"/>
                      <a:gd name="connsiteY14" fmla="*/ 609665 h 704217"/>
                      <a:gd name="connsiteX15" fmla="*/ 311464 w 641663"/>
                      <a:gd name="connsiteY15" fmla="*/ 552515 h 704217"/>
                      <a:gd name="connsiteX16" fmla="*/ 225739 w 641663"/>
                      <a:gd name="connsiteY16" fmla="*/ 676340 h 704217"/>
                      <a:gd name="connsiteX17" fmla="*/ 340039 w 641663"/>
                      <a:gd name="connsiteY17" fmla="*/ 695390 h 704217"/>
                      <a:gd name="connsiteX18" fmla="*/ 549589 w 641663"/>
                      <a:gd name="connsiteY18" fmla="*/ 562040 h 704217"/>
                      <a:gd name="connsiteX19" fmla="*/ 635314 w 641663"/>
                      <a:gd name="connsiteY19" fmla="*/ 371540 h 704217"/>
                      <a:gd name="connsiteX20" fmla="*/ 635314 w 641663"/>
                      <a:gd name="connsiteY20" fmla="*/ 276290 h 704217"/>
                      <a:gd name="connsiteX21" fmla="*/ 635314 w 641663"/>
                      <a:gd name="connsiteY21" fmla="*/ 219140 h 704217"/>
                      <a:gd name="connsiteX22" fmla="*/ 618041 w 641663"/>
                      <a:gd name="connsiteY22" fmla="*/ 197264 h 704217"/>
                      <a:gd name="connsiteX23" fmla="*/ 625789 w 641663"/>
                      <a:gd name="connsiteY23" fmla="*/ 85790 h 704217"/>
                      <a:gd name="connsiteX24" fmla="*/ 559114 w 641663"/>
                      <a:gd name="connsiteY24" fmla="*/ 38165 h 704217"/>
                      <a:gd name="connsiteX25" fmla="*/ 416239 w 641663"/>
                      <a:gd name="connsiteY25" fmla="*/ 65 h 704217"/>
                      <a:gd name="connsiteX0" fmla="*/ 416239 w 641663"/>
                      <a:gd name="connsiteY0" fmla="*/ 152 h 704304"/>
                      <a:gd name="connsiteX1" fmla="*/ 371306 w 641663"/>
                      <a:gd name="connsiteY1" fmla="*/ 25028 h 704304"/>
                      <a:gd name="connsiteX2" fmla="*/ 254314 w 641663"/>
                      <a:gd name="connsiteY2" fmla="*/ 28727 h 704304"/>
                      <a:gd name="connsiteX3" fmla="*/ 101914 w 641663"/>
                      <a:gd name="connsiteY3" fmla="*/ 133502 h 704304"/>
                      <a:gd name="connsiteX4" fmla="*/ 35239 w 641663"/>
                      <a:gd name="connsiteY4" fmla="*/ 223990 h 704304"/>
                      <a:gd name="connsiteX5" fmla="*/ 25714 w 641663"/>
                      <a:gd name="connsiteY5" fmla="*/ 304952 h 704304"/>
                      <a:gd name="connsiteX6" fmla="*/ 92389 w 641663"/>
                      <a:gd name="connsiteY6" fmla="*/ 333527 h 704304"/>
                      <a:gd name="connsiteX7" fmla="*/ 159064 w 641663"/>
                      <a:gd name="connsiteY7" fmla="*/ 238277 h 704304"/>
                      <a:gd name="connsiteX8" fmla="*/ 118401 w 641663"/>
                      <a:gd name="connsiteY8" fmla="*/ 301468 h 704304"/>
                      <a:gd name="connsiteX9" fmla="*/ 4102 w 641663"/>
                      <a:gd name="connsiteY9" fmla="*/ 439581 h 704304"/>
                      <a:gd name="connsiteX10" fmla="*/ 54289 w 641663"/>
                      <a:gd name="connsiteY10" fmla="*/ 533551 h 704304"/>
                      <a:gd name="connsiteX11" fmla="*/ 168589 w 641663"/>
                      <a:gd name="connsiteY11" fmla="*/ 457352 h 704304"/>
                      <a:gd name="connsiteX12" fmla="*/ 78101 w 641663"/>
                      <a:gd name="connsiteY12" fmla="*/ 552602 h 704304"/>
                      <a:gd name="connsiteX13" fmla="*/ 130489 w 641663"/>
                      <a:gd name="connsiteY13" fmla="*/ 638327 h 704304"/>
                      <a:gd name="connsiteX14" fmla="*/ 259076 w 641663"/>
                      <a:gd name="connsiteY14" fmla="*/ 609752 h 704304"/>
                      <a:gd name="connsiteX15" fmla="*/ 311464 w 641663"/>
                      <a:gd name="connsiteY15" fmla="*/ 552602 h 704304"/>
                      <a:gd name="connsiteX16" fmla="*/ 225739 w 641663"/>
                      <a:gd name="connsiteY16" fmla="*/ 676427 h 704304"/>
                      <a:gd name="connsiteX17" fmla="*/ 340039 w 641663"/>
                      <a:gd name="connsiteY17" fmla="*/ 695477 h 704304"/>
                      <a:gd name="connsiteX18" fmla="*/ 549589 w 641663"/>
                      <a:gd name="connsiteY18" fmla="*/ 562127 h 704304"/>
                      <a:gd name="connsiteX19" fmla="*/ 635314 w 641663"/>
                      <a:gd name="connsiteY19" fmla="*/ 371627 h 704304"/>
                      <a:gd name="connsiteX20" fmla="*/ 635314 w 641663"/>
                      <a:gd name="connsiteY20" fmla="*/ 276377 h 704304"/>
                      <a:gd name="connsiteX21" fmla="*/ 635314 w 641663"/>
                      <a:gd name="connsiteY21" fmla="*/ 219227 h 704304"/>
                      <a:gd name="connsiteX22" fmla="*/ 618041 w 641663"/>
                      <a:gd name="connsiteY22" fmla="*/ 197351 h 704304"/>
                      <a:gd name="connsiteX23" fmla="*/ 625789 w 641663"/>
                      <a:gd name="connsiteY23" fmla="*/ 85877 h 704304"/>
                      <a:gd name="connsiteX24" fmla="*/ 559114 w 641663"/>
                      <a:gd name="connsiteY24" fmla="*/ 38252 h 704304"/>
                      <a:gd name="connsiteX25" fmla="*/ 416239 w 641663"/>
                      <a:gd name="connsiteY25" fmla="*/ 152 h 704304"/>
                      <a:gd name="connsiteX0" fmla="*/ 416239 w 641663"/>
                      <a:gd name="connsiteY0" fmla="*/ 489 h 704641"/>
                      <a:gd name="connsiteX1" fmla="*/ 336693 w 641663"/>
                      <a:gd name="connsiteY1" fmla="*/ 17754 h 704641"/>
                      <a:gd name="connsiteX2" fmla="*/ 254314 w 641663"/>
                      <a:gd name="connsiteY2" fmla="*/ 29064 h 704641"/>
                      <a:gd name="connsiteX3" fmla="*/ 101914 w 641663"/>
                      <a:gd name="connsiteY3" fmla="*/ 133839 h 704641"/>
                      <a:gd name="connsiteX4" fmla="*/ 35239 w 641663"/>
                      <a:gd name="connsiteY4" fmla="*/ 224327 h 704641"/>
                      <a:gd name="connsiteX5" fmla="*/ 25714 w 641663"/>
                      <a:gd name="connsiteY5" fmla="*/ 305289 h 704641"/>
                      <a:gd name="connsiteX6" fmla="*/ 92389 w 641663"/>
                      <a:gd name="connsiteY6" fmla="*/ 333864 h 704641"/>
                      <a:gd name="connsiteX7" fmla="*/ 159064 w 641663"/>
                      <a:gd name="connsiteY7" fmla="*/ 238614 h 704641"/>
                      <a:gd name="connsiteX8" fmla="*/ 118401 w 641663"/>
                      <a:gd name="connsiteY8" fmla="*/ 301805 h 704641"/>
                      <a:gd name="connsiteX9" fmla="*/ 4102 w 641663"/>
                      <a:gd name="connsiteY9" fmla="*/ 439918 h 704641"/>
                      <a:gd name="connsiteX10" fmla="*/ 54289 w 641663"/>
                      <a:gd name="connsiteY10" fmla="*/ 533888 h 704641"/>
                      <a:gd name="connsiteX11" fmla="*/ 168589 w 641663"/>
                      <a:gd name="connsiteY11" fmla="*/ 457689 h 704641"/>
                      <a:gd name="connsiteX12" fmla="*/ 78101 w 641663"/>
                      <a:gd name="connsiteY12" fmla="*/ 552939 h 704641"/>
                      <a:gd name="connsiteX13" fmla="*/ 130489 w 641663"/>
                      <a:gd name="connsiteY13" fmla="*/ 638664 h 704641"/>
                      <a:gd name="connsiteX14" fmla="*/ 259076 w 641663"/>
                      <a:gd name="connsiteY14" fmla="*/ 610089 h 704641"/>
                      <a:gd name="connsiteX15" fmla="*/ 311464 w 641663"/>
                      <a:gd name="connsiteY15" fmla="*/ 552939 h 704641"/>
                      <a:gd name="connsiteX16" fmla="*/ 225739 w 641663"/>
                      <a:gd name="connsiteY16" fmla="*/ 676764 h 704641"/>
                      <a:gd name="connsiteX17" fmla="*/ 340039 w 641663"/>
                      <a:gd name="connsiteY17" fmla="*/ 695814 h 704641"/>
                      <a:gd name="connsiteX18" fmla="*/ 549589 w 641663"/>
                      <a:gd name="connsiteY18" fmla="*/ 562464 h 704641"/>
                      <a:gd name="connsiteX19" fmla="*/ 635314 w 641663"/>
                      <a:gd name="connsiteY19" fmla="*/ 371964 h 704641"/>
                      <a:gd name="connsiteX20" fmla="*/ 635314 w 641663"/>
                      <a:gd name="connsiteY20" fmla="*/ 276714 h 704641"/>
                      <a:gd name="connsiteX21" fmla="*/ 635314 w 641663"/>
                      <a:gd name="connsiteY21" fmla="*/ 219564 h 704641"/>
                      <a:gd name="connsiteX22" fmla="*/ 618041 w 641663"/>
                      <a:gd name="connsiteY22" fmla="*/ 197688 h 704641"/>
                      <a:gd name="connsiteX23" fmla="*/ 625789 w 641663"/>
                      <a:gd name="connsiteY23" fmla="*/ 86214 h 704641"/>
                      <a:gd name="connsiteX24" fmla="*/ 559114 w 641663"/>
                      <a:gd name="connsiteY24" fmla="*/ 38589 h 704641"/>
                      <a:gd name="connsiteX25" fmla="*/ 416239 w 641663"/>
                      <a:gd name="connsiteY25" fmla="*/ 489 h 704641"/>
                      <a:gd name="connsiteX0" fmla="*/ 416239 w 641663"/>
                      <a:gd name="connsiteY0" fmla="*/ 1850 h 706002"/>
                      <a:gd name="connsiteX1" fmla="*/ 335783 w 641663"/>
                      <a:gd name="connsiteY1" fmla="*/ 8462 h 706002"/>
                      <a:gd name="connsiteX2" fmla="*/ 254314 w 641663"/>
                      <a:gd name="connsiteY2" fmla="*/ 30425 h 706002"/>
                      <a:gd name="connsiteX3" fmla="*/ 101914 w 641663"/>
                      <a:gd name="connsiteY3" fmla="*/ 135200 h 706002"/>
                      <a:gd name="connsiteX4" fmla="*/ 35239 w 641663"/>
                      <a:gd name="connsiteY4" fmla="*/ 225688 h 706002"/>
                      <a:gd name="connsiteX5" fmla="*/ 25714 w 641663"/>
                      <a:gd name="connsiteY5" fmla="*/ 306650 h 706002"/>
                      <a:gd name="connsiteX6" fmla="*/ 92389 w 641663"/>
                      <a:gd name="connsiteY6" fmla="*/ 335225 h 706002"/>
                      <a:gd name="connsiteX7" fmla="*/ 159064 w 641663"/>
                      <a:gd name="connsiteY7" fmla="*/ 239975 h 706002"/>
                      <a:gd name="connsiteX8" fmla="*/ 118401 w 641663"/>
                      <a:gd name="connsiteY8" fmla="*/ 303166 h 706002"/>
                      <a:gd name="connsiteX9" fmla="*/ 4102 w 641663"/>
                      <a:gd name="connsiteY9" fmla="*/ 441279 h 706002"/>
                      <a:gd name="connsiteX10" fmla="*/ 54289 w 641663"/>
                      <a:gd name="connsiteY10" fmla="*/ 535249 h 706002"/>
                      <a:gd name="connsiteX11" fmla="*/ 168589 w 641663"/>
                      <a:gd name="connsiteY11" fmla="*/ 459050 h 706002"/>
                      <a:gd name="connsiteX12" fmla="*/ 78101 w 641663"/>
                      <a:gd name="connsiteY12" fmla="*/ 554300 h 706002"/>
                      <a:gd name="connsiteX13" fmla="*/ 130489 w 641663"/>
                      <a:gd name="connsiteY13" fmla="*/ 640025 h 706002"/>
                      <a:gd name="connsiteX14" fmla="*/ 259076 w 641663"/>
                      <a:gd name="connsiteY14" fmla="*/ 611450 h 706002"/>
                      <a:gd name="connsiteX15" fmla="*/ 311464 w 641663"/>
                      <a:gd name="connsiteY15" fmla="*/ 554300 h 706002"/>
                      <a:gd name="connsiteX16" fmla="*/ 225739 w 641663"/>
                      <a:gd name="connsiteY16" fmla="*/ 678125 h 706002"/>
                      <a:gd name="connsiteX17" fmla="*/ 340039 w 641663"/>
                      <a:gd name="connsiteY17" fmla="*/ 697175 h 706002"/>
                      <a:gd name="connsiteX18" fmla="*/ 549589 w 641663"/>
                      <a:gd name="connsiteY18" fmla="*/ 563825 h 706002"/>
                      <a:gd name="connsiteX19" fmla="*/ 635314 w 641663"/>
                      <a:gd name="connsiteY19" fmla="*/ 373325 h 706002"/>
                      <a:gd name="connsiteX20" fmla="*/ 635314 w 641663"/>
                      <a:gd name="connsiteY20" fmla="*/ 278075 h 706002"/>
                      <a:gd name="connsiteX21" fmla="*/ 635314 w 641663"/>
                      <a:gd name="connsiteY21" fmla="*/ 220925 h 706002"/>
                      <a:gd name="connsiteX22" fmla="*/ 618041 w 641663"/>
                      <a:gd name="connsiteY22" fmla="*/ 199049 h 706002"/>
                      <a:gd name="connsiteX23" fmla="*/ 625789 w 641663"/>
                      <a:gd name="connsiteY23" fmla="*/ 87575 h 706002"/>
                      <a:gd name="connsiteX24" fmla="*/ 559114 w 641663"/>
                      <a:gd name="connsiteY24" fmla="*/ 39950 h 706002"/>
                      <a:gd name="connsiteX25" fmla="*/ 416239 w 641663"/>
                      <a:gd name="connsiteY25" fmla="*/ 1850 h 706002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18041 w 641663"/>
                      <a:gd name="connsiteY22" fmla="*/ 202317 h 709270"/>
                      <a:gd name="connsiteX23" fmla="*/ 625789 w 641663"/>
                      <a:gd name="connsiteY23" fmla="*/ 90843 h 709270"/>
                      <a:gd name="connsiteX24" fmla="*/ 559114 w 641663"/>
                      <a:gd name="connsiteY24" fmla="*/ 43218 h 709270"/>
                      <a:gd name="connsiteX25" fmla="*/ 486463 w 641663"/>
                      <a:gd name="connsiteY25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3947 w 641663"/>
                      <a:gd name="connsiteY21" fmla="*/ 208216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39618"/>
                      <a:gd name="connsiteY0" fmla="*/ 1463 h 709270"/>
                      <a:gd name="connsiteX1" fmla="*/ 335783 w 639618"/>
                      <a:gd name="connsiteY1" fmla="*/ 11730 h 709270"/>
                      <a:gd name="connsiteX2" fmla="*/ 254314 w 639618"/>
                      <a:gd name="connsiteY2" fmla="*/ 33693 h 709270"/>
                      <a:gd name="connsiteX3" fmla="*/ 101914 w 639618"/>
                      <a:gd name="connsiteY3" fmla="*/ 138468 h 709270"/>
                      <a:gd name="connsiteX4" fmla="*/ 35239 w 639618"/>
                      <a:gd name="connsiteY4" fmla="*/ 228956 h 709270"/>
                      <a:gd name="connsiteX5" fmla="*/ 25714 w 639618"/>
                      <a:gd name="connsiteY5" fmla="*/ 309918 h 709270"/>
                      <a:gd name="connsiteX6" fmla="*/ 92389 w 639618"/>
                      <a:gd name="connsiteY6" fmla="*/ 338493 h 709270"/>
                      <a:gd name="connsiteX7" fmla="*/ 159064 w 639618"/>
                      <a:gd name="connsiteY7" fmla="*/ 243243 h 709270"/>
                      <a:gd name="connsiteX8" fmla="*/ 118401 w 639618"/>
                      <a:gd name="connsiteY8" fmla="*/ 306434 h 709270"/>
                      <a:gd name="connsiteX9" fmla="*/ 4102 w 639618"/>
                      <a:gd name="connsiteY9" fmla="*/ 444547 h 709270"/>
                      <a:gd name="connsiteX10" fmla="*/ 54289 w 639618"/>
                      <a:gd name="connsiteY10" fmla="*/ 538517 h 709270"/>
                      <a:gd name="connsiteX11" fmla="*/ 168589 w 639618"/>
                      <a:gd name="connsiteY11" fmla="*/ 462318 h 709270"/>
                      <a:gd name="connsiteX12" fmla="*/ 78101 w 639618"/>
                      <a:gd name="connsiteY12" fmla="*/ 557568 h 709270"/>
                      <a:gd name="connsiteX13" fmla="*/ 130489 w 639618"/>
                      <a:gd name="connsiteY13" fmla="*/ 643293 h 709270"/>
                      <a:gd name="connsiteX14" fmla="*/ 259076 w 639618"/>
                      <a:gd name="connsiteY14" fmla="*/ 614718 h 709270"/>
                      <a:gd name="connsiteX15" fmla="*/ 311464 w 639618"/>
                      <a:gd name="connsiteY15" fmla="*/ 557568 h 709270"/>
                      <a:gd name="connsiteX16" fmla="*/ 225739 w 639618"/>
                      <a:gd name="connsiteY16" fmla="*/ 681393 h 709270"/>
                      <a:gd name="connsiteX17" fmla="*/ 340039 w 639618"/>
                      <a:gd name="connsiteY17" fmla="*/ 700443 h 709270"/>
                      <a:gd name="connsiteX18" fmla="*/ 549589 w 639618"/>
                      <a:gd name="connsiteY18" fmla="*/ 567093 h 709270"/>
                      <a:gd name="connsiteX19" fmla="*/ 635314 w 639618"/>
                      <a:gd name="connsiteY19" fmla="*/ 376593 h 709270"/>
                      <a:gd name="connsiteX20" fmla="*/ 627677 w 639618"/>
                      <a:gd name="connsiteY20" fmla="*/ 314238 h 709270"/>
                      <a:gd name="connsiteX21" fmla="*/ 633947 w 639618"/>
                      <a:gd name="connsiteY21" fmla="*/ 208216 h 709270"/>
                      <a:gd name="connsiteX22" fmla="*/ 625789 w 639618"/>
                      <a:gd name="connsiteY22" fmla="*/ 90843 h 709270"/>
                      <a:gd name="connsiteX23" fmla="*/ 559114 w 639618"/>
                      <a:gd name="connsiteY23" fmla="*/ 43218 h 709270"/>
                      <a:gd name="connsiteX24" fmla="*/ 486463 w 639618"/>
                      <a:gd name="connsiteY24" fmla="*/ 1463 h 709270"/>
                      <a:gd name="connsiteX0" fmla="*/ 486463 w 634072"/>
                      <a:gd name="connsiteY0" fmla="*/ 1463 h 709270"/>
                      <a:gd name="connsiteX1" fmla="*/ 335783 w 634072"/>
                      <a:gd name="connsiteY1" fmla="*/ 11730 h 709270"/>
                      <a:gd name="connsiteX2" fmla="*/ 254314 w 634072"/>
                      <a:gd name="connsiteY2" fmla="*/ 33693 h 709270"/>
                      <a:gd name="connsiteX3" fmla="*/ 101914 w 634072"/>
                      <a:gd name="connsiteY3" fmla="*/ 138468 h 709270"/>
                      <a:gd name="connsiteX4" fmla="*/ 35239 w 634072"/>
                      <a:gd name="connsiteY4" fmla="*/ 228956 h 709270"/>
                      <a:gd name="connsiteX5" fmla="*/ 25714 w 634072"/>
                      <a:gd name="connsiteY5" fmla="*/ 309918 h 709270"/>
                      <a:gd name="connsiteX6" fmla="*/ 92389 w 634072"/>
                      <a:gd name="connsiteY6" fmla="*/ 338493 h 709270"/>
                      <a:gd name="connsiteX7" fmla="*/ 159064 w 634072"/>
                      <a:gd name="connsiteY7" fmla="*/ 243243 h 709270"/>
                      <a:gd name="connsiteX8" fmla="*/ 118401 w 634072"/>
                      <a:gd name="connsiteY8" fmla="*/ 306434 h 709270"/>
                      <a:gd name="connsiteX9" fmla="*/ 4102 w 634072"/>
                      <a:gd name="connsiteY9" fmla="*/ 444547 h 709270"/>
                      <a:gd name="connsiteX10" fmla="*/ 54289 w 634072"/>
                      <a:gd name="connsiteY10" fmla="*/ 538517 h 709270"/>
                      <a:gd name="connsiteX11" fmla="*/ 168589 w 634072"/>
                      <a:gd name="connsiteY11" fmla="*/ 462318 h 709270"/>
                      <a:gd name="connsiteX12" fmla="*/ 78101 w 634072"/>
                      <a:gd name="connsiteY12" fmla="*/ 557568 h 709270"/>
                      <a:gd name="connsiteX13" fmla="*/ 130489 w 634072"/>
                      <a:gd name="connsiteY13" fmla="*/ 643293 h 709270"/>
                      <a:gd name="connsiteX14" fmla="*/ 259076 w 634072"/>
                      <a:gd name="connsiteY14" fmla="*/ 614718 h 709270"/>
                      <a:gd name="connsiteX15" fmla="*/ 311464 w 634072"/>
                      <a:gd name="connsiteY15" fmla="*/ 557568 h 709270"/>
                      <a:gd name="connsiteX16" fmla="*/ 225739 w 634072"/>
                      <a:gd name="connsiteY16" fmla="*/ 681393 h 709270"/>
                      <a:gd name="connsiteX17" fmla="*/ 340039 w 634072"/>
                      <a:gd name="connsiteY17" fmla="*/ 700443 h 709270"/>
                      <a:gd name="connsiteX18" fmla="*/ 549589 w 634072"/>
                      <a:gd name="connsiteY18" fmla="*/ 567093 h 709270"/>
                      <a:gd name="connsiteX19" fmla="*/ 619759 w 634072"/>
                      <a:gd name="connsiteY19" fmla="*/ 377997 h 709270"/>
                      <a:gd name="connsiteX20" fmla="*/ 627677 w 634072"/>
                      <a:gd name="connsiteY20" fmla="*/ 314238 h 709270"/>
                      <a:gd name="connsiteX21" fmla="*/ 633947 w 634072"/>
                      <a:gd name="connsiteY21" fmla="*/ 208216 h 709270"/>
                      <a:gd name="connsiteX22" fmla="*/ 625789 w 634072"/>
                      <a:gd name="connsiteY22" fmla="*/ 90843 h 709270"/>
                      <a:gd name="connsiteX23" fmla="*/ 559114 w 634072"/>
                      <a:gd name="connsiteY23" fmla="*/ 43218 h 709270"/>
                      <a:gd name="connsiteX24" fmla="*/ 486463 w 634072"/>
                      <a:gd name="connsiteY24" fmla="*/ 1463 h 709270"/>
                      <a:gd name="connsiteX0" fmla="*/ 486463 w 634072"/>
                      <a:gd name="connsiteY0" fmla="*/ 3196 h 711003"/>
                      <a:gd name="connsiteX1" fmla="*/ 353475 w 634072"/>
                      <a:gd name="connsiteY1" fmla="*/ 6498 h 711003"/>
                      <a:gd name="connsiteX2" fmla="*/ 254314 w 634072"/>
                      <a:gd name="connsiteY2" fmla="*/ 35426 h 711003"/>
                      <a:gd name="connsiteX3" fmla="*/ 101914 w 634072"/>
                      <a:gd name="connsiteY3" fmla="*/ 140201 h 711003"/>
                      <a:gd name="connsiteX4" fmla="*/ 35239 w 634072"/>
                      <a:gd name="connsiteY4" fmla="*/ 230689 h 711003"/>
                      <a:gd name="connsiteX5" fmla="*/ 25714 w 634072"/>
                      <a:gd name="connsiteY5" fmla="*/ 311651 h 711003"/>
                      <a:gd name="connsiteX6" fmla="*/ 92389 w 634072"/>
                      <a:gd name="connsiteY6" fmla="*/ 340226 h 711003"/>
                      <a:gd name="connsiteX7" fmla="*/ 159064 w 634072"/>
                      <a:gd name="connsiteY7" fmla="*/ 244976 h 711003"/>
                      <a:gd name="connsiteX8" fmla="*/ 118401 w 634072"/>
                      <a:gd name="connsiteY8" fmla="*/ 308167 h 711003"/>
                      <a:gd name="connsiteX9" fmla="*/ 4102 w 634072"/>
                      <a:gd name="connsiteY9" fmla="*/ 446280 h 711003"/>
                      <a:gd name="connsiteX10" fmla="*/ 54289 w 634072"/>
                      <a:gd name="connsiteY10" fmla="*/ 540250 h 711003"/>
                      <a:gd name="connsiteX11" fmla="*/ 168589 w 634072"/>
                      <a:gd name="connsiteY11" fmla="*/ 464051 h 711003"/>
                      <a:gd name="connsiteX12" fmla="*/ 78101 w 634072"/>
                      <a:gd name="connsiteY12" fmla="*/ 559301 h 711003"/>
                      <a:gd name="connsiteX13" fmla="*/ 130489 w 634072"/>
                      <a:gd name="connsiteY13" fmla="*/ 645026 h 711003"/>
                      <a:gd name="connsiteX14" fmla="*/ 259076 w 634072"/>
                      <a:gd name="connsiteY14" fmla="*/ 616451 h 711003"/>
                      <a:gd name="connsiteX15" fmla="*/ 311464 w 634072"/>
                      <a:gd name="connsiteY15" fmla="*/ 559301 h 711003"/>
                      <a:gd name="connsiteX16" fmla="*/ 225739 w 634072"/>
                      <a:gd name="connsiteY16" fmla="*/ 683126 h 711003"/>
                      <a:gd name="connsiteX17" fmla="*/ 340039 w 634072"/>
                      <a:gd name="connsiteY17" fmla="*/ 702176 h 711003"/>
                      <a:gd name="connsiteX18" fmla="*/ 549589 w 634072"/>
                      <a:gd name="connsiteY18" fmla="*/ 568826 h 711003"/>
                      <a:gd name="connsiteX19" fmla="*/ 619759 w 634072"/>
                      <a:gd name="connsiteY19" fmla="*/ 379730 h 711003"/>
                      <a:gd name="connsiteX20" fmla="*/ 627677 w 634072"/>
                      <a:gd name="connsiteY20" fmla="*/ 315971 h 711003"/>
                      <a:gd name="connsiteX21" fmla="*/ 633947 w 634072"/>
                      <a:gd name="connsiteY21" fmla="*/ 209949 h 711003"/>
                      <a:gd name="connsiteX22" fmla="*/ 625789 w 634072"/>
                      <a:gd name="connsiteY22" fmla="*/ 92576 h 711003"/>
                      <a:gd name="connsiteX23" fmla="*/ 559114 w 634072"/>
                      <a:gd name="connsiteY23" fmla="*/ 44951 h 711003"/>
                      <a:gd name="connsiteX24" fmla="*/ 486463 w 634072"/>
                      <a:gd name="connsiteY24" fmla="*/ 3196 h 711003"/>
                      <a:gd name="connsiteX0" fmla="*/ 486463 w 634072"/>
                      <a:gd name="connsiteY0" fmla="*/ 10201 h 718008"/>
                      <a:gd name="connsiteX1" fmla="*/ 353475 w 634072"/>
                      <a:gd name="connsiteY1" fmla="*/ 13503 h 718008"/>
                      <a:gd name="connsiteX2" fmla="*/ 254314 w 634072"/>
                      <a:gd name="connsiteY2" fmla="*/ 42431 h 718008"/>
                      <a:gd name="connsiteX3" fmla="*/ 101914 w 634072"/>
                      <a:gd name="connsiteY3" fmla="*/ 147206 h 718008"/>
                      <a:gd name="connsiteX4" fmla="*/ 35239 w 634072"/>
                      <a:gd name="connsiteY4" fmla="*/ 237694 h 718008"/>
                      <a:gd name="connsiteX5" fmla="*/ 25714 w 634072"/>
                      <a:gd name="connsiteY5" fmla="*/ 318656 h 718008"/>
                      <a:gd name="connsiteX6" fmla="*/ 92389 w 634072"/>
                      <a:gd name="connsiteY6" fmla="*/ 347231 h 718008"/>
                      <a:gd name="connsiteX7" fmla="*/ 159064 w 634072"/>
                      <a:gd name="connsiteY7" fmla="*/ 251981 h 718008"/>
                      <a:gd name="connsiteX8" fmla="*/ 118401 w 634072"/>
                      <a:gd name="connsiteY8" fmla="*/ 315172 h 718008"/>
                      <a:gd name="connsiteX9" fmla="*/ 4102 w 634072"/>
                      <a:gd name="connsiteY9" fmla="*/ 453285 h 718008"/>
                      <a:gd name="connsiteX10" fmla="*/ 54289 w 634072"/>
                      <a:gd name="connsiteY10" fmla="*/ 547255 h 718008"/>
                      <a:gd name="connsiteX11" fmla="*/ 168589 w 634072"/>
                      <a:gd name="connsiteY11" fmla="*/ 471056 h 718008"/>
                      <a:gd name="connsiteX12" fmla="*/ 78101 w 634072"/>
                      <a:gd name="connsiteY12" fmla="*/ 566306 h 718008"/>
                      <a:gd name="connsiteX13" fmla="*/ 130489 w 634072"/>
                      <a:gd name="connsiteY13" fmla="*/ 652031 h 718008"/>
                      <a:gd name="connsiteX14" fmla="*/ 259076 w 634072"/>
                      <a:gd name="connsiteY14" fmla="*/ 623456 h 718008"/>
                      <a:gd name="connsiteX15" fmla="*/ 311464 w 634072"/>
                      <a:gd name="connsiteY15" fmla="*/ 566306 h 718008"/>
                      <a:gd name="connsiteX16" fmla="*/ 225739 w 634072"/>
                      <a:gd name="connsiteY16" fmla="*/ 690131 h 718008"/>
                      <a:gd name="connsiteX17" fmla="*/ 340039 w 634072"/>
                      <a:gd name="connsiteY17" fmla="*/ 709181 h 718008"/>
                      <a:gd name="connsiteX18" fmla="*/ 549589 w 634072"/>
                      <a:gd name="connsiteY18" fmla="*/ 575831 h 718008"/>
                      <a:gd name="connsiteX19" fmla="*/ 619759 w 634072"/>
                      <a:gd name="connsiteY19" fmla="*/ 386735 h 718008"/>
                      <a:gd name="connsiteX20" fmla="*/ 627677 w 634072"/>
                      <a:gd name="connsiteY20" fmla="*/ 322976 h 718008"/>
                      <a:gd name="connsiteX21" fmla="*/ 633947 w 634072"/>
                      <a:gd name="connsiteY21" fmla="*/ 216954 h 718008"/>
                      <a:gd name="connsiteX22" fmla="*/ 625789 w 634072"/>
                      <a:gd name="connsiteY22" fmla="*/ 99581 h 718008"/>
                      <a:gd name="connsiteX23" fmla="*/ 559114 w 634072"/>
                      <a:gd name="connsiteY23" fmla="*/ 51956 h 718008"/>
                      <a:gd name="connsiteX24" fmla="*/ 486463 w 634072"/>
                      <a:gd name="connsiteY24" fmla="*/ 10201 h 718008"/>
                      <a:gd name="connsiteX0" fmla="*/ 486463 w 634072"/>
                      <a:gd name="connsiteY0" fmla="*/ 3374 h 711181"/>
                      <a:gd name="connsiteX1" fmla="*/ 353475 w 634072"/>
                      <a:gd name="connsiteY1" fmla="*/ 6676 h 711181"/>
                      <a:gd name="connsiteX2" fmla="*/ 254314 w 634072"/>
                      <a:gd name="connsiteY2" fmla="*/ 35604 h 711181"/>
                      <a:gd name="connsiteX3" fmla="*/ 101914 w 634072"/>
                      <a:gd name="connsiteY3" fmla="*/ 140379 h 711181"/>
                      <a:gd name="connsiteX4" fmla="*/ 35239 w 634072"/>
                      <a:gd name="connsiteY4" fmla="*/ 230867 h 711181"/>
                      <a:gd name="connsiteX5" fmla="*/ 25714 w 634072"/>
                      <a:gd name="connsiteY5" fmla="*/ 311829 h 711181"/>
                      <a:gd name="connsiteX6" fmla="*/ 92389 w 634072"/>
                      <a:gd name="connsiteY6" fmla="*/ 340404 h 711181"/>
                      <a:gd name="connsiteX7" fmla="*/ 159064 w 634072"/>
                      <a:gd name="connsiteY7" fmla="*/ 245154 h 711181"/>
                      <a:gd name="connsiteX8" fmla="*/ 118401 w 634072"/>
                      <a:gd name="connsiteY8" fmla="*/ 308345 h 711181"/>
                      <a:gd name="connsiteX9" fmla="*/ 4102 w 634072"/>
                      <a:gd name="connsiteY9" fmla="*/ 446458 h 711181"/>
                      <a:gd name="connsiteX10" fmla="*/ 54289 w 634072"/>
                      <a:gd name="connsiteY10" fmla="*/ 540428 h 711181"/>
                      <a:gd name="connsiteX11" fmla="*/ 168589 w 634072"/>
                      <a:gd name="connsiteY11" fmla="*/ 464229 h 711181"/>
                      <a:gd name="connsiteX12" fmla="*/ 78101 w 634072"/>
                      <a:gd name="connsiteY12" fmla="*/ 559479 h 711181"/>
                      <a:gd name="connsiteX13" fmla="*/ 130489 w 634072"/>
                      <a:gd name="connsiteY13" fmla="*/ 645204 h 711181"/>
                      <a:gd name="connsiteX14" fmla="*/ 259076 w 634072"/>
                      <a:gd name="connsiteY14" fmla="*/ 616629 h 711181"/>
                      <a:gd name="connsiteX15" fmla="*/ 311464 w 634072"/>
                      <a:gd name="connsiteY15" fmla="*/ 559479 h 711181"/>
                      <a:gd name="connsiteX16" fmla="*/ 225739 w 634072"/>
                      <a:gd name="connsiteY16" fmla="*/ 683304 h 711181"/>
                      <a:gd name="connsiteX17" fmla="*/ 340039 w 634072"/>
                      <a:gd name="connsiteY17" fmla="*/ 702354 h 711181"/>
                      <a:gd name="connsiteX18" fmla="*/ 549589 w 634072"/>
                      <a:gd name="connsiteY18" fmla="*/ 569004 h 711181"/>
                      <a:gd name="connsiteX19" fmla="*/ 619759 w 634072"/>
                      <a:gd name="connsiteY19" fmla="*/ 379908 h 711181"/>
                      <a:gd name="connsiteX20" fmla="*/ 627677 w 634072"/>
                      <a:gd name="connsiteY20" fmla="*/ 316149 h 711181"/>
                      <a:gd name="connsiteX21" fmla="*/ 633947 w 634072"/>
                      <a:gd name="connsiteY21" fmla="*/ 210127 h 711181"/>
                      <a:gd name="connsiteX22" fmla="*/ 625789 w 634072"/>
                      <a:gd name="connsiteY22" fmla="*/ 92754 h 711181"/>
                      <a:gd name="connsiteX23" fmla="*/ 559114 w 634072"/>
                      <a:gd name="connsiteY23" fmla="*/ 45129 h 711181"/>
                      <a:gd name="connsiteX24" fmla="*/ 486463 w 634072"/>
                      <a:gd name="connsiteY24" fmla="*/ 3374 h 711181"/>
                      <a:gd name="connsiteX0" fmla="*/ 486463 w 634072"/>
                      <a:gd name="connsiteY0" fmla="*/ 5125 h 712932"/>
                      <a:gd name="connsiteX1" fmla="*/ 353475 w 634072"/>
                      <a:gd name="connsiteY1" fmla="*/ 8427 h 712932"/>
                      <a:gd name="connsiteX2" fmla="*/ 254314 w 634072"/>
                      <a:gd name="connsiteY2" fmla="*/ 37355 h 712932"/>
                      <a:gd name="connsiteX3" fmla="*/ 101914 w 634072"/>
                      <a:gd name="connsiteY3" fmla="*/ 142130 h 712932"/>
                      <a:gd name="connsiteX4" fmla="*/ 35239 w 634072"/>
                      <a:gd name="connsiteY4" fmla="*/ 232618 h 712932"/>
                      <a:gd name="connsiteX5" fmla="*/ 25714 w 634072"/>
                      <a:gd name="connsiteY5" fmla="*/ 313580 h 712932"/>
                      <a:gd name="connsiteX6" fmla="*/ 92389 w 634072"/>
                      <a:gd name="connsiteY6" fmla="*/ 342155 h 712932"/>
                      <a:gd name="connsiteX7" fmla="*/ 159064 w 634072"/>
                      <a:gd name="connsiteY7" fmla="*/ 246905 h 712932"/>
                      <a:gd name="connsiteX8" fmla="*/ 118401 w 634072"/>
                      <a:gd name="connsiteY8" fmla="*/ 310096 h 712932"/>
                      <a:gd name="connsiteX9" fmla="*/ 4102 w 634072"/>
                      <a:gd name="connsiteY9" fmla="*/ 448209 h 712932"/>
                      <a:gd name="connsiteX10" fmla="*/ 54289 w 634072"/>
                      <a:gd name="connsiteY10" fmla="*/ 542179 h 712932"/>
                      <a:gd name="connsiteX11" fmla="*/ 168589 w 634072"/>
                      <a:gd name="connsiteY11" fmla="*/ 465980 h 712932"/>
                      <a:gd name="connsiteX12" fmla="*/ 78101 w 634072"/>
                      <a:gd name="connsiteY12" fmla="*/ 561230 h 712932"/>
                      <a:gd name="connsiteX13" fmla="*/ 130489 w 634072"/>
                      <a:gd name="connsiteY13" fmla="*/ 646955 h 712932"/>
                      <a:gd name="connsiteX14" fmla="*/ 259076 w 634072"/>
                      <a:gd name="connsiteY14" fmla="*/ 618380 h 712932"/>
                      <a:gd name="connsiteX15" fmla="*/ 311464 w 634072"/>
                      <a:gd name="connsiteY15" fmla="*/ 561230 h 712932"/>
                      <a:gd name="connsiteX16" fmla="*/ 225739 w 634072"/>
                      <a:gd name="connsiteY16" fmla="*/ 685055 h 712932"/>
                      <a:gd name="connsiteX17" fmla="*/ 340039 w 634072"/>
                      <a:gd name="connsiteY17" fmla="*/ 704105 h 712932"/>
                      <a:gd name="connsiteX18" fmla="*/ 549589 w 634072"/>
                      <a:gd name="connsiteY18" fmla="*/ 570755 h 712932"/>
                      <a:gd name="connsiteX19" fmla="*/ 619759 w 634072"/>
                      <a:gd name="connsiteY19" fmla="*/ 381659 h 712932"/>
                      <a:gd name="connsiteX20" fmla="*/ 627677 w 634072"/>
                      <a:gd name="connsiteY20" fmla="*/ 317900 h 712932"/>
                      <a:gd name="connsiteX21" fmla="*/ 633947 w 634072"/>
                      <a:gd name="connsiteY21" fmla="*/ 211878 h 712932"/>
                      <a:gd name="connsiteX22" fmla="*/ 625789 w 634072"/>
                      <a:gd name="connsiteY22" fmla="*/ 94505 h 712932"/>
                      <a:gd name="connsiteX23" fmla="*/ 559114 w 634072"/>
                      <a:gd name="connsiteY23" fmla="*/ 46880 h 712932"/>
                      <a:gd name="connsiteX24" fmla="*/ 486463 w 634072"/>
                      <a:gd name="connsiteY24" fmla="*/ 5125 h 712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34072" h="712932">
                        <a:moveTo>
                          <a:pt x="486463" y="5125"/>
                        </a:moveTo>
                        <a:cubicBezTo>
                          <a:pt x="452190" y="-1284"/>
                          <a:pt x="402079" y="-3208"/>
                          <a:pt x="353475" y="8427"/>
                        </a:cubicBezTo>
                        <a:cubicBezTo>
                          <a:pt x="304871" y="20062"/>
                          <a:pt x="296241" y="15071"/>
                          <a:pt x="254314" y="37355"/>
                        </a:cubicBezTo>
                        <a:cubicBezTo>
                          <a:pt x="212387" y="59639"/>
                          <a:pt x="138426" y="109586"/>
                          <a:pt x="101914" y="142130"/>
                        </a:cubicBezTo>
                        <a:cubicBezTo>
                          <a:pt x="65402" y="174674"/>
                          <a:pt x="47939" y="204043"/>
                          <a:pt x="35239" y="232618"/>
                        </a:cubicBezTo>
                        <a:cubicBezTo>
                          <a:pt x="22539" y="261193"/>
                          <a:pt x="16189" y="295324"/>
                          <a:pt x="25714" y="313580"/>
                        </a:cubicBezTo>
                        <a:cubicBezTo>
                          <a:pt x="35239" y="331836"/>
                          <a:pt x="70164" y="353267"/>
                          <a:pt x="92389" y="342155"/>
                        </a:cubicBezTo>
                        <a:cubicBezTo>
                          <a:pt x="114614" y="331043"/>
                          <a:pt x="154729" y="252248"/>
                          <a:pt x="159064" y="246905"/>
                        </a:cubicBezTo>
                        <a:cubicBezTo>
                          <a:pt x="163399" y="241562"/>
                          <a:pt x="142641" y="291627"/>
                          <a:pt x="118401" y="310096"/>
                        </a:cubicBezTo>
                        <a:cubicBezTo>
                          <a:pt x="94161" y="328566"/>
                          <a:pt x="21137" y="411910"/>
                          <a:pt x="4102" y="448209"/>
                        </a:cubicBezTo>
                        <a:cubicBezTo>
                          <a:pt x="-12933" y="484508"/>
                          <a:pt x="26874" y="539217"/>
                          <a:pt x="54289" y="542179"/>
                        </a:cubicBezTo>
                        <a:cubicBezTo>
                          <a:pt x="81704" y="545141"/>
                          <a:pt x="164620" y="462805"/>
                          <a:pt x="168589" y="465980"/>
                        </a:cubicBezTo>
                        <a:cubicBezTo>
                          <a:pt x="172558" y="469155"/>
                          <a:pt x="84451" y="531068"/>
                          <a:pt x="78101" y="561230"/>
                        </a:cubicBezTo>
                        <a:cubicBezTo>
                          <a:pt x="71751" y="591392"/>
                          <a:pt x="100327" y="637430"/>
                          <a:pt x="130489" y="646955"/>
                        </a:cubicBezTo>
                        <a:cubicBezTo>
                          <a:pt x="160651" y="656480"/>
                          <a:pt x="228914" y="632667"/>
                          <a:pt x="259076" y="618380"/>
                        </a:cubicBezTo>
                        <a:cubicBezTo>
                          <a:pt x="289238" y="604093"/>
                          <a:pt x="317020" y="550118"/>
                          <a:pt x="311464" y="561230"/>
                        </a:cubicBezTo>
                        <a:cubicBezTo>
                          <a:pt x="305908" y="572343"/>
                          <a:pt x="220977" y="661243"/>
                          <a:pt x="225739" y="685055"/>
                        </a:cubicBezTo>
                        <a:cubicBezTo>
                          <a:pt x="230501" y="708867"/>
                          <a:pt x="286064" y="723155"/>
                          <a:pt x="340039" y="704105"/>
                        </a:cubicBezTo>
                        <a:cubicBezTo>
                          <a:pt x="394014" y="685055"/>
                          <a:pt x="502969" y="624496"/>
                          <a:pt x="549589" y="570755"/>
                        </a:cubicBezTo>
                        <a:cubicBezTo>
                          <a:pt x="596209" y="517014"/>
                          <a:pt x="606744" y="423802"/>
                          <a:pt x="619759" y="381659"/>
                        </a:cubicBezTo>
                        <a:cubicBezTo>
                          <a:pt x="632774" y="339517"/>
                          <a:pt x="627677" y="317900"/>
                          <a:pt x="627677" y="317900"/>
                        </a:cubicBezTo>
                        <a:cubicBezTo>
                          <a:pt x="627221" y="293524"/>
                          <a:pt x="634403" y="236254"/>
                          <a:pt x="633947" y="211878"/>
                        </a:cubicBezTo>
                        <a:cubicBezTo>
                          <a:pt x="632359" y="180128"/>
                          <a:pt x="638489" y="124668"/>
                          <a:pt x="625789" y="94505"/>
                        </a:cubicBezTo>
                        <a:cubicBezTo>
                          <a:pt x="613089" y="64343"/>
                          <a:pt x="582335" y="61777"/>
                          <a:pt x="559114" y="46880"/>
                        </a:cubicBezTo>
                        <a:cubicBezTo>
                          <a:pt x="535893" y="31983"/>
                          <a:pt x="520736" y="11534"/>
                          <a:pt x="486463" y="5125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20DB48CE-F7CB-455E-9AB0-C4B6DB414340}"/>
                    </a:ext>
                  </a:extLst>
                </p:cNvPr>
                <p:cNvSpPr/>
                <p:nvPr/>
              </p:nvSpPr>
              <p:spPr>
                <a:xfrm>
                  <a:off x="6295271" y="4448700"/>
                  <a:ext cx="80098" cy="45719"/>
                </a:xfrm>
                <a:custGeom>
                  <a:avLst/>
                  <a:gdLst>
                    <a:gd name="connsiteX0" fmla="*/ 0 w 142875"/>
                    <a:gd name="connsiteY0" fmla="*/ 0 h 61946"/>
                    <a:gd name="connsiteX1" fmla="*/ 71437 w 142875"/>
                    <a:gd name="connsiteY1" fmla="*/ 61912 h 61946"/>
                    <a:gd name="connsiteX2" fmla="*/ 142875 w 142875"/>
                    <a:gd name="connsiteY2" fmla="*/ 9525 h 61946"/>
                    <a:gd name="connsiteX3" fmla="*/ 142875 w 142875"/>
                    <a:gd name="connsiteY3" fmla="*/ 9525 h 61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2875" h="61946">
                      <a:moveTo>
                        <a:pt x="0" y="0"/>
                      </a:moveTo>
                      <a:cubicBezTo>
                        <a:pt x="23812" y="30162"/>
                        <a:pt x="47624" y="60324"/>
                        <a:pt x="71437" y="61912"/>
                      </a:cubicBezTo>
                      <a:cubicBezTo>
                        <a:pt x="95250" y="63500"/>
                        <a:pt x="142875" y="9525"/>
                        <a:pt x="142875" y="9525"/>
                      </a:cubicBezTo>
                      <a:lnTo>
                        <a:pt x="142875" y="9525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7868D02B-1E33-4708-A40F-6BDD873BC2FD}"/>
                  </a:ext>
                </a:extLst>
              </p:cNvPr>
              <p:cNvSpPr/>
              <p:nvPr/>
            </p:nvSpPr>
            <p:spPr>
              <a:xfrm rot="8519497">
                <a:off x="6780263" y="4817530"/>
                <a:ext cx="327342" cy="241147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F990824-85E0-49DB-9FAC-0B3B92DE673B}"/>
                </a:ext>
              </a:extLst>
            </p:cNvPr>
            <p:cNvSpPr/>
            <p:nvPr/>
          </p:nvSpPr>
          <p:spPr>
            <a:xfrm>
              <a:off x="7014313" y="3952265"/>
              <a:ext cx="849341" cy="948201"/>
            </a:xfrm>
            <a:custGeom>
              <a:avLst/>
              <a:gdLst>
                <a:gd name="connsiteX0" fmla="*/ 91148 w 849341"/>
                <a:gd name="connsiteY0" fmla="*/ 0 h 948201"/>
                <a:gd name="connsiteX1" fmla="*/ 834658 w 849341"/>
                <a:gd name="connsiteY1" fmla="*/ 764453 h 948201"/>
                <a:gd name="connsiteX2" fmla="*/ 849341 w 849341"/>
                <a:gd name="connsiteY2" fmla="*/ 948201 h 948201"/>
                <a:gd name="connsiteX3" fmla="*/ 842656 w 849341"/>
                <a:gd name="connsiteY3" fmla="*/ 945204 h 948201"/>
                <a:gd name="connsiteX4" fmla="*/ 201971 w 849341"/>
                <a:gd name="connsiteY4" fmla="*/ 945204 h 948201"/>
                <a:gd name="connsiteX5" fmla="*/ 223117 w 849341"/>
                <a:gd name="connsiteY5" fmla="*/ 927983 h 948201"/>
                <a:gd name="connsiteX6" fmla="*/ 388364 w 849341"/>
                <a:gd name="connsiteY6" fmla="*/ 534213 h 948201"/>
                <a:gd name="connsiteX7" fmla="*/ 43783 w 849341"/>
                <a:gd name="connsiteY7" fmla="*/ 21100 h 948201"/>
                <a:gd name="connsiteX8" fmla="*/ 0 w 849341"/>
                <a:gd name="connsiteY8" fmla="*/ 7685 h 948201"/>
                <a:gd name="connsiteX9" fmla="*/ 23137 w 849341"/>
                <a:gd name="connsiteY9" fmla="*/ 3792 h 948201"/>
                <a:gd name="connsiteX10" fmla="*/ 91148 w 849341"/>
                <a:gd name="connsiteY10" fmla="*/ 0 h 94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9341" h="948201">
                  <a:moveTo>
                    <a:pt x="91148" y="0"/>
                  </a:moveTo>
                  <a:cubicBezTo>
                    <a:pt x="457900" y="0"/>
                    <a:pt x="763891" y="328180"/>
                    <a:pt x="834658" y="764453"/>
                  </a:cubicBezTo>
                  <a:lnTo>
                    <a:pt x="849341" y="948201"/>
                  </a:lnTo>
                  <a:lnTo>
                    <a:pt x="842656" y="945204"/>
                  </a:lnTo>
                  <a:lnTo>
                    <a:pt x="201971" y="945204"/>
                  </a:lnTo>
                  <a:lnTo>
                    <a:pt x="223117" y="927983"/>
                  </a:lnTo>
                  <a:cubicBezTo>
                    <a:pt x="325215" y="827209"/>
                    <a:pt x="388364" y="687990"/>
                    <a:pt x="388364" y="534213"/>
                  </a:cubicBezTo>
                  <a:cubicBezTo>
                    <a:pt x="388364" y="303548"/>
                    <a:pt x="246279" y="105638"/>
                    <a:pt x="43783" y="21100"/>
                  </a:cubicBezTo>
                  <a:lnTo>
                    <a:pt x="0" y="7685"/>
                  </a:lnTo>
                  <a:lnTo>
                    <a:pt x="23137" y="3792"/>
                  </a:lnTo>
                  <a:cubicBezTo>
                    <a:pt x="45542" y="1282"/>
                    <a:pt x="68226" y="0"/>
                    <a:pt x="9114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662F4E58-B570-4169-B368-88E2653F8A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690" b="1185"/>
          <a:stretch/>
        </p:blipFill>
        <p:spPr>
          <a:xfrm>
            <a:off x="3810000" y="4779387"/>
            <a:ext cx="4572000" cy="1997373"/>
          </a:xfrm>
          <a:prstGeom prst="rect">
            <a:avLst/>
          </a:prstGeom>
        </p:spPr>
      </p:pic>
      <p:pic>
        <p:nvPicPr>
          <p:cNvPr id="170" name="mouthalex">
            <a:hlinkClick r:id="" action="ppaction://media"/>
            <a:extLst>
              <a:ext uri="{FF2B5EF4-FFF2-40B4-BE49-F238E27FC236}">
                <a16:creationId xmlns:a16="http://schemas.microsoft.com/office/drawing/2014/main" id="{AE8C0737-2616-4BA8-9FE5-8FAB153EF17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2306.3"/>
                </p14:media>
              </p:ext>
            </p:extLst>
          </p:nvPr>
        </p:nvPicPr>
        <p:blipFill>
          <a:blip r:embed="rId7"/>
          <a:srcRect l="48115" t="20000" r="42730" b="69333"/>
          <a:stretch>
            <a:fillRect/>
          </a:stretch>
        </p:blipFill>
        <p:spPr>
          <a:xfrm flipH="1">
            <a:off x="7348179" y="4146283"/>
            <a:ext cx="177955" cy="109511"/>
          </a:xfrm>
          <a:prstGeom prst="roundRect">
            <a:avLst>
              <a:gd name="adj" fmla="val 50000"/>
            </a:avLst>
          </a:prstGeom>
        </p:spPr>
      </p:pic>
      <p:pic>
        <p:nvPicPr>
          <p:cNvPr id="171" name="Text-to-Speech_23-Nov-2024_19-42">
            <a:hlinkClick r:id="" action="ppaction://media"/>
            <a:extLst>
              <a:ext uri="{FF2B5EF4-FFF2-40B4-BE49-F238E27FC236}">
                <a16:creationId xmlns:a16="http://schemas.microsoft.com/office/drawing/2014/main" id="{DCC420FE-313C-4129-895A-71D5E4431BD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3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" fill="hold"/>
                                        <p:tgtEl>
                                          <p:spTgt spid="1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00" fill="hold"/>
                                        <p:tgtEl>
                                          <p:spTgt spid="1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70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5E5E6F-B788-46A2-ACBC-2AF169649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570796DB-0440-45E4-81F0-72F80A480648}"/>
              </a:ext>
            </a:extLst>
          </p:cNvPr>
          <p:cNvGrpSpPr/>
          <p:nvPr/>
        </p:nvGrpSpPr>
        <p:grpSpPr>
          <a:xfrm>
            <a:off x="7135143" y="3604649"/>
            <a:ext cx="842037" cy="1697501"/>
            <a:chOff x="4441349" y="3792567"/>
            <a:chExt cx="1466881" cy="295715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C8A52A5-7288-4B54-B639-14E01D7C6C8C}"/>
                </a:ext>
              </a:extLst>
            </p:cNvPr>
            <p:cNvGrpSpPr/>
            <p:nvPr/>
          </p:nvGrpSpPr>
          <p:grpSpPr>
            <a:xfrm>
              <a:off x="4441349" y="3792567"/>
              <a:ext cx="1466881" cy="2957151"/>
              <a:chOff x="3845350" y="3315093"/>
              <a:chExt cx="1779126" cy="3380109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8AE854A5-DE95-4745-81B8-0CDB7B53F2C1}"/>
                  </a:ext>
                </a:extLst>
              </p:cNvPr>
              <p:cNvGrpSpPr/>
              <p:nvPr/>
            </p:nvGrpSpPr>
            <p:grpSpPr>
              <a:xfrm>
                <a:off x="4260870" y="3315093"/>
                <a:ext cx="1363606" cy="3380109"/>
                <a:chOff x="4368350" y="1982325"/>
                <a:chExt cx="1899056" cy="4707386"/>
              </a:xfrm>
            </p:grpSpPr>
            <p:sp>
              <p:nvSpPr>
                <p:cNvPr id="73" name="Rectangle: Rounded Corners 72">
                  <a:extLst>
                    <a:ext uri="{FF2B5EF4-FFF2-40B4-BE49-F238E27FC236}">
                      <a16:creationId xmlns:a16="http://schemas.microsoft.com/office/drawing/2014/main" id="{2F09606D-0599-423E-9E46-23A67D43330A}"/>
                    </a:ext>
                  </a:extLst>
                </p:cNvPr>
                <p:cNvSpPr/>
                <p:nvPr/>
              </p:nvSpPr>
              <p:spPr>
                <a:xfrm>
                  <a:off x="5296043" y="3890631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5A4FDFD2-2397-461D-8F2A-6E450A3B2042}"/>
                    </a:ext>
                  </a:extLst>
                </p:cNvPr>
                <p:cNvSpPr/>
                <p:nvPr/>
              </p:nvSpPr>
              <p:spPr>
                <a:xfrm>
                  <a:off x="4787165" y="5634540"/>
                  <a:ext cx="179149" cy="90151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70B41756-C4F7-4A81-915A-542AA171FFA0}"/>
                    </a:ext>
                  </a:extLst>
                </p:cNvPr>
                <p:cNvSpPr/>
                <p:nvPr/>
              </p:nvSpPr>
              <p:spPr>
                <a:xfrm>
                  <a:off x="5637670" y="5666003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7F6114BC-3105-4476-A771-185BE0F014FA}"/>
                    </a:ext>
                  </a:extLst>
                </p:cNvPr>
                <p:cNvGrpSpPr/>
                <p:nvPr/>
              </p:nvGrpSpPr>
              <p:grpSpPr>
                <a:xfrm>
                  <a:off x="4368350" y="1982325"/>
                  <a:ext cx="1899056" cy="1985965"/>
                  <a:chOff x="2507765" y="1553551"/>
                  <a:chExt cx="1181100" cy="1235151"/>
                </a:xfrm>
              </p:grpSpPr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8F497B9B-DCCF-4B30-8E2E-6171308824F1}"/>
                      </a:ext>
                    </a:extLst>
                  </p:cNvPr>
                  <p:cNvSpPr/>
                  <p:nvPr/>
                </p:nvSpPr>
                <p:spPr>
                  <a:xfrm>
                    <a:off x="2714821" y="1963377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42ACD02A-4FFB-463A-989F-2B1720376AD7}"/>
                      </a:ext>
                    </a:extLst>
                  </p:cNvPr>
                  <p:cNvSpPr/>
                  <p:nvPr/>
                </p:nvSpPr>
                <p:spPr>
                  <a:xfrm>
                    <a:off x="3105221" y="1988185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7C6D3DC9-F346-4749-9919-0ADDA6C34E87}"/>
                      </a:ext>
                    </a:extLst>
                  </p:cNvPr>
                  <p:cNvSpPr/>
                  <p:nvPr/>
                </p:nvSpPr>
                <p:spPr>
                  <a:xfrm>
                    <a:off x="2507765" y="1569502"/>
                    <a:ext cx="1181100" cy="12192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D52116CD-33B2-471E-9862-DA4673F4C4F6}"/>
                      </a:ext>
                    </a:extLst>
                  </p:cNvPr>
                  <p:cNvSpPr/>
                  <p:nvPr/>
                </p:nvSpPr>
                <p:spPr>
                  <a:xfrm>
                    <a:off x="2707977" y="1823483"/>
                    <a:ext cx="165237" cy="189843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id="{5766738F-B0D5-4700-B535-2D598574D27D}"/>
                      </a:ext>
                    </a:extLst>
                  </p:cNvPr>
                  <p:cNvSpPr/>
                  <p:nvPr/>
                </p:nvSpPr>
                <p:spPr>
                  <a:xfrm>
                    <a:off x="2823952" y="1903168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D8066AD1-9103-42CF-97A1-71B7189E5057}"/>
                      </a:ext>
                    </a:extLst>
                  </p:cNvPr>
                  <p:cNvSpPr/>
                  <p:nvPr/>
                </p:nvSpPr>
                <p:spPr>
                  <a:xfrm>
                    <a:off x="2877595" y="2077578"/>
                    <a:ext cx="155664" cy="19891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BBC5455C-8283-4C00-A43A-528798FCBEF5}"/>
                      </a:ext>
                    </a:extLst>
                  </p:cNvPr>
                  <p:cNvSpPr/>
                  <p:nvPr/>
                </p:nvSpPr>
                <p:spPr>
                  <a:xfrm>
                    <a:off x="2902499" y="2140345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" name="Freeform: Shape 89">
                    <a:extLst>
                      <a:ext uri="{FF2B5EF4-FFF2-40B4-BE49-F238E27FC236}">
                        <a16:creationId xmlns:a16="http://schemas.microsoft.com/office/drawing/2014/main" id="{B8DF7072-CF7B-4E59-9A63-919813CD0EB3}"/>
                      </a:ext>
                    </a:extLst>
                  </p:cNvPr>
                  <p:cNvSpPr/>
                  <p:nvPr/>
                </p:nvSpPr>
                <p:spPr>
                  <a:xfrm>
                    <a:off x="3162495" y="1900962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" name="Freeform: Shape 90">
                    <a:extLst>
                      <a:ext uri="{FF2B5EF4-FFF2-40B4-BE49-F238E27FC236}">
                        <a16:creationId xmlns:a16="http://schemas.microsoft.com/office/drawing/2014/main" id="{EB5F867E-C752-486C-85F2-111CCA766108}"/>
                      </a:ext>
                    </a:extLst>
                  </p:cNvPr>
                  <p:cNvSpPr/>
                  <p:nvPr/>
                </p:nvSpPr>
                <p:spPr>
                  <a:xfrm>
                    <a:off x="2717225" y="2569632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F33D1BA7-DC28-4222-8426-433B0B0D122B}"/>
                      </a:ext>
                    </a:extLst>
                  </p:cNvPr>
                  <p:cNvSpPr/>
                  <p:nvPr/>
                </p:nvSpPr>
                <p:spPr>
                  <a:xfrm>
                    <a:off x="3032578" y="2242812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BF2DD122-F82B-4190-B414-5BB77082B1E1}"/>
                      </a:ext>
                    </a:extLst>
                  </p:cNvPr>
                  <p:cNvSpPr/>
                  <p:nvPr/>
                </p:nvSpPr>
                <p:spPr>
                  <a:xfrm rot="21269661">
                    <a:off x="2734787" y="2351613"/>
                    <a:ext cx="142875" cy="61946"/>
                  </a:xfrm>
                  <a:custGeom>
                    <a:avLst/>
                    <a:gdLst>
                      <a:gd name="connsiteX0" fmla="*/ 0 w 142875"/>
                      <a:gd name="connsiteY0" fmla="*/ 0 h 61946"/>
                      <a:gd name="connsiteX1" fmla="*/ 71437 w 142875"/>
                      <a:gd name="connsiteY1" fmla="*/ 61912 h 61946"/>
                      <a:gd name="connsiteX2" fmla="*/ 142875 w 142875"/>
                      <a:gd name="connsiteY2" fmla="*/ 9525 h 61946"/>
                      <a:gd name="connsiteX3" fmla="*/ 142875 w 142875"/>
                      <a:gd name="connsiteY3" fmla="*/ 9525 h 6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875" h="61946">
                        <a:moveTo>
                          <a:pt x="0" y="0"/>
                        </a:moveTo>
                        <a:cubicBezTo>
                          <a:pt x="23812" y="30162"/>
                          <a:pt x="47624" y="60324"/>
                          <a:pt x="71437" y="61912"/>
                        </a:cubicBezTo>
                        <a:cubicBezTo>
                          <a:pt x="95250" y="63500"/>
                          <a:pt x="142875" y="9525"/>
                          <a:pt x="142875" y="9525"/>
                        </a:cubicBezTo>
                        <a:lnTo>
                          <a:pt x="142875" y="9525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967F60BC-E7B7-4EAC-A214-E293D4E2E1B2}"/>
                      </a:ext>
                    </a:extLst>
                  </p:cNvPr>
                  <p:cNvSpPr/>
                  <p:nvPr/>
                </p:nvSpPr>
                <p:spPr>
                  <a:xfrm>
                    <a:off x="2525052" y="1553551"/>
                    <a:ext cx="1163809" cy="393320"/>
                  </a:xfrm>
                  <a:custGeom>
                    <a:avLst/>
                    <a:gdLst>
                      <a:gd name="connsiteX0" fmla="*/ 452394 w 904788"/>
                      <a:gd name="connsiteY0" fmla="*/ 0 h 222102"/>
                      <a:gd name="connsiteX1" fmla="*/ 869976 w 904788"/>
                      <a:gd name="connsiteY1" fmla="*/ 178548 h 222102"/>
                      <a:gd name="connsiteX2" fmla="*/ 904788 w 904788"/>
                      <a:gd name="connsiteY2" fmla="*/ 222102 h 222102"/>
                      <a:gd name="connsiteX3" fmla="*/ 0 w 904788"/>
                      <a:gd name="connsiteY3" fmla="*/ 222102 h 222102"/>
                      <a:gd name="connsiteX4" fmla="*/ 34812 w 904788"/>
                      <a:gd name="connsiteY4" fmla="*/ 178548 h 222102"/>
                      <a:gd name="connsiteX5" fmla="*/ 452394 w 904788"/>
                      <a:gd name="connsiteY5" fmla="*/ 0 h 22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4788" h="222102">
                        <a:moveTo>
                          <a:pt x="452394" y="0"/>
                        </a:moveTo>
                        <a:cubicBezTo>
                          <a:pt x="615470" y="0"/>
                          <a:pt x="763108" y="68232"/>
                          <a:pt x="869976" y="178548"/>
                        </a:cubicBezTo>
                        <a:lnTo>
                          <a:pt x="904788" y="222102"/>
                        </a:lnTo>
                        <a:lnTo>
                          <a:pt x="0" y="222102"/>
                        </a:lnTo>
                        <a:lnTo>
                          <a:pt x="34812" y="178548"/>
                        </a:lnTo>
                        <a:cubicBezTo>
                          <a:pt x="141681" y="68232"/>
                          <a:pt x="289318" y="0"/>
                          <a:pt x="452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10C353CD-13F2-4652-972B-B85EFB291141}"/>
                      </a:ext>
                    </a:extLst>
                  </p:cNvPr>
                  <p:cNvSpPr/>
                  <p:nvPr/>
                </p:nvSpPr>
                <p:spPr>
                  <a:xfrm>
                    <a:off x="2608811" y="2058716"/>
                    <a:ext cx="165237" cy="18984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A9ADC333-1D43-4FDD-8DBA-E39A8AB907C4}"/>
                      </a:ext>
                    </a:extLst>
                  </p:cNvPr>
                  <p:cNvSpPr/>
                  <p:nvPr/>
                </p:nvSpPr>
                <p:spPr>
                  <a:xfrm>
                    <a:off x="2637559" y="2106917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4519E3B8-2234-4D2D-89B7-44CBB0A82281}"/>
                    </a:ext>
                  </a:extLst>
                </p:cNvPr>
                <p:cNvSpPr/>
                <p:nvPr/>
              </p:nvSpPr>
              <p:spPr>
                <a:xfrm>
                  <a:off x="4473634" y="4099692"/>
                  <a:ext cx="1644818" cy="1589649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Rectangle: Rounded Corners 68">
                  <a:extLst>
                    <a:ext uri="{FF2B5EF4-FFF2-40B4-BE49-F238E27FC236}">
                      <a16:creationId xmlns:a16="http://schemas.microsoft.com/office/drawing/2014/main" id="{C3DECAEA-B0B2-4218-9D11-1634D93E003B}"/>
                    </a:ext>
                  </a:extLst>
                </p:cNvPr>
                <p:cNvSpPr/>
                <p:nvPr/>
              </p:nvSpPr>
              <p:spPr>
                <a:xfrm>
                  <a:off x="5431903" y="4384602"/>
                  <a:ext cx="326009" cy="51580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Rectangle: Top Corners Rounded 75">
                  <a:extLst>
                    <a:ext uri="{FF2B5EF4-FFF2-40B4-BE49-F238E27FC236}">
                      <a16:creationId xmlns:a16="http://schemas.microsoft.com/office/drawing/2014/main" id="{A687BE84-9B15-4F2C-B506-E65DD3C36A5A}"/>
                    </a:ext>
                  </a:extLst>
                </p:cNvPr>
                <p:cNvSpPr/>
                <p:nvPr/>
              </p:nvSpPr>
              <p:spPr>
                <a:xfrm>
                  <a:off x="4493696" y="6427710"/>
                  <a:ext cx="518715" cy="185495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Rectangle: Top Corners Rounded 76">
                  <a:extLst>
                    <a:ext uri="{FF2B5EF4-FFF2-40B4-BE49-F238E27FC236}">
                      <a16:creationId xmlns:a16="http://schemas.microsoft.com/office/drawing/2014/main" id="{F19E99A0-E3FE-4A3F-A93F-8F0B9653E62B}"/>
                    </a:ext>
                  </a:extLst>
                </p:cNvPr>
                <p:cNvSpPr/>
                <p:nvPr/>
              </p:nvSpPr>
              <p:spPr>
                <a:xfrm>
                  <a:off x="5339112" y="6504217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83053875-A90A-499B-AAF3-B6523AE36049}"/>
                    </a:ext>
                  </a:extLst>
                </p:cNvPr>
                <p:cNvGrpSpPr/>
                <p:nvPr/>
              </p:nvGrpSpPr>
              <p:grpSpPr>
                <a:xfrm rot="21192860" flipH="1">
                  <a:off x="4940798" y="4422209"/>
                  <a:ext cx="551034" cy="647738"/>
                  <a:chOff x="304485" y="3250346"/>
                  <a:chExt cx="551034" cy="647738"/>
                </a:xfrm>
              </p:grpSpPr>
              <p:sp>
                <p:nvSpPr>
                  <p:cNvPr id="80" name="Rectangle: Rounded Corners 79">
                    <a:extLst>
                      <a:ext uri="{FF2B5EF4-FFF2-40B4-BE49-F238E27FC236}">
                        <a16:creationId xmlns:a16="http://schemas.microsoft.com/office/drawing/2014/main" id="{22E5029C-A020-4B47-B60B-6988AEFADEC7}"/>
                      </a:ext>
                    </a:extLst>
                  </p:cNvPr>
                  <p:cNvSpPr/>
                  <p:nvPr/>
                </p:nvSpPr>
                <p:spPr>
                  <a:xfrm rot="20877890">
                    <a:off x="548280" y="3305463"/>
                    <a:ext cx="307239" cy="54731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ctangle: Rounded Corners 81">
                    <a:extLst>
                      <a:ext uri="{FF2B5EF4-FFF2-40B4-BE49-F238E27FC236}">
                        <a16:creationId xmlns:a16="http://schemas.microsoft.com/office/drawing/2014/main" id="{6E756997-E234-47B2-AF65-4C10EE7C8178}"/>
                      </a:ext>
                    </a:extLst>
                  </p:cNvPr>
                  <p:cNvSpPr/>
                  <p:nvPr/>
                </p:nvSpPr>
                <p:spPr>
                  <a:xfrm rot="21192860">
                    <a:off x="304485" y="3250346"/>
                    <a:ext cx="197793" cy="64773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F09A9F6C-C4D4-4C26-A110-A9A8048C68B5}"/>
                  </a:ext>
                </a:extLst>
              </p:cNvPr>
              <p:cNvSpPr/>
              <p:nvPr/>
            </p:nvSpPr>
            <p:spPr>
              <a:xfrm>
                <a:off x="3845350" y="3686066"/>
                <a:ext cx="1561127" cy="84673"/>
              </a:xfrm>
              <a:custGeom>
                <a:avLst/>
                <a:gdLst>
                  <a:gd name="connsiteX0" fmla="*/ 887055 w 1774110"/>
                  <a:gd name="connsiteY0" fmla="*/ 0 h 632889"/>
                  <a:gd name="connsiteX1" fmla="*/ 1761965 w 1774110"/>
                  <a:gd name="connsiteY1" fmla="*/ 598637 h 632889"/>
                  <a:gd name="connsiteX2" fmla="*/ 1774110 w 1774110"/>
                  <a:gd name="connsiteY2" fmla="*/ 632889 h 632889"/>
                  <a:gd name="connsiteX3" fmla="*/ 0 w 1774110"/>
                  <a:gd name="connsiteY3" fmla="*/ 632889 h 632889"/>
                  <a:gd name="connsiteX4" fmla="*/ 12145 w 1774110"/>
                  <a:gd name="connsiteY4" fmla="*/ 598637 h 632889"/>
                  <a:gd name="connsiteX5" fmla="*/ 887055 w 1774110"/>
                  <a:gd name="connsiteY5" fmla="*/ 0 h 63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4110" h="632889">
                    <a:moveTo>
                      <a:pt x="887055" y="0"/>
                    </a:moveTo>
                    <a:cubicBezTo>
                      <a:pt x="1280363" y="0"/>
                      <a:pt x="1617819" y="246843"/>
                      <a:pt x="1761965" y="598637"/>
                    </a:cubicBezTo>
                    <a:lnTo>
                      <a:pt x="1774110" y="632889"/>
                    </a:lnTo>
                    <a:lnTo>
                      <a:pt x="0" y="632889"/>
                    </a:lnTo>
                    <a:lnTo>
                      <a:pt x="12145" y="598637"/>
                    </a:lnTo>
                    <a:cubicBezTo>
                      <a:pt x="156291" y="246843"/>
                      <a:pt x="493748" y="0"/>
                      <a:pt x="88705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577FF2E-C1CF-4AF2-9FF3-82F73DA32C26}"/>
                </a:ext>
              </a:extLst>
            </p:cNvPr>
            <p:cNvSpPr/>
            <p:nvPr/>
          </p:nvSpPr>
          <p:spPr>
            <a:xfrm rot="20815521">
              <a:off x="5305728" y="5709044"/>
              <a:ext cx="169694" cy="231081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6E25D4-4CE1-4D52-A894-38DCDFBDB39D}"/>
              </a:ext>
            </a:extLst>
          </p:cNvPr>
          <p:cNvGrpSpPr/>
          <p:nvPr/>
        </p:nvGrpSpPr>
        <p:grpSpPr>
          <a:xfrm>
            <a:off x="7535421" y="3978884"/>
            <a:ext cx="799686" cy="1446383"/>
            <a:chOff x="6357593" y="3952265"/>
            <a:chExt cx="1516905" cy="2743608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2533673A-AF2E-45D6-9484-5BF31C8373BA}"/>
                </a:ext>
              </a:extLst>
            </p:cNvPr>
            <p:cNvGrpSpPr/>
            <p:nvPr/>
          </p:nvGrpSpPr>
          <p:grpSpPr>
            <a:xfrm>
              <a:off x="6357593" y="3952265"/>
              <a:ext cx="1516905" cy="2743608"/>
              <a:chOff x="5918142" y="3880031"/>
              <a:chExt cx="1156295" cy="2091378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E3A127DD-C57D-426F-8E6A-34304AB6548A}"/>
                  </a:ext>
                </a:extLst>
              </p:cNvPr>
              <p:cNvGrpSpPr/>
              <p:nvPr/>
            </p:nvGrpSpPr>
            <p:grpSpPr>
              <a:xfrm>
                <a:off x="5918142" y="3880031"/>
                <a:ext cx="1156295" cy="2091378"/>
                <a:chOff x="5918142" y="3880031"/>
                <a:chExt cx="1156295" cy="2091378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5998E821-BFCC-4012-B94A-FF577B6D7F23}"/>
                    </a:ext>
                  </a:extLst>
                </p:cNvPr>
                <p:cNvGrpSpPr/>
                <p:nvPr/>
              </p:nvGrpSpPr>
              <p:grpSpPr>
                <a:xfrm>
                  <a:off x="5918142" y="3880031"/>
                  <a:ext cx="1156295" cy="2091378"/>
                  <a:chOff x="6674902" y="3396662"/>
                  <a:chExt cx="1561127" cy="2952956"/>
                </a:xfrm>
              </p:grpSpPr>
              <p:grpSp>
                <p:nvGrpSpPr>
                  <p:cNvPr id="135" name="Group 134">
                    <a:extLst>
                      <a:ext uri="{FF2B5EF4-FFF2-40B4-BE49-F238E27FC236}">
                        <a16:creationId xmlns:a16="http://schemas.microsoft.com/office/drawing/2014/main" id="{9FF30C13-C87F-461D-8E89-3BA214E9D8D8}"/>
                      </a:ext>
                    </a:extLst>
                  </p:cNvPr>
                  <p:cNvGrpSpPr/>
                  <p:nvPr/>
                </p:nvGrpSpPr>
                <p:grpSpPr>
                  <a:xfrm>
                    <a:off x="6674902" y="3408858"/>
                    <a:ext cx="1561127" cy="2940760"/>
                    <a:chOff x="6674902" y="3408858"/>
                    <a:chExt cx="1561127" cy="2940760"/>
                  </a:xfrm>
                </p:grpSpPr>
                <p:sp>
                  <p:nvSpPr>
                    <p:cNvPr id="147" name="Freeform: Shape 146">
                      <a:extLst>
                        <a:ext uri="{FF2B5EF4-FFF2-40B4-BE49-F238E27FC236}">
                          <a16:creationId xmlns:a16="http://schemas.microsoft.com/office/drawing/2014/main" id="{D7329414-969E-4C0A-A26A-48228D34F4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902" y="3408858"/>
                      <a:ext cx="1561127" cy="1027538"/>
                    </a:xfrm>
                    <a:custGeom>
                      <a:avLst/>
                      <a:gdLst>
                        <a:gd name="connsiteX0" fmla="*/ 676546 w 1352630"/>
                        <a:gd name="connsiteY0" fmla="*/ 0 h 786406"/>
                        <a:gd name="connsiteX1" fmla="*/ 1339537 w 1352630"/>
                        <a:gd name="connsiteY1" fmla="*/ 629701 h 786406"/>
                        <a:gd name="connsiteX2" fmla="*/ 1352630 w 1352630"/>
                        <a:gd name="connsiteY2" fmla="*/ 781060 h 786406"/>
                        <a:gd name="connsiteX3" fmla="*/ 1346669 w 1352630"/>
                        <a:gd name="connsiteY3" fmla="*/ 778591 h 786406"/>
                        <a:gd name="connsiteX4" fmla="*/ 18865 w 1352630"/>
                        <a:gd name="connsiteY4" fmla="*/ 778591 h 786406"/>
                        <a:gd name="connsiteX5" fmla="*/ 0 w 1352630"/>
                        <a:gd name="connsiteY5" fmla="*/ 786406 h 786406"/>
                        <a:gd name="connsiteX6" fmla="*/ 13555 w 1352630"/>
                        <a:gd name="connsiteY6" fmla="*/ 629701 h 786406"/>
                        <a:gd name="connsiteX7" fmla="*/ 676546 w 1352630"/>
                        <a:gd name="connsiteY7" fmla="*/ 0 h 786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52630" h="786406">
                          <a:moveTo>
                            <a:pt x="676546" y="0"/>
                          </a:moveTo>
                          <a:cubicBezTo>
                            <a:pt x="1003580" y="0"/>
                            <a:pt x="1276434" y="270331"/>
                            <a:pt x="1339537" y="629701"/>
                          </a:cubicBezTo>
                          <a:lnTo>
                            <a:pt x="1352630" y="781060"/>
                          </a:lnTo>
                          <a:lnTo>
                            <a:pt x="1346669" y="778591"/>
                          </a:lnTo>
                          <a:lnTo>
                            <a:pt x="18865" y="778591"/>
                          </a:lnTo>
                          <a:lnTo>
                            <a:pt x="0" y="786406"/>
                          </a:lnTo>
                          <a:lnTo>
                            <a:pt x="13555" y="629701"/>
                          </a:lnTo>
                          <a:cubicBezTo>
                            <a:pt x="76659" y="270331"/>
                            <a:pt x="349512" y="0"/>
                            <a:pt x="676546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48" name="Group 147">
                      <a:extLst>
                        <a:ext uri="{FF2B5EF4-FFF2-40B4-BE49-F238E27FC236}">
                          <a16:creationId xmlns:a16="http://schemas.microsoft.com/office/drawing/2014/main" id="{A68A2F84-EA1A-444D-AB9B-F903329E69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33678" y="3437360"/>
                      <a:ext cx="1198499" cy="2912258"/>
                      <a:chOff x="5679564" y="966332"/>
                      <a:chExt cx="1959937" cy="4762489"/>
                    </a:xfrm>
                  </p:grpSpPr>
                  <p:sp>
                    <p:nvSpPr>
                      <p:cNvPr id="149" name="Rectangle: Rounded Corners 148">
                        <a:extLst>
                          <a:ext uri="{FF2B5EF4-FFF2-40B4-BE49-F238E27FC236}">
                            <a16:creationId xmlns:a16="http://schemas.microsoft.com/office/drawing/2014/main" id="{4A9EF4F5-CF75-4C9E-B32F-AF61257E19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66504" y="4644381"/>
                        <a:ext cx="179148" cy="901517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0" name="Rectangle: Rounded Corners 149">
                        <a:extLst>
                          <a:ext uri="{FF2B5EF4-FFF2-40B4-BE49-F238E27FC236}">
                            <a16:creationId xmlns:a16="http://schemas.microsoft.com/office/drawing/2014/main" id="{740129B8-100B-416E-B486-2CD2297783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21616" y="4627704"/>
                        <a:ext cx="179149" cy="901517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1" name="Rectangle: Rounded Corners 150">
                        <a:extLst>
                          <a:ext uri="{FF2B5EF4-FFF2-40B4-BE49-F238E27FC236}">
                            <a16:creationId xmlns:a16="http://schemas.microsoft.com/office/drawing/2014/main" id="{FCCF3EAA-ED87-4BA3-B95D-69EBE67B19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7642" y="3057300"/>
                        <a:ext cx="1644819" cy="1589649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2" name="Rectangle: Rounded Corners 151">
                        <a:extLst>
                          <a:ext uri="{FF2B5EF4-FFF2-40B4-BE49-F238E27FC236}">
                            <a16:creationId xmlns:a16="http://schemas.microsoft.com/office/drawing/2014/main" id="{5523D72E-1759-40BB-BFE6-CA238ED6C6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79989" y="2852332"/>
                        <a:ext cx="211915" cy="362567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3" name="Rectangle: Top Corners Rounded 152">
                        <a:extLst>
                          <a:ext uri="{FF2B5EF4-FFF2-40B4-BE49-F238E27FC236}">
                            <a16:creationId xmlns:a16="http://schemas.microsoft.com/office/drawing/2014/main" id="{5CA4D427-4A8E-4322-A3DB-DAE743314E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1180" y="5543328"/>
                        <a:ext cx="518715" cy="185493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4" name="Rectangle: Top Corners Rounded 153">
                        <a:extLst>
                          <a:ext uri="{FF2B5EF4-FFF2-40B4-BE49-F238E27FC236}">
                            <a16:creationId xmlns:a16="http://schemas.microsoft.com/office/drawing/2014/main" id="{B612DE5E-D889-40F7-B255-BE8A43EBE7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96433" y="5400504"/>
                        <a:ext cx="518715" cy="185493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155" name="Group 154">
                        <a:extLst>
                          <a:ext uri="{FF2B5EF4-FFF2-40B4-BE49-F238E27FC236}">
                            <a16:creationId xmlns:a16="http://schemas.microsoft.com/office/drawing/2014/main" id="{0CD2583A-8CD2-419B-84EA-E9E931E43E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79564" y="3064441"/>
                        <a:ext cx="330658" cy="1308599"/>
                        <a:chOff x="5679564" y="3064441"/>
                        <a:chExt cx="330658" cy="1308599"/>
                      </a:xfrm>
                    </p:grpSpPr>
                    <p:grpSp>
                      <p:nvGrpSpPr>
                        <p:cNvPr id="164" name="Group 163">
                          <a:extLst>
                            <a:ext uri="{FF2B5EF4-FFF2-40B4-BE49-F238E27FC236}">
                              <a16:creationId xmlns:a16="http://schemas.microsoft.com/office/drawing/2014/main" id="{B4174ACB-8535-4A6C-AC4F-C551F302DAC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4516" flipH="1">
                          <a:off x="5702983" y="3064441"/>
                          <a:ext cx="307239" cy="1101180"/>
                          <a:chOff x="1045181" y="2860704"/>
                          <a:chExt cx="307239" cy="1101180"/>
                        </a:xfr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p:grpSpPr>
                      <p:sp>
                        <p:nvSpPr>
                          <p:cNvPr id="166" name="Rectangle: Rounded Corners 165">
                            <a:extLst>
                              <a:ext uri="{FF2B5EF4-FFF2-40B4-BE49-F238E27FC236}">
                                <a16:creationId xmlns:a16="http://schemas.microsoft.com/office/drawing/2014/main" id="{0CF2E1E7-9CE7-44D1-A41F-4F04CC5D994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045181" y="2860704"/>
                            <a:ext cx="307239" cy="547317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grp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67" name="Rectangle: Rounded Corners 166">
                            <a:extLst>
                              <a:ext uri="{FF2B5EF4-FFF2-40B4-BE49-F238E27FC236}">
                                <a16:creationId xmlns:a16="http://schemas.microsoft.com/office/drawing/2014/main" id="{48B00AB3-F5D0-40A4-B55C-497A67080EE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117235" y="3279858"/>
                            <a:ext cx="186406" cy="682026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165" name="Freeform: Shape 164">
                          <a:extLst>
                            <a:ext uri="{FF2B5EF4-FFF2-40B4-BE49-F238E27FC236}">
                              <a16:creationId xmlns:a16="http://schemas.microsoft.com/office/drawing/2014/main" id="{4298B01E-3593-4FF5-BE85-11F623B9833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278390" flipH="1">
                          <a:off x="5679564" y="3934159"/>
                          <a:ext cx="308173" cy="438881"/>
                        </a:xfrm>
                        <a:custGeom>
                          <a:avLst/>
                          <a:gdLst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94032 w 681406"/>
                            <a:gd name="connsiteY4" fmla="*/ 230823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03557 w 681406"/>
                            <a:gd name="connsiteY8" fmla="*/ 326073 h 709978"/>
                            <a:gd name="connsiteX9" fmla="*/ 8307 w 681406"/>
                            <a:gd name="connsiteY9" fmla="*/ 392748 h 709978"/>
                            <a:gd name="connsiteX10" fmla="*/ 17832 w 681406"/>
                            <a:gd name="connsiteY10" fmla="*/ 516573 h 709978"/>
                            <a:gd name="connsiteX11" fmla="*/ 122607 w 681406"/>
                            <a:gd name="connsiteY11" fmla="*/ 535623 h 709978"/>
                            <a:gd name="connsiteX12" fmla="*/ 227382 w 681406"/>
                            <a:gd name="connsiteY12" fmla="*/ 497523 h 709978"/>
                            <a:gd name="connsiteX13" fmla="*/ 122607 w 681406"/>
                            <a:gd name="connsiteY13" fmla="*/ 621348 h 709978"/>
                            <a:gd name="connsiteX14" fmla="*/ 170232 w 681406"/>
                            <a:gd name="connsiteY14" fmla="*/ 640398 h 709978"/>
                            <a:gd name="connsiteX15" fmla="*/ 303582 w 681406"/>
                            <a:gd name="connsiteY15" fmla="*/ 630873 h 709978"/>
                            <a:gd name="connsiteX16" fmla="*/ 351207 w 681406"/>
                            <a:gd name="connsiteY16" fmla="*/ 554673 h 709978"/>
                            <a:gd name="connsiteX17" fmla="*/ 246432 w 681406"/>
                            <a:gd name="connsiteY17" fmla="*/ 688023 h 709978"/>
                            <a:gd name="connsiteX18" fmla="*/ 379782 w 681406"/>
                            <a:gd name="connsiteY18" fmla="*/ 697548 h 709978"/>
                            <a:gd name="connsiteX19" fmla="*/ 589332 w 681406"/>
                            <a:gd name="connsiteY19" fmla="*/ 564198 h 709978"/>
                            <a:gd name="connsiteX20" fmla="*/ 675057 w 681406"/>
                            <a:gd name="connsiteY20" fmla="*/ 373698 h 709978"/>
                            <a:gd name="connsiteX21" fmla="*/ 675057 w 681406"/>
                            <a:gd name="connsiteY21" fmla="*/ 278448 h 709978"/>
                            <a:gd name="connsiteX22" fmla="*/ 675057 w 681406"/>
                            <a:gd name="connsiteY22" fmla="*/ 221298 h 709978"/>
                            <a:gd name="connsiteX23" fmla="*/ 636957 w 681406"/>
                            <a:gd name="connsiteY23" fmla="*/ 230823 h 709978"/>
                            <a:gd name="connsiteX24" fmla="*/ 665532 w 681406"/>
                            <a:gd name="connsiteY24" fmla="*/ 87948 h 709978"/>
                            <a:gd name="connsiteX25" fmla="*/ 598857 w 681406"/>
                            <a:gd name="connsiteY25" fmla="*/ 40323 h 709978"/>
                            <a:gd name="connsiteX26" fmla="*/ 455982 w 681406"/>
                            <a:gd name="connsiteY26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94032 w 681406"/>
                            <a:gd name="connsiteY4" fmla="*/ 230823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27382 w 681406"/>
                            <a:gd name="connsiteY13" fmla="*/ 4975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74982 w 681406"/>
                            <a:gd name="connsiteY4" fmla="*/ 226061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27382 w 681406"/>
                            <a:gd name="connsiteY13" fmla="*/ 4975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74982 w 681406"/>
                            <a:gd name="connsiteY4" fmla="*/ 226061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08332 w 681406"/>
                            <a:gd name="connsiteY13" fmla="*/ 4594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4558 w 679982"/>
                            <a:gd name="connsiteY0" fmla="*/ 2223 h 709978"/>
                            <a:gd name="connsiteX1" fmla="*/ 416458 w 679982"/>
                            <a:gd name="connsiteY1" fmla="*/ 106998 h 709978"/>
                            <a:gd name="connsiteX2" fmla="*/ 292633 w 679982"/>
                            <a:gd name="connsiteY2" fmla="*/ 30798 h 709978"/>
                            <a:gd name="connsiteX3" fmla="*/ 140233 w 679982"/>
                            <a:gd name="connsiteY3" fmla="*/ 135573 h 709978"/>
                            <a:gd name="connsiteX4" fmla="*/ 73558 w 679982"/>
                            <a:gd name="connsiteY4" fmla="*/ 226061 h 709978"/>
                            <a:gd name="connsiteX5" fmla="*/ 64033 w 679982"/>
                            <a:gd name="connsiteY5" fmla="*/ 307023 h 709978"/>
                            <a:gd name="connsiteX6" fmla="*/ 130708 w 679982"/>
                            <a:gd name="connsiteY6" fmla="*/ 335598 h 709978"/>
                            <a:gd name="connsiteX7" fmla="*/ 197383 w 679982"/>
                            <a:gd name="connsiteY7" fmla="*/ 240348 h 709978"/>
                            <a:gd name="connsiteX8" fmla="*/ 156720 w 679982"/>
                            <a:gd name="connsiteY8" fmla="*/ 303539 h 709978"/>
                            <a:gd name="connsiteX9" fmla="*/ 102133 w 679982"/>
                            <a:gd name="connsiteY9" fmla="*/ 326073 h 709978"/>
                            <a:gd name="connsiteX10" fmla="*/ 6883 w 679982"/>
                            <a:gd name="connsiteY10" fmla="*/ 392748 h 709978"/>
                            <a:gd name="connsiteX11" fmla="*/ 16408 w 679982"/>
                            <a:gd name="connsiteY11" fmla="*/ 516573 h 709978"/>
                            <a:gd name="connsiteX12" fmla="*/ 87845 w 679982"/>
                            <a:gd name="connsiteY12" fmla="*/ 516573 h 709978"/>
                            <a:gd name="connsiteX13" fmla="*/ 206908 w 679982"/>
                            <a:gd name="connsiteY13" fmla="*/ 459423 h 709978"/>
                            <a:gd name="connsiteX14" fmla="*/ 121183 w 679982"/>
                            <a:gd name="connsiteY14" fmla="*/ 621348 h 709978"/>
                            <a:gd name="connsiteX15" fmla="*/ 168808 w 679982"/>
                            <a:gd name="connsiteY15" fmla="*/ 640398 h 709978"/>
                            <a:gd name="connsiteX16" fmla="*/ 302158 w 679982"/>
                            <a:gd name="connsiteY16" fmla="*/ 630873 h 709978"/>
                            <a:gd name="connsiteX17" fmla="*/ 349783 w 679982"/>
                            <a:gd name="connsiteY17" fmla="*/ 554673 h 709978"/>
                            <a:gd name="connsiteX18" fmla="*/ 245008 w 679982"/>
                            <a:gd name="connsiteY18" fmla="*/ 688023 h 709978"/>
                            <a:gd name="connsiteX19" fmla="*/ 378358 w 679982"/>
                            <a:gd name="connsiteY19" fmla="*/ 697548 h 709978"/>
                            <a:gd name="connsiteX20" fmla="*/ 587908 w 679982"/>
                            <a:gd name="connsiteY20" fmla="*/ 564198 h 709978"/>
                            <a:gd name="connsiteX21" fmla="*/ 673633 w 679982"/>
                            <a:gd name="connsiteY21" fmla="*/ 373698 h 709978"/>
                            <a:gd name="connsiteX22" fmla="*/ 673633 w 679982"/>
                            <a:gd name="connsiteY22" fmla="*/ 278448 h 709978"/>
                            <a:gd name="connsiteX23" fmla="*/ 673633 w 679982"/>
                            <a:gd name="connsiteY23" fmla="*/ 221298 h 709978"/>
                            <a:gd name="connsiteX24" fmla="*/ 635533 w 679982"/>
                            <a:gd name="connsiteY24" fmla="*/ 230823 h 709978"/>
                            <a:gd name="connsiteX25" fmla="*/ 664108 w 679982"/>
                            <a:gd name="connsiteY25" fmla="*/ 87948 h 709978"/>
                            <a:gd name="connsiteX26" fmla="*/ 597433 w 679982"/>
                            <a:gd name="connsiteY26" fmla="*/ 40323 h 709978"/>
                            <a:gd name="connsiteX27" fmla="*/ 454558 w 679982"/>
                            <a:gd name="connsiteY27" fmla="*/ 2223 h 709978"/>
                            <a:gd name="connsiteX0" fmla="*/ 455545 w 680969"/>
                            <a:gd name="connsiteY0" fmla="*/ 2223 h 709978"/>
                            <a:gd name="connsiteX1" fmla="*/ 417445 w 680969"/>
                            <a:gd name="connsiteY1" fmla="*/ 106998 h 709978"/>
                            <a:gd name="connsiteX2" fmla="*/ 293620 w 680969"/>
                            <a:gd name="connsiteY2" fmla="*/ 30798 h 709978"/>
                            <a:gd name="connsiteX3" fmla="*/ 141220 w 680969"/>
                            <a:gd name="connsiteY3" fmla="*/ 135573 h 709978"/>
                            <a:gd name="connsiteX4" fmla="*/ 74545 w 680969"/>
                            <a:gd name="connsiteY4" fmla="*/ 226061 h 709978"/>
                            <a:gd name="connsiteX5" fmla="*/ 65020 w 680969"/>
                            <a:gd name="connsiteY5" fmla="*/ 307023 h 709978"/>
                            <a:gd name="connsiteX6" fmla="*/ 131695 w 680969"/>
                            <a:gd name="connsiteY6" fmla="*/ 335598 h 709978"/>
                            <a:gd name="connsiteX7" fmla="*/ 198370 w 680969"/>
                            <a:gd name="connsiteY7" fmla="*/ 240348 h 709978"/>
                            <a:gd name="connsiteX8" fmla="*/ 157707 w 680969"/>
                            <a:gd name="connsiteY8" fmla="*/ 303539 h 709978"/>
                            <a:gd name="connsiteX9" fmla="*/ 103120 w 680969"/>
                            <a:gd name="connsiteY9" fmla="*/ 326073 h 709978"/>
                            <a:gd name="connsiteX10" fmla="*/ 7870 w 680969"/>
                            <a:gd name="connsiteY10" fmla="*/ 392748 h 709978"/>
                            <a:gd name="connsiteX11" fmla="*/ 17395 w 680969"/>
                            <a:gd name="connsiteY11" fmla="*/ 516573 h 709978"/>
                            <a:gd name="connsiteX12" fmla="*/ 112645 w 680969"/>
                            <a:gd name="connsiteY12" fmla="*/ 516573 h 709978"/>
                            <a:gd name="connsiteX13" fmla="*/ 207895 w 680969"/>
                            <a:gd name="connsiteY13" fmla="*/ 459423 h 709978"/>
                            <a:gd name="connsiteX14" fmla="*/ 122170 w 680969"/>
                            <a:gd name="connsiteY14" fmla="*/ 621348 h 709978"/>
                            <a:gd name="connsiteX15" fmla="*/ 169795 w 680969"/>
                            <a:gd name="connsiteY15" fmla="*/ 640398 h 709978"/>
                            <a:gd name="connsiteX16" fmla="*/ 303145 w 680969"/>
                            <a:gd name="connsiteY16" fmla="*/ 630873 h 709978"/>
                            <a:gd name="connsiteX17" fmla="*/ 350770 w 680969"/>
                            <a:gd name="connsiteY17" fmla="*/ 554673 h 709978"/>
                            <a:gd name="connsiteX18" fmla="*/ 245995 w 680969"/>
                            <a:gd name="connsiteY18" fmla="*/ 688023 h 709978"/>
                            <a:gd name="connsiteX19" fmla="*/ 379345 w 680969"/>
                            <a:gd name="connsiteY19" fmla="*/ 697548 h 709978"/>
                            <a:gd name="connsiteX20" fmla="*/ 588895 w 680969"/>
                            <a:gd name="connsiteY20" fmla="*/ 564198 h 709978"/>
                            <a:gd name="connsiteX21" fmla="*/ 674620 w 680969"/>
                            <a:gd name="connsiteY21" fmla="*/ 373698 h 709978"/>
                            <a:gd name="connsiteX22" fmla="*/ 674620 w 680969"/>
                            <a:gd name="connsiteY22" fmla="*/ 278448 h 709978"/>
                            <a:gd name="connsiteX23" fmla="*/ 674620 w 680969"/>
                            <a:gd name="connsiteY23" fmla="*/ 221298 h 709978"/>
                            <a:gd name="connsiteX24" fmla="*/ 636520 w 680969"/>
                            <a:gd name="connsiteY24" fmla="*/ 230823 h 709978"/>
                            <a:gd name="connsiteX25" fmla="*/ 665095 w 680969"/>
                            <a:gd name="connsiteY25" fmla="*/ 87948 h 709978"/>
                            <a:gd name="connsiteX26" fmla="*/ 598420 w 680969"/>
                            <a:gd name="connsiteY26" fmla="*/ 40323 h 709978"/>
                            <a:gd name="connsiteX27" fmla="*/ 455545 w 680969"/>
                            <a:gd name="connsiteY27" fmla="*/ 2223 h 709978"/>
                            <a:gd name="connsiteX0" fmla="*/ 460771 w 686195"/>
                            <a:gd name="connsiteY0" fmla="*/ 2223 h 709978"/>
                            <a:gd name="connsiteX1" fmla="*/ 422671 w 686195"/>
                            <a:gd name="connsiteY1" fmla="*/ 106998 h 709978"/>
                            <a:gd name="connsiteX2" fmla="*/ 298846 w 686195"/>
                            <a:gd name="connsiteY2" fmla="*/ 30798 h 709978"/>
                            <a:gd name="connsiteX3" fmla="*/ 146446 w 686195"/>
                            <a:gd name="connsiteY3" fmla="*/ 135573 h 709978"/>
                            <a:gd name="connsiteX4" fmla="*/ 79771 w 686195"/>
                            <a:gd name="connsiteY4" fmla="*/ 226061 h 709978"/>
                            <a:gd name="connsiteX5" fmla="*/ 70246 w 686195"/>
                            <a:gd name="connsiteY5" fmla="*/ 307023 h 709978"/>
                            <a:gd name="connsiteX6" fmla="*/ 136921 w 686195"/>
                            <a:gd name="connsiteY6" fmla="*/ 335598 h 709978"/>
                            <a:gd name="connsiteX7" fmla="*/ 203596 w 686195"/>
                            <a:gd name="connsiteY7" fmla="*/ 240348 h 709978"/>
                            <a:gd name="connsiteX8" fmla="*/ 162933 w 686195"/>
                            <a:gd name="connsiteY8" fmla="*/ 303539 h 709978"/>
                            <a:gd name="connsiteX9" fmla="*/ 108346 w 686195"/>
                            <a:gd name="connsiteY9" fmla="*/ 326073 h 709978"/>
                            <a:gd name="connsiteX10" fmla="*/ 13096 w 686195"/>
                            <a:gd name="connsiteY10" fmla="*/ 392748 h 709978"/>
                            <a:gd name="connsiteX11" fmla="*/ 22621 w 686195"/>
                            <a:gd name="connsiteY11" fmla="*/ 516573 h 709978"/>
                            <a:gd name="connsiteX12" fmla="*/ 213121 w 686195"/>
                            <a:gd name="connsiteY12" fmla="*/ 459423 h 709978"/>
                            <a:gd name="connsiteX13" fmla="*/ 127396 w 686195"/>
                            <a:gd name="connsiteY13" fmla="*/ 621348 h 709978"/>
                            <a:gd name="connsiteX14" fmla="*/ 175021 w 686195"/>
                            <a:gd name="connsiteY14" fmla="*/ 640398 h 709978"/>
                            <a:gd name="connsiteX15" fmla="*/ 308371 w 686195"/>
                            <a:gd name="connsiteY15" fmla="*/ 630873 h 709978"/>
                            <a:gd name="connsiteX16" fmla="*/ 355996 w 686195"/>
                            <a:gd name="connsiteY16" fmla="*/ 554673 h 709978"/>
                            <a:gd name="connsiteX17" fmla="*/ 251221 w 686195"/>
                            <a:gd name="connsiteY17" fmla="*/ 688023 h 709978"/>
                            <a:gd name="connsiteX18" fmla="*/ 384571 w 686195"/>
                            <a:gd name="connsiteY18" fmla="*/ 697548 h 709978"/>
                            <a:gd name="connsiteX19" fmla="*/ 594121 w 686195"/>
                            <a:gd name="connsiteY19" fmla="*/ 564198 h 709978"/>
                            <a:gd name="connsiteX20" fmla="*/ 679846 w 686195"/>
                            <a:gd name="connsiteY20" fmla="*/ 373698 h 709978"/>
                            <a:gd name="connsiteX21" fmla="*/ 679846 w 686195"/>
                            <a:gd name="connsiteY21" fmla="*/ 278448 h 709978"/>
                            <a:gd name="connsiteX22" fmla="*/ 679846 w 686195"/>
                            <a:gd name="connsiteY22" fmla="*/ 221298 h 709978"/>
                            <a:gd name="connsiteX23" fmla="*/ 641746 w 686195"/>
                            <a:gd name="connsiteY23" fmla="*/ 230823 h 709978"/>
                            <a:gd name="connsiteX24" fmla="*/ 670321 w 686195"/>
                            <a:gd name="connsiteY24" fmla="*/ 87948 h 709978"/>
                            <a:gd name="connsiteX25" fmla="*/ 603646 w 686195"/>
                            <a:gd name="connsiteY25" fmla="*/ 40323 h 709978"/>
                            <a:gd name="connsiteX26" fmla="*/ 460771 w 686195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5913 w 674712"/>
                            <a:gd name="connsiteY13" fmla="*/ 621348 h 709978"/>
                            <a:gd name="connsiteX14" fmla="*/ 163538 w 674712"/>
                            <a:gd name="connsiteY14" fmla="*/ 640398 h 709978"/>
                            <a:gd name="connsiteX15" fmla="*/ 296888 w 674712"/>
                            <a:gd name="connsiteY15" fmla="*/ 63087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1150 w 674712"/>
                            <a:gd name="connsiteY13" fmla="*/ 554673 h 709978"/>
                            <a:gd name="connsiteX14" fmla="*/ 163538 w 674712"/>
                            <a:gd name="connsiteY14" fmla="*/ 640398 h 709978"/>
                            <a:gd name="connsiteX15" fmla="*/ 296888 w 674712"/>
                            <a:gd name="connsiteY15" fmla="*/ 63087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1150 w 674712"/>
                            <a:gd name="connsiteY13" fmla="*/ 554673 h 709978"/>
                            <a:gd name="connsiteX14" fmla="*/ 163538 w 674712"/>
                            <a:gd name="connsiteY14" fmla="*/ 640398 h 709978"/>
                            <a:gd name="connsiteX15" fmla="*/ 292125 w 674712"/>
                            <a:gd name="connsiteY15" fmla="*/ 61182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6375"/>
                            <a:gd name="connsiteX1" fmla="*/ 411188 w 674712"/>
                            <a:gd name="connsiteY1" fmla="*/ 106998 h 706375"/>
                            <a:gd name="connsiteX2" fmla="*/ 287363 w 674712"/>
                            <a:gd name="connsiteY2" fmla="*/ 30798 h 706375"/>
                            <a:gd name="connsiteX3" fmla="*/ 134963 w 674712"/>
                            <a:gd name="connsiteY3" fmla="*/ 135573 h 706375"/>
                            <a:gd name="connsiteX4" fmla="*/ 68288 w 674712"/>
                            <a:gd name="connsiteY4" fmla="*/ 226061 h 706375"/>
                            <a:gd name="connsiteX5" fmla="*/ 58763 w 674712"/>
                            <a:gd name="connsiteY5" fmla="*/ 307023 h 706375"/>
                            <a:gd name="connsiteX6" fmla="*/ 125438 w 674712"/>
                            <a:gd name="connsiteY6" fmla="*/ 335598 h 706375"/>
                            <a:gd name="connsiteX7" fmla="*/ 192113 w 674712"/>
                            <a:gd name="connsiteY7" fmla="*/ 240348 h 706375"/>
                            <a:gd name="connsiteX8" fmla="*/ 151450 w 674712"/>
                            <a:gd name="connsiteY8" fmla="*/ 303539 h 706375"/>
                            <a:gd name="connsiteX9" fmla="*/ 96863 w 674712"/>
                            <a:gd name="connsiteY9" fmla="*/ 326073 h 706375"/>
                            <a:gd name="connsiteX10" fmla="*/ 1613 w 674712"/>
                            <a:gd name="connsiteY10" fmla="*/ 392748 h 706375"/>
                            <a:gd name="connsiteX11" fmla="*/ 49238 w 674712"/>
                            <a:gd name="connsiteY11" fmla="*/ 521335 h 706375"/>
                            <a:gd name="connsiteX12" fmla="*/ 201638 w 674712"/>
                            <a:gd name="connsiteY12" fmla="*/ 459423 h 706375"/>
                            <a:gd name="connsiteX13" fmla="*/ 111150 w 674712"/>
                            <a:gd name="connsiteY13" fmla="*/ 554673 h 706375"/>
                            <a:gd name="connsiteX14" fmla="*/ 163538 w 674712"/>
                            <a:gd name="connsiteY14" fmla="*/ 640398 h 706375"/>
                            <a:gd name="connsiteX15" fmla="*/ 292125 w 674712"/>
                            <a:gd name="connsiteY15" fmla="*/ 611823 h 706375"/>
                            <a:gd name="connsiteX16" fmla="*/ 344513 w 674712"/>
                            <a:gd name="connsiteY16" fmla="*/ 554673 h 706375"/>
                            <a:gd name="connsiteX17" fmla="*/ 258788 w 674712"/>
                            <a:gd name="connsiteY17" fmla="*/ 678498 h 706375"/>
                            <a:gd name="connsiteX18" fmla="*/ 373088 w 674712"/>
                            <a:gd name="connsiteY18" fmla="*/ 697548 h 706375"/>
                            <a:gd name="connsiteX19" fmla="*/ 582638 w 674712"/>
                            <a:gd name="connsiteY19" fmla="*/ 564198 h 706375"/>
                            <a:gd name="connsiteX20" fmla="*/ 668363 w 674712"/>
                            <a:gd name="connsiteY20" fmla="*/ 373698 h 706375"/>
                            <a:gd name="connsiteX21" fmla="*/ 668363 w 674712"/>
                            <a:gd name="connsiteY21" fmla="*/ 278448 h 706375"/>
                            <a:gd name="connsiteX22" fmla="*/ 668363 w 674712"/>
                            <a:gd name="connsiteY22" fmla="*/ 221298 h 706375"/>
                            <a:gd name="connsiteX23" fmla="*/ 630263 w 674712"/>
                            <a:gd name="connsiteY23" fmla="*/ 230823 h 706375"/>
                            <a:gd name="connsiteX24" fmla="*/ 658838 w 674712"/>
                            <a:gd name="connsiteY24" fmla="*/ 87948 h 706375"/>
                            <a:gd name="connsiteX25" fmla="*/ 592163 w 674712"/>
                            <a:gd name="connsiteY25" fmla="*/ 40323 h 706375"/>
                            <a:gd name="connsiteX26" fmla="*/ 449288 w 674712"/>
                            <a:gd name="connsiteY26" fmla="*/ 2223 h 706375"/>
                            <a:gd name="connsiteX0" fmla="*/ 452467 w 677891"/>
                            <a:gd name="connsiteY0" fmla="*/ 2223 h 706375"/>
                            <a:gd name="connsiteX1" fmla="*/ 414367 w 677891"/>
                            <a:gd name="connsiteY1" fmla="*/ 106998 h 706375"/>
                            <a:gd name="connsiteX2" fmla="*/ 290542 w 677891"/>
                            <a:gd name="connsiteY2" fmla="*/ 30798 h 706375"/>
                            <a:gd name="connsiteX3" fmla="*/ 138142 w 677891"/>
                            <a:gd name="connsiteY3" fmla="*/ 135573 h 706375"/>
                            <a:gd name="connsiteX4" fmla="*/ 71467 w 677891"/>
                            <a:gd name="connsiteY4" fmla="*/ 226061 h 706375"/>
                            <a:gd name="connsiteX5" fmla="*/ 61942 w 677891"/>
                            <a:gd name="connsiteY5" fmla="*/ 307023 h 706375"/>
                            <a:gd name="connsiteX6" fmla="*/ 128617 w 677891"/>
                            <a:gd name="connsiteY6" fmla="*/ 335598 h 706375"/>
                            <a:gd name="connsiteX7" fmla="*/ 195292 w 677891"/>
                            <a:gd name="connsiteY7" fmla="*/ 240348 h 706375"/>
                            <a:gd name="connsiteX8" fmla="*/ 154629 w 677891"/>
                            <a:gd name="connsiteY8" fmla="*/ 303539 h 706375"/>
                            <a:gd name="connsiteX9" fmla="*/ 4792 w 677891"/>
                            <a:gd name="connsiteY9" fmla="*/ 392748 h 706375"/>
                            <a:gd name="connsiteX10" fmla="*/ 52417 w 677891"/>
                            <a:gd name="connsiteY10" fmla="*/ 521335 h 706375"/>
                            <a:gd name="connsiteX11" fmla="*/ 204817 w 677891"/>
                            <a:gd name="connsiteY11" fmla="*/ 459423 h 706375"/>
                            <a:gd name="connsiteX12" fmla="*/ 114329 w 677891"/>
                            <a:gd name="connsiteY12" fmla="*/ 554673 h 706375"/>
                            <a:gd name="connsiteX13" fmla="*/ 166717 w 677891"/>
                            <a:gd name="connsiteY13" fmla="*/ 640398 h 706375"/>
                            <a:gd name="connsiteX14" fmla="*/ 295304 w 677891"/>
                            <a:gd name="connsiteY14" fmla="*/ 611823 h 706375"/>
                            <a:gd name="connsiteX15" fmla="*/ 347692 w 677891"/>
                            <a:gd name="connsiteY15" fmla="*/ 554673 h 706375"/>
                            <a:gd name="connsiteX16" fmla="*/ 261967 w 677891"/>
                            <a:gd name="connsiteY16" fmla="*/ 678498 h 706375"/>
                            <a:gd name="connsiteX17" fmla="*/ 376267 w 677891"/>
                            <a:gd name="connsiteY17" fmla="*/ 697548 h 706375"/>
                            <a:gd name="connsiteX18" fmla="*/ 585817 w 677891"/>
                            <a:gd name="connsiteY18" fmla="*/ 564198 h 706375"/>
                            <a:gd name="connsiteX19" fmla="*/ 671542 w 677891"/>
                            <a:gd name="connsiteY19" fmla="*/ 373698 h 706375"/>
                            <a:gd name="connsiteX20" fmla="*/ 671542 w 677891"/>
                            <a:gd name="connsiteY20" fmla="*/ 278448 h 706375"/>
                            <a:gd name="connsiteX21" fmla="*/ 671542 w 677891"/>
                            <a:gd name="connsiteY21" fmla="*/ 221298 h 706375"/>
                            <a:gd name="connsiteX22" fmla="*/ 633442 w 677891"/>
                            <a:gd name="connsiteY22" fmla="*/ 230823 h 706375"/>
                            <a:gd name="connsiteX23" fmla="*/ 662017 w 677891"/>
                            <a:gd name="connsiteY23" fmla="*/ 87948 h 706375"/>
                            <a:gd name="connsiteX24" fmla="*/ 595342 w 677891"/>
                            <a:gd name="connsiteY24" fmla="*/ 40323 h 706375"/>
                            <a:gd name="connsiteX25" fmla="*/ 452467 w 677891"/>
                            <a:gd name="connsiteY25" fmla="*/ 2223 h 706375"/>
                            <a:gd name="connsiteX0" fmla="*/ 447736 w 673160"/>
                            <a:gd name="connsiteY0" fmla="*/ 2223 h 706375"/>
                            <a:gd name="connsiteX1" fmla="*/ 409636 w 673160"/>
                            <a:gd name="connsiteY1" fmla="*/ 106998 h 706375"/>
                            <a:gd name="connsiteX2" fmla="*/ 285811 w 673160"/>
                            <a:gd name="connsiteY2" fmla="*/ 30798 h 706375"/>
                            <a:gd name="connsiteX3" fmla="*/ 133411 w 673160"/>
                            <a:gd name="connsiteY3" fmla="*/ 135573 h 706375"/>
                            <a:gd name="connsiteX4" fmla="*/ 66736 w 673160"/>
                            <a:gd name="connsiteY4" fmla="*/ 226061 h 706375"/>
                            <a:gd name="connsiteX5" fmla="*/ 57211 w 673160"/>
                            <a:gd name="connsiteY5" fmla="*/ 307023 h 706375"/>
                            <a:gd name="connsiteX6" fmla="*/ 123886 w 673160"/>
                            <a:gd name="connsiteY6" fmla="*/ 335598 h 706375"/>
                            <a:gd name="connsiteX7" fmla="*/ 190561 w 673160"/>
                            <a:gd name="connsiteY7" fmla="*/ 240348 h 706375"/>
                            <a:gd name="connsiteX8" fmla="*/ 149898 w 673160"/>
                            <a:gd name="connsiteY8" fmla="*/ 303539 h 706375"/>
                            <a:gd name="connsiteX9" fmla="*/ 54648 w 673160"/>
                            <a:gd name="connsiteY9" fmla="*/ 370215 h 706375"/>
                            <a:gd name="connsiteX10" fmla="*/ 61 w 673160"/>
                            <a:gd name="connsiteY10" fmla="*/ 392748 h 706375"/>
                            <a:gd name="connsiteX11" fmla="*/ 47686 w 673160"/>
                            <a:gd name="connsiteY11" fmla="*/ 521335 h 706375"/>
                            <a:gd name="connsiteX12" fmla="*/ 200086 w 673160"/>
                            <a:gd name="connsiteY12" fmla="*/ 459423 h 706375"/>
                            <a:gd name="connsiteX13" fmla="*/ 109598 w 673160"/>
                            <a:gd name="connsiteY13" fmla="*/ 554673 h 706375"/>
                            <a:gd name="connsiteX14" fmla="*/ 161986 w 673160"/>
                            <a:gd name="connsiteY14" fmla="*/ 640398 h 706375"/>
                            <a:gd name="connsiteX15" fmla="*/ 290573 w 673160"/>
                            <a:gd name="connsiteY15" fmla="*/ 611823 h 706375"/>
                            <a:gd name="connsiteX16" fmla="*/ 342961 w 673160"/>
                            <a:gd name="connsiteY16" fmla="*/ 554673 h 706375"/>
                            <a:gd name="connsiteX17" fmla="*/ 257236 w 673160"/>
                            <a:gd name="connsiteY17" fmla="*/ 678498 h 706375"/>
                            <a:gd name="connsiteX18" fmla="*/ 371536 w 673160"/>
                            <a:gd name="connsiteY18" fmla="*/ 697548 h 706375"/>
                            <a:gd name="connsiteX19" fmla="*/ 581086 w 673160"/>
                            <a:gd name="connsiteY19" fmla="*/ 564198 h 706375"/>
                            <a:gd name="connsiteX20" fmla="*/ 666811 w 673160"/>
                            <a:gd name="connsiteY20" fmla="*/ 373698 h 706375"/>
                            <a:gd name="connsiteX21" fmla="*/ 666811 w 673160"/>
                            <a:gd name="connsiteY21" fmla="*/ 278448 h 706375"/>
                            <a:gd name="connsiteX22" fmla="*/ 666811 w 673160"/>
                            <a:gd name="connsiteY22" fmla="*/ 221298 h 706375"/>
                            <a:gd name="connsiteX23" fmla="*/ 628711 w 673160"/>
                            <a:gd name="connsiteY23" fmla="*/ 230823 h 706375"/>
                            <a:gd name="connsiteX24" fmla="*/ 657286 w 673160"/>
                            <a:gd name="connsiteY24" fmla="*/ 87948 h 706375"/>
                            <a:gd name="connsiteX25" fmla="*/ 590611 w 673160"/>
                            <a:gd name="connsiteY25" fmla="*/ 40323 h 706375"/>
                            <a:gd name="connsiteX26" fmla="*/ 447736 w 673160"/>
                            <a:gd name="connsiteY26" fmla="*/ 2223 h 706375"/>
                            <a:gd name="connsiteX0" fmla="*/ 447736 w 673160"/>
                            <a:gd name="connsiteY0" fmla="*/ 2223 h 706375"/>
                            <a:gd name="connsiteX1" fmla="*/ 409636 w 673160"/>
                            <a:gd name="connsiteY1" fmla="*/ 106998 h 706375"/>
                            <a:gd name="connsiteX2" fmla="*/ 285811 w 673160"/>
                            <a:gd name="connsiteY2" fmla="*/ 30798 h 706375"/>
                            <a:gd name="connsiteX3" fmla="*/ 133411 w 673160"/>
                            <a:gd name="connsiteY3" fmla="*/ 135573 h 706375"/>
                            <a:gd name="connsiteX4" fmla="*/ 66736 w 673160"/>
                            <a:gd name="connsiteY4" fmla="*/ 226061 h 706375"/>
                            <a:gd name="connsiteX5" fmla="*/ 57211 w 673160"/>
                            <a:gd name="connsiteY5" fmla="*/ 307023 h 706375"/>
                            <a:gd name="connsiteX6" fmla="*/ 123886 w 673160"/>
                            <a:gd name="connsiteY6" fmla="*/ 335598 h 706375"/>
                            <a:gd name="connsiteX7" fmla="*/ 190561 w 673160"/>
                            <a:gd name="connsiteY7" fmla="*/ 240348 h 706375"/>
                            <a:gd name="connsiteX8" fmla="*/ 149898 w 673160"/>
                            <a:gd name="connsiteY8" fmla="*/ 303539 h 706375"/>
                            <a:gd name="connsiteX9" fmla="*/ 54648 w 673160"/>
                            <a:gd name="connsiteY9" fmla="*/ 384502 h 706375"/>
                            <a:gd name="connsiteX10" fmla="*/ 61 w 673160"/>
                            <a:gd name="connsiteY10" fmla="*/ 392748 h 706375"/>
                            <a:gd name="connsiteX11" fmla="*/ 47686 w 673160"/>
                            <a:gd name="connsiteY11" fmla="*/ 521335 h 706375"/>
                            <a:gd name="connsiteX12" fmla="*/ 200086 w 673160"/>
                            <a:gd name="connsiteY12" fmla="*/ 459423 h 706375"/>
                            <a:gd name="connsiteX13" fmla="*/ 109598 w 673160"/>
                            <a:gd name="connsiteY13" fmla="*/ 554673 h 706375"/>
                            <a:gd name="connsiteX14" fmla="*/ 161986 w 673160"/>
                            <a:gd name="connsiteY14" fmla="*/ 640398 h 706375"/>
                            <a:gd name="connsiteX15" fmla="*/ 290573 w 673160"/>
                            <a:gd name="connsiteY15" fmla="*/ 611823 h 706375"/>
                            <a:gd name="connsiteX16" fmla="*/ 342961 w 673160"/>
                            <a:gd name="connsiteY16" fmla="*/ 554673 h 706375"/>
                            <a:gd name="connsiteX17" fmla="*/ 257236 w 673160"/>
                            <a:gd name="connsiteY17" fmla="*/ 678498 h 706375"/>
                            <a:gd name="connsiteX18" fmla="*/ 371536 w 673160"/>
                            <a:gd name="connsiteY18" fmla="*/ 697548 h 706375"/>
                            <a:gd name="connsiteX19" fmla="*/ 581086 w 673160"/>
                            <a:gd name="connsiteY19" fmla="*/ 564198 h 706375"/>
                            <a:gd name="connsiteX20" fmla="*/ 666811 w 673160"/>
                            <a:gd name="connsiteY20" fmla="*/ 373698 h 706375"/>
                            <a:gd name="connsiteX21" fmla="*/ 666811 w 673160"/>
                            <a:gd name="connsiteY21" fmla="*/ 278448 h 706375"/>
                            <a:gd name="connsiteX22" fmla="*/ 666811 w 673160"/>
                            <a:gd name="connsiteY22" fmla="*/ 221298 h 706375"/>
                            <a:gd name="connsiteX23" fmla="*/ 628711 w 673160"/>
                            <a:gd name="connsiteY23" fmla="*/ 230823 h 706375"/>
                            <a:gd name="connsiteX24" fmla="*/ 657286 w 673160"/>
                            <a:gd name="connsiteY24" fmla="*/ 87948 h 706375"/>
                            <a:gd name="connsiteX25" fmla="*/ 590611 w 673160"/>
                            <a:gd name="connsiteY25" fmla="*/ 40323 h 706375"/>
                            <a:gd name="connsiteX26" fmla="*/ 447736 w 673160"/>
                            <a:gd name="connsiteY26" fmla="*/ 2223 h 706375"/>
                            <a:gd name="connsiteX0" fmla="*/ 412997 w 638421"/>
                            <a:gd name="connsiteY0" fmla="*/ 2223 h 706375"/>
                            <a:gd name="connsiteX1" fmla="*/ 374897 w 638421"/>
                            <a:gd name="connsiteY1" fmla="*/ 106998 h 706375"/>
                            <a:gd name="connsiteX2" fmla="*/ 251072 w 638421"/>
                            <a:gd name="connsiteY2" fmla="*/ 30798 h 706375"/>
                            <a:gd name="connsiteX3" fmla="*/ 98672 w 638421"/>
                            <a:gd name="connsiteY3" fmla="*/ 135573 h 706375"/>
                            <a:gd name="connsiteX4" fmla="*/ 31997 w 638421"/>
                            <a:gd name="connsiteY4" fmla="*/ 226061 h 706375"/>
                            <a:gd name="connsiteX5" fmla="*/ 22472 w 638421"/>
                            <a:gd name="connsiteY5" fmla="*/ 307023 h 706375"/>
                            <a:gd name="connsiteX6" fmla="*/ 89147 w 638421"/>
                            <a:gd name="connsiteY6" fmla="*/ 335598 h 706375"/>
                            <a:gd name="connsiteX7" fmla="*/ 155822 w 638421"/>
                            <a:gd name="connsiteY7" fmla="*/ 240348 h 706375"/>
                            <a:gd name="connsiteX8" fmla="*/ 115159 w 638421"/>
                            <a:gd name="connsiteY8" fmla="*/ 303539 h 706375"/>
                            <a:gd name="connsiteX9" fmla="*/ 19909 w 638421"/>
                            <a:gd name="connsiteY9" fmla="*/ 384502 h 706375"/>
                            <a:gd name="connsiteX10" fmla="*/ 12947 w 638421"/>
                            <a:gd name="connsiteY10" fmla="*/ 521335 h 706375"/>
                            <a:gd name="connsiteX11" fmla="*/ 165347 w 638421"/>
                            <a:gd name="connsiteY11" fmla="*/ 459423 h 706375"/>
                            <a:gd name="connsiteX12" fmla="*/ 74859 w 638421"/>
                            <a:gd name="connsiteY12" fmla="*/ 554673 h 706375"/>
                            <a:gd name="connsiteX13" fmla="*/ 127247 w 638421"/>
                            <a:gd name="connsiteY13" fmla="*/ 640398 h 706375"/>
                            <a:gd name="connsiteX14" fmla="*/ 255834 w 638421"/>
                            <a:gd name="connsiteY14" fmla="*/ 611823 h 706375"/>
                            <a:gd name="connsiteX15" fmla="*/ 308222 w 638421"/>
                            <a:gd name="connsiteY15" fmla="*/ 554673 h 706375"/>
                            <a:gd name="connsiteX16" fmla="*/ 222497 w 638421"/>
                            <a:gd name="connsiteY16" fmla="*/ 678498 h 706375"/>
                            <a:gd name="connsiteX17" fmla="*/ 336797 w 638421"/>
                            <a:gd name="connsiteY17" fmla="*/ 697548 h 706375"/>
                            <a:gd name="connsiteX18" fmla="*/ 546347 w 638421"/>
                            <a:gd name="connsiteY18" fmla="*/ 564198 h 706375"/>
                            <a:gd name="connsiteX19" fmla="*/ 632072 w 638421"/>
                            <a:gd name="connsiteY19" fmla="*/ 373698 h 706375"/>
                            <a:gd name="connsiteX20" fmla="*/ 632072 w 638421"/>
                            <a:gd name="connsiteY20" fmla="*/ 278448 h 706375"/>
                            <a:gd name="connsiteX21" fmla="*/ 632072 w 638421"/>
                            <a:gd name="connsiteY21" fmla="*/ 221298 h 706375"/>
                            <a:gd name="connsiteX22" fmla="*/ 593972 w 638421"/>
                            <a:gd name="connsiteY22" fmla="*/ 230823 h 706375"/>
                            <a:gd name="connsiteX23" fmla="*/ 622547 w 638421"/>
                            <a:gd name="connsiteY23" fmla="*/ 87948 h 706375"/>
                            <a:gd name="connsiteX24" fmla="*/ 555872 w 638421"/>
                            <a:gd name="connsiteY24" fmla="*/ 40323 h 706375"/>
                            <a:gd name="connsiteX25" fmla="*/ 412997 w 638421"/>
                            <a:gd name="connsiteY25" fmla="*/ 2223 h 706375"/>
                            <a:gd name="connsiteX0" fmla="*/ 415057 w 640481"/>
                            <a:gd name="connsiteY0" fmla="*/ 2223 h 706375"/>
                            <a:gd name="connsiteX1" fmla="*/ 376957 w 640481"/>
                            <a:gd name="connsiteY1" fmla="*/ 106998 h 706375"/>
                            <a:gd name="connsiteX2" fmla="*/ 253132 w 640481"/>
                            <a:gd name="connsiteY2" fmla="*/ 30798 h 706375"/>
                            <a:gd name="connsiteX3" fmla="*/ 100732 w 640481"/>
                            <a:gd name="connsiteY3" fmla="*/ 135573 h 706375"/>
                            <a:gd name="connsiteX4" fmla="*/ 34057 w 640481"/>
                            <a:gd name="connsiteY4" fmla="*/ 226061 h 706375"/>
                            <a:gd name="connsiteX5" fmla="*/ 24532 w 640481"/>
                            <a:gd name="connsiteY5" fmla="*/ 307023 h 706375"/>
                            <a:gd name="connsiteX6" fmla="*/ 91207 w 640481"/>
                            <a:gd name="connsiteY6" fmla="*/ 335598 h 706375"/>
                            <a:gd name="connsiteX7" fmla="*/ 157882 w 640481"/>
                            <a:gd name="connsiteY7" fmla="*/ 240348 h 706375"/>
                            <a:gd name="connsiteX8" fmla="*/ 117219 w 640481"/>
                            <a:gd name="connsiteY8" fmla="*/ 303539 h 706375"/>
                            <a:gd name="connsiteX9" fmla="*/ 17207 w 640481"/>
                            <a:gd name="connsiteY9" fmla="*/ 451177 h 706375"/>
                            <a:gd name="connsiteX10" fmla="*/ 15007 w 640481"/>
                            <a:gd name="connsiteY10" fmla="*/ 521335 h 706375"/>
                            <a:gd name="connsiteX11" fmla="*/ 167407 w 640481"/>
                            <a:gd name="connsiteY11" fmla="*/ 459423 h 706375"/>
                            <a:gd name="connsiteX12" fmla="*/ 76919 w 640481"/>
                            <a:gd name="connsiteY12" fmla="*/ 554673 h 706375"/>
                            <a:gd name="connsiteX13" fmla="*/ 129307 w 640481"/>
                            <a:gd name="connsiteY13" fmla="*/ 640398 h 706375"/>
                            <a:gd name="connsiteX14" fmla="*/ 257894 w 640481"/>
                            <a:gd name="connsiteY14" fmla="*/ 611823 h 706375"/>
                            <a:gd name="connsiteX15" fmla="*/ 310282 w 640481"/>
                            <a:gd name="connsiteY15" fmla="*/ 554673 h 706375"/>
                            <a:gd name="connsiteX16" fmla="*/ 224557 w 640481"/>
                            <a:gd name="connsiteY16" fmla="*/ 678498 h 706375"/>
                            <a:gd name="connsiteX17" fmla="*/ 338857 w 640481"/>
                            <a:gd name="connsiteY17" fmla="*/ 697548 h 706375"/>
                            <a:gd name="connsiteX18" fmla="*/ 548407 w 640481"/>
                            <a:gd name="connsiteY18" fmla="*/ 564198 h 706375"/>
                            <a:gd name="connsiteX19" fmla="*/ 634132 w 640481"/>
                            <a:gd name="connsiteY19" fmla="*/ 373698 h 706375"/>
                            <a:gd name="connsiteX20" fmla="*/ 634132 w 640481"/>
                            <a:gd name="connsiteY20" fmla="*/ 278448 h 706375"/>
                            <a:gd name="connsiteX21" fmla="*/ 634132 w 640481"/>
                            <a:gd name="connsiteY21" fmla="*/ 221298 h 706375"/>
                            <a:gd name="connsiteX22" fmla="*/ 596032 w 640481"/>
                            <a:gd name="connsiteY22" fmla="*/ 230823 h 706375"/>
                            <a:gd name="connsiteX23" fmla="*/ 624607 w 640481"/>
                            <a:gd name="connsiteY23" fmla="*/ 87948 h 706375"/>
                            <a:gd name="connsiteX24" fmla="*/ 557932 w 640481"/>
                            <a:gd name="connsiteY24" fmla="*/ 40323 h 706375"/>
                            <a:gd name="connsiteX25" fmla="*/ 415057 w 640481"/>
                            <a:gd name="connsiteY25" fmla="*/ 2223 h 706375"/>
                            <a:gd name="connsiteX0" fmla="*/ 423166 w 648590"/>
                            <a:gd name="connsiteY0" fmla="*/ 2223 h 706375"/>
                            <a:gd name="connsiteX1" fmla="*/ 385066 w 648590"/>
                            <a:gd name="connsiteY1" fmla="*/ 106998 h 706375"/>
                            <a:gd name="connsiteX2" fmla="*/ 261241 w 648590"/>
                            <a:gd name="connsiteY2" fmla="*/ 30798 h 706375"/>
                            <a:gd name="connsiteX3" fmla="*/ 108841 w 648590"/>
                            <a:gd name="connsiteY3" fmla="*/ 135573 h 706375"/>
                            <a:gd name="connsiteX4" fmla="*/ 42166 w 648590"/>
                            <a:gd name="connsiteY4" fmla="*/ 226061 h 706375"/>
                            <a:gd name="connsiteX5" fmla="*/ 32641 w 648590"/>
                            <a:gd name="connsiteY5" fmla="*/ 307023 h 706375"/>
                            <a:gd name="connsiteX6" fmla="*/ 99316 w 648590"/>
                            <a:gd name="connsiteY6" fmla="*/ 335598 h 706375"/>
                            <a:gd name="connsiteX7" fmla="*/ 165991 w 648590"/>
                            <a:gd name="connsiteY7" fmla="*/ 240348 h 706375"/>
                            <a:gd name="connsiteX8" fmla="*/ 125328 w 648590"/>
                            <a:gd name="connsiteY8" fmla="*/ 303539 h 706375"/>
                            <a:gd name="connsiteX9" fmla="*/ 11029 w 648590"/>
                            <a:gd name="connsiteY9" fmla="*/ 441652 h 706375"/>
                            <a:gd name="connsiteX10" fmla="*/ 23116 w 648590"/>
                            <a:gd name="connsiteY10" fmla="*/ 521335 h 706375"/>
                            <a:gd name="connsiteX11" fmla="*/ 175516 w 648590"/>
                            <a:gd name="connsiteY11" fmla="*/ 459423 h 706375"/>
                            <a:gd name="connsiteX12" fmla="*/ 85028 w 648590"/>
                            <a:gd name="connsiteY12" fmla="*/ 554673 h 706375"/>
                            <a:gd name="connsiteX13" fmla="*/ 137416 w 648590"/>
                            <a:gd name="connsiteY13" fmla="*/ 640398 h 706375"/>
                            <a:gd name="connsiteX14" fmla="*/ 266003 w 648590"/>
                            <a:gd name="connsiteY14" fmla="*/ 611823 h 706375"/>
                            <a:gd name="connsiteX15" fmla="*/ 318391 w 648590"/>
                            <a:gd name="connsiteY15" fmla="*/ 554673 h 706375"/>
                            <a:gd name="connsiteX16" fmla="*/ 232666 w 648590"/>
                            <a:gd name="connsiteY16" fmla="*/ 678498 h 706375"/>
                            <a:gd name="connsiteX17" fmla="*/ 346966 w 648590"/>
                            <a:gd name="connsiteY17" fmla="*/ 697548 h 706375"/>
                            <a:gd name="connsiteX18" fmla="*/ 556516 w 648590"/>
                            <a:gd name="connsiteY18" fmla="*/ 564198 h 706375"/>
                            <a:gd name="connsiteX19" fmla="*/ 642241 w 648590"/>
                            <a:gd name="connsiteY19" fmla="*/ 373698 h 706375"/>
                            <a:gd name="connsiteX20" fmla="*/ 642241 w 648590"/>
                            <a:gd name="connsiteY20" fmla="*/ 278448 h 706375"/>
                            <a:gd name="connsiteX21" fmla="*/ 642241 w 648590"/>
                            <a:gd name="connsiteY21" fmla="*/ 221298 h 706375"/>
                            <a:gd name="connsiteX22" fmla="*/ 604141 w 648590"/>
                            <a:gd name="connsiteY22" fmla="*/ 230823 h 706375"/>
                            <a:gd name="connsiteX23" fmla="*/ 632716 w 648590"/>
                            <a:gd name="connsiteY23" fmla="*/ 87948 h 706375"/>
                            <a:gd name="connsiteX24" fmla="*/ 566041 w 648590"/>
                            <a:gd name="connsiteY24" fmla="*/ 40323 h 706375"/>
                            <a:gd name="connsiteX25" fmla="*/ 423166 w 648590"/>
                            <a:gd name="connsiteY25" fmla="*/ 2223 h 706375"/>
                            <a:gd name="connsiteX0" fmla="*/ 416239 w 641663"/>
                            <a:gd name="connsiteY0" fmla="*/ 2223 h 706375"/>
                            <a:gd name="connsiteX1" fmla="*/ 378139 w 641663"/>
                            <a:gd name="connsiteY1" fmla="*/ 106998 h 706375"/>
                            <a:gd name="connsiteX2" fmla="*/ 254314 w 641663"/>
                            <a:gd name="connsiteY2" fmla="*/ 30798 h 706375"/>
                            <a:gd name="connsiteX3" fmla="*/ 101914 w 641663"/>
                            <a:gd name="connsiteY3" fmla="*/ 135573 h 706375"/>
                            <a:gd name="connsiteX4" fmla="*/ 35239 w 641663"/>
                            <a:gd name="connsiteY4" fmla="*/ 226061 h 706375"/>
                            <a:gd name="connsiteX5" fmla="*/ 25714 w 641663"/>
                            <a:gd name="connsiteY5" fmla="*/ 307023 h 706375"/>
                            <a:gd name="connsiteX6" fmla="*/ 92389 w 641663"/>
                            <a:gd name="connsiteY6" fmla="*/ 335598 h 706375"/>
                            <a:gd name="connsiteX7" fmla="*/ 159064 w 641663"/>
                            <a:gd name="connsiteY7" fmla="*/ 240348 h 706375"/>
                            <a:gd name="connsiteX8" fmla="*/ 118401 w 641663"/>
                            <a:gd name="connsiteY8" fmla="*/ 303539 h 706375"/>
                            <a:gd name="connsiteX9" fmla="*/ 4102 w 641663"/>
                            <a:gd name="connsiteY9" fmla="*/ 441652 h 706375"/>
                            <a:gd name="connsiteX10" fmla="*/ 54289 w 641663"/>
                            <a:gd name="connsiteY10" fmla="*/ 535622 h 706375"/>
                            <a:gd name="connsiteX11" fmla="*/ 168589 w 641663"/>
                            <a:gd name="connsiteY11" fmla="*/ 459423 h 706375"/>
                            <a:gd name="connsiteX12" fmla="*/ 78101 w 641663"/>
                            <a:gd name="connsiteY12" fmla="*/ 554673 h 706375"/>
                            <a:gd name="connsiteX13" fmla="*/ 130489 w 641663"/>
                            <a:gd name="connsiteY13" fmla="*/ 640398 h 706375"/>
                            <a:gd name="connsiteX14" fmla="*/ 259076 w 641663"/>
                            <a:gd name="connsiteY14" fmla="*/ 611823 h 706375"/>
                            <a:gd name="connsiteX15" fmla="*/ 311464 w 641663"/>
                            <a:gd name="connsiteY15" fmla="*/ 554673 h 706375"/>
                            <a:gd name="connsiteX16" fmla="*/ 225739 w 641663"/>
                            <a:gd name="connsiteY16" fmla="*/ 678498 h 706375"/>
                            <a:gd name="connsiteX17" fmla="*/ 340039 w 641663"/>
                            <a:gd name="connsiteY17" fmla="*/ 697548 h 706375"/>
                            <a:gd name="connsiteX18" fmla="*/ 549589 w 641663"/>
                            <a:gd name="connsiteY18" fmla="*/ 564198 h 706375"/>
                            <a:gd name="connsiteX19" fmla="*/ 635314 w 641663"/>
                            <a:gd name="connsiteY19" fmla="*/ 373698 h 706375"/>
                            <a:gd name="connsiteX20" fmla="*/ 635314 w 641663"/>
                            <a:gd name="connsiteY20" fmla="*/ 278448 h 706375"/>
                            <a:gd name="connsiteX21" fmla="*/ 635314 w 641663"/>
                            <a:gd name="connsiteY21" fmla="*/ 221298 h 706375"/>
                            <a:gd name="connsiteX22" fmla="*/ 597214 w 641663"/>
                            <a:gd name="connsiteY22" fmla="*/ 230823 h 706375"/>
                            <a:gd name="connsiteX23" fmla="*/ 625789 w 641663"/>
                            <a:gd name="connsiteY23" fmla="*/ 87948 h 706375"/>
                            <a:gd name="connsiteX24" fmla="*/ 559114 w 641663"/>
                            <a:gd name="connsiteY24" fmla="*/ 40323 h 706375"/>
                            <a:gd name="connsiteX25" fmla="*/ 416239 w 641663"/>
                            <a:gd name="connsiteY25" fmla="*/ 2223 h 706375"/>
                            <a:gd name="connsiteX0" fmla="*/ 416239 w 641663"/>
                            <a:gd name="connsiteY0" fmla="*/ 2223 h 706375"/>
                            <a:gd name="connsiteX1" fmla="*/ 378139 w 641663"/>
                            <a:gd name="connsiteY1" fmla="*/ 106998 h 706375"/>
                            <a:gd name="connsiteX2" fmla="*/ 254314 w 641663"/>
                            <a:gd name="connsiteY2" fmla="*/ 30798 h 706375"/>
                            <a:gd name="connsiteX3" fmla="*/ 101914 w 641663"/>
                            <a:gd name="connsiteY3" fmla="*/ 135573 h 706375"/>
                            <a:gd name="connsiteX4" fmla="*/ 35239 w 641663"/>
                            <a:gd name="connsiteY4" fmla="*/ 226061 h 706375"/>
                            <a:gd name="connsiteX5" fmla="*/ 25714 w 641663"/>
                            <a:gd name="connsiteY5" fmla="*/ 307023 h 706375"/>
                            <a:gd name="connsiteX6" fmla="*/ 92389 w 641663"/>
                            <a:gd name="connsiteY6" fmla="*/ 335598 h 706375"/>
                            <a:gd name="connsiteX7" fmla="*/ 159064 w 641663"/>
                            <a:gd name="connsiteY7" fmla="*/ 240348 h 706375"/>
                            <a:gd name="connsiteX8" fmla="*/ 118401 w 641663"/>
                            <a:gd name="connsiteY8" fmla="*/ 303539 h 706375"/>
                            <a:gd name="connsiteX9" fmla="*/ 4102 w 641663"/>
                            <a:gd name="connsiteY9" fmla="*/ 441652 h 706375"/>
                            <a:gd name="connsiteX10" fmla="*/ 54289 w 641663"/>
                            <a:gd name="connsiteY10" fmla="*/ 535622 h 706375"/>
                            <a:gd name="connsiteX11" fmla="*/ 168589 w 641663"/>
                            <a:gd name="connsiteY11" fmla="*/ 459423 h 706375"/>
                            <a:gd name="connsiteX12" fmla="*/ 78101 w 641663"/>
                            <a:gd name="connsiteY12" fmla="*/ 554673 h 706375"/>
                            <a:gd name="connsiteX13" fmla="*/ 130489 w 641663"/>
                            <a:gd name="connsiteY13" fmla="*/ 640398 h 706375"/>
                            <a:gd name="connsiteX14" fmla="*/ 259076 w 641663"/>
                            <a:gd name="connsiteY14" fmla="*/ 611823 h 706375"/>
                            <a:gd name="connsiteX15" fmla="*/ 311464 w 641663"/>
                            <a:gd name="connsiteY15" fmla="*/ 554673 h 706375"/>
                            <a:gd name="connsiteX16" fmla="*/ 225739 w 641663"/>
                            <a:gd name="connsiteY16" fmla="*/ 678498 h 706375"/>
                            <a:gd name="connsiteX17" fmla="*/ 340039 w 641663"/>
                            <a:gd name="connsiteY17" fmla="*/ 697548 h 706375"/>
                            <a:gd name="connsiteX18" fmla="*/ 549589 w 641663"/>
                            <a:gd name="connsiteY18" fmla="*/ 564198 h 706375"/>
                            <a:gd name="connsiteX19" fmla="*/ 635314 w 641663"/>
                            <a:gd name="connsiteY19" fmla="*/ 373698 h 706375"/>
                            <a:gd name="connsiteX20" fmla="*/ 635314 w 641663"/>
                            <a:gd name="connsiteY20" fmla="*/ 278448 h 706375"/>
                            <a:gd name="connsiteX21" fmla="*/ 635314 w 641663"/>
                            <a:gd name="connsiteY21" fmla="*/ 221298 h 706375"/>
                            <a:gd name="connsiteX22" fmla="*/ 618041 w 641663"/>
                            <a:gd name="connsiteY22" fmla="*/ 199422 h 706375"/>
                            <a:gd name="connsiteX23" fmla="*/ 625789 w 641663"/>
                            <a:gd name="connsiteY23" fmla="*/ 87948 h 706375"/>
                            <a:gd name="connsiteX24" fmla="*/ 559114 w 641663"/>
                            <a:gd name="connsiteY24" fmla="*/ 40323 h 706375"/>
                            <a:gd name="connsiteX25" fmla="*/ 416239 w 641663"/>
                            <a:gd name="connsiteY25" fmla="*/ 2223 h 706375"/>
                            <a:gd name="connsiteX0" fmla="*/ 416239 w 641663"/>
                            <a:gd name="connsiteY0" fmla="*/ 905 h 705057"/>
                            <a:gd name="connsiteX1" fmla="*/ 367856 w 641663"/>
                            <a:gd name="connsiteY1" fmla="*/ 77087 h 705057"/>
                            <a:gd name="connsiteX2" fmla="*/ 254314 w 641663"/>
                            <a:gd name="connsiteY2" fmla="*/ 29480 h 705057"/>
                            <a:gd name="connsiteX3" fmla="*/ 101914 w 641663"/>
                            <a:gd name="connsiteY3" fmla="*/ 134255 h 705057"/>
                            <a:gd name="connsiteX4" fmla="*/ 35239 w 641663"/>
                            <a:gd name="connsiteY4" fmla="*/ 224743 h 705057"/>
                            <a:gd name="connsiteX5" fmla="*/ 25714 w 641663"/>
                            <a:gd name="connsiteY5" fmla="*/ 305705 h 705057"/>
                            <a:gd name="connsiteX6" fmla="*/ 92389 w 641663"/>
                            <a:gd name="connsiteY6" fmla="*/ 334280 h 705057"/>
                            <a:gd name="connsiteX7" fmla="*/ 159064 w 641663"/>
                            <a:gd name="connsiteY7" fmla="*/ 239030 h 705057"/>
                            <a:gd name="connsiteX8" fmla="*/ 118401 w 641663"/>
                            <a:gd name="connsiteY8" fmla="*/ 302221 h 705057"/>
                            <a:gd name="connsiteX9" fmla="*/ 4102 w 641663"/>
                            <a:gd name="connsiteY9" fmla="*/ 440334 h 705057"/>
                            <a:gd name="connsiteX10" fmla="*/ 54289 w 641663"/>
                            <a:gd name="connsiteY10" fmla="*/ 534304 h 705057"/>
                            <a:gd name="connsiteX11" fmla="*/ 168589 w 641663"/>
                            <a:gd name="connsiteY11" fmla="*/ 458105 h 705057"/>
                            <a:gd name="connsiteX12" fmla="*/ 78101 w 641663"/>
                            <a:gd name="connsiteY12" fmla="*/ 553355 h 705057"/>
                            <a:gd name="connsiteX13" fmla="*/ 130489 w 641663"/>
                            <a:gd name="connsiteY13" fmla="*/ 639080 h 705057"/>
                            <a:gd name="connsiteX14" fmla="*/ 259076 w 641663"/>
                            <a:gd name="connsiteY14" fmla="*/ 610505 h 705057"/>
                            <a:gd name="connsiteX15" fmla="*/ 311464 w 641663"/>
                            <a:gd name="connsiteY15" fmla="*/ 553355 h 705057"/>
                            <a:gd name="connsiteX16" fmla="*/ 225739 w 641663"/>
                            <a:gd name="connsiteY16" fmla="*/ 677180 h 705057"/>
                            <a:gd name="connsiteX17" fmla="*/ 340039 w 641663"/>
                            <a:gd name="connsiteY17" fmla="*/ 696230 h 705057"/>
                            <a:gd name="connsiteX18" fmla="*/ 549589 w 641663"/>
                            <a:gd name="connsiteY18" fmla="*/ 562880 h 705057"/>
                            <a:gd name="connsiteX19" fmla="*/ 635314 w 641663"/>
                            <a:gd name="connsiteY19" fmla="*/ 372380 h 705057"/>
                            <a:gd name="connsiteX20" fmla="*/ 635314 w 641663"/>
                            <a:gd name="connsiteY20" fmla="*/ 277130 h 705057"/>
                            <a:gd name="connsiteX21" fmla="*/ 635314 w 641663"/>
                            <a:gd name="connsiteY21" fmla="*/ 219980 h 705057"/>
                            <a:gd name="connsiteX22" fmla="*/ 618041 w 641663"/>
                            <a:gd name="connsiteY22" fmla="*/ 198104 h 705057"/>
                            <a:gd name="connsiteX23" fmla="*/ 625789 w 641663"/>
                            <a:gd name="connsiteY23" fmla="*/ 86630 h 705057"/>
                            <a:gd name="connsiteX24" fmla="*/ 559114 w 641663"/>
                            <a:gd name="connsiteY24" fmla="*/ 39005 h 705057"/>
                            <a:gd name="connsiteX25" fmla="*/ 416239 w 641663"/>
                            <a:gd name="connsiteY25" fmla="*/ 905 h 705057"/>
                            <a:gd name="connsiteX0" fmla="*/ 416239 w 641663"/>
                            <a:gd name="connsiteY0" fmla="*/ 65 h 704217"/>
                            <a:gd name="connsiteX1" fmla="*/ 365350 w 641663"/>
                            <a:gd name="connsiteY1" fmla="*/ 46949 h 704217"/>
                            <a:gd name="connsiteX2" fmla="*/ 254314 w 641663"/>
                            <a:gd name="connsiteY2" fmla="*/ 28640 h 704217"/>
                            <a:gd name="connsiteX3" fmla="*/ 101914 w 641663"/>
                            <a:gd name="connsiteY3" fmla="*/ 133415 h 704217"/>
                            <a:gd name="connsiteX4" fmla="*/ 35239 w 641663"/>
                            <a:gd name="connsiteY4" fmla="*/ 223903 h 704217"/>
                            <a:gd name="connsiteX5" fmla="*/ 25714 w 641663"/>
                            <a:gd name="connsiteY5" fmla="*/ 304865 h 704217"/>
                            <a:gd name="connsiteX6" fmla="*/ 92389 w 641663"/>
                            <a:gd name="connsiteY6" fmla="*/ 333440 h 704217"/>
                            <a:gd name="connsiteX7" fmla="*/ 159064 w 641663"/>
                            <a:gd name="connsiteY7" fmla="*/ 238190 h 704217"/>
                            <a:gd name="connsiteX8" fmla="*/ 118401 w 641663"/>
                            <a:gd name="connsiteY8" fmla="*/ 301381 h 704217"/>
                            <a:gd name="connsiteX9" fmla="*/ 4102 w 641663"/>
                            <a:gd name="connsiteY9" fmla="*/ 439494 h 704217"/>
                            <a:gd name="connsiteX10" fmla="*/ 54289 w 641663"/>
                            <a:gd name="connsiteY10" fmla="*/ 533464 h 704217"/>
                            <a:gd name="connsiteX11" fmla="*/ 168589 w 641663"/>
                            <a:gd name="connsiteY11" fmla="*/ 457265 h 704217"/>
                            <a:gd name="connsiteX12" fmla="*/ 78101 w 641663"/>
                            <a:gd name="connsiteY12" fmla="*/ 552515 h 704217"/>
                            <a:gd name="connsiteX13" fmla="*/ 130489 w 641663"/>
                            <a:gd name="connsiteY13" fmla="*/ 638240 h 704217"/>
                            <a:gd name="connsiteX14" fmla="*/ 259076 w 641663"/>
                            <a:gd name="connsiteY14" fmla="*/ 609665 h 704217"/>
                            <a:gd name="connsiteX15" fmla="*/ 311464 w 641663"/>
                            <a:gd name="connsiteY15" fmla="*/ 552515 h 704217"/>
                            <a:gd name="connsiteX16" fmla="*/ 225739 w 641663"/>
                            <a:gd name="connsiteY16" fmla="*/ 676340 h 704217"/>
                            <a:gd name="connsiteX17" fmla="*/ 340039 w 641663"/>
                            <a:gd name="connsiteY17" fmla="*/ 695390 h 704217"/>
                            <a:gd name="connsiteX18" fmla="*/ 549589 w 641663"/>
                            <a:gd name="connsiteY18" fmla="*/ 562040 h 704217"/>
                            <a:gd name="connsiteX19" fmla="*/ 635314 w 641663"/>
                            <a:gd name="connsiteY19" fmla="*/ 371540 h 704217"/>
                            <a:gd name="connsiteX20" fmla="*/ 635314 w 641663"/>
                            <a:gd name="connsiteY20" fmla="*/ 276290 h 704217"/>
                            <a:gd name="connsiteX21" fmla="*/ 635314 w 641663"/>
                            <a:gd name="connsiteY21" fmla="*/ 219140 h 704217"/>
                            <a:gd name="connsiteX22" fmla="*/ 618041 w 641663"/>
                            <a:gd name="connsiteY22" fmla="*/ 197264 h 704217"/>
                            <a:gd name="connsiteX23" fmla="*/ 625789 w 641663"/>
                            <a:gd name="connsiteY23" fmla="*/ 85790 h 704217"/>
                            <a:gd name="connsiteX24" fmla="*/ 559114 w 641663"/>
                            <a:gd name="connsiteY24" fmla="*/ 38165 h 704217"/>
                            <a:gd name="connsiteX25" fmla="*/ 416239 w 641663"/>
                            <a:gd name="connsiteY25" fmla="*/ 65 h 704217"/>
                            <a:gd name="connsiteX0" fmla="*/ 416239 w 641663"/>
                            <a:gd name="connsiteY0" fmla="*/ 152 h 704304"/>
                            <a:gd name="connsiteX1" fmla="*/ 371306 w 641663"/>
                            <a:gd name="connsiteY1" fmla="*/ 25028 h 704304"/>
                            <a:gd name="connsiteX2" fmla="*/ 254314 w 641663"/>
                            <a:gd name="connsiteY2" fmla="*/ 28727 h 704304"/>
                            <a:gd name="connsiteX3" fmla="*/ 101914 w 641663"/>
                            <a:gd name="connsiteY3" fmla="*/ 133502 h 704304"/>
                            <a:gd name="connsiteX4" fmla="*/ 35239 w 641663"/>
                            <a:gd name="connsiteY4" fmla="*/ 223990 h 704304"/>
                            <a:gd name="connsiteX5" fmla="*/ 25714 w 641663"/>
                            <a:gd name="connsiteY5" fmla="*/ 304952 h 704304"/>
                            <a:gd name="connsiteX6" fmla="*/ 92389 w 641663"/>
                            <a:gd name="connsiteY6" fmla="*/ 333527 h 704304"/>
                            <a:gd name="connsiteX7" fmla="*/ 159064 w 641663"/>
                            <a:gd name="connsiteY7" fmla="*/ 238277 h 704304"/>
                            <a:gd name="connsiteX8" fmla="*/ 118401 w 641663"/>
                            <a:gd name="connsiteY8" fmla="*/ 301468 h 704304"/>
                            <a:gd name="connsiteX9" fmla="*/ 4102 w 641663"/>
                            <a:gd name="connsiteY9" fmla="*/ 439581 h 704304"/>
                            <a:gd name="connsiteX10" fmla="*/ 54289 w 641663"/>
                            <a:gd name="connsiteY10" fmla="*/ 533551 h 704304"/>
                            <a:gd name="connsiteX11" fmla="*/ 168589 w 641663"/>
                            <a:gd name="connsiteY11" fmla="*/ 457352 h 704304"/>
                            <a:gd name="connsiteX12" fmla="*/ 78101 w 641663"/>
                            <a:gd name="connsiteY12" fmla="*/ 552602 h 704304"/>
                            <a:gd name="connsiteX13" fmla="*/ 130489 w 641663"/>
                            <a:gd name="connsiteY13" fmla="*/ 638327 h 704304"/>
                            <a:gd name="connsiteX14" fmla="*/ 259076 w 641663"/>
                            <a:gd name="connsiteY14" fmla="*/ 609752 h 704304"/>
                            <a:gd name="connsiteX15" fmla="*/ 311464 w 641663"/>
                            <a:gd name="connsiteY15" fmla="*/ 552602 h 704304"/>
                            <a:gd name="connsiteX16" fmla="*/ 225739 w 641663"/>
                            <a:gd name="connsiteY16" fmla="*/ 676427 h 704304"/>
                            <a:gd name="connsiteX17" fmla="*/ 340039 w 641663"/>
                            <a:gd name="connsiteY17" fmla="*/ 695477 h 704304"/>
                            <a:gd name="connsiteX18" fmla="*/ 549589 w 641663"/>
                            <a:gd name="connsiteY18" fmla="*/ 562127 h 704304"/>
                            <a:gd name="connsiteX19" fmla="*/ 635314 w 641663"/>
                            <a:gd name="connsiteY19" fmla="*/ 371627 h 704304"/>
                            <a:gd name="connsiteX20" fmla="*/ 635314 w 641663"/>
                            <a:gd name="connsiteY20" fmla="*/ 276377 h 704304"/>
                            <a:gd name="connsiteX21" fmla="*/ 635314 w 641663"/>
                            <a:gd name="connsiteY21" fmla="*/ 219227 h 704304"/>
                            <a:gd name="connsiteX22" fmla="*/ 618041 w 641663"/>
                            <a:gd name="connsiteY22" fmla="*/ 197351 h 704304"/>
                            <a:gd name="connsiteX23" fmla="*/ 625789 w 641663"/>
                            <a:gd name="connsiteY23" fmla="*/ 85877 h 704304"/>
                            <a:gd name="connsiteX24" fmla="*/ 559114 w 641663"/>
                            <a:gd name="connsiteY24" fmla="*/ 38252 h 704304"/>
                            <a:gd name="connsiteX25" fmla="*/ 416239 w 641663"/>
                            <a:gd name="connsiteY25" fmla="*/ 152 h 704304"/>
                            <a:gd name="connsiteX0" fmla="*/ 416239 w 641663"/>
                            <a:gd name="connsiteY0" fmla="*/ 489 h 704641"/>
                            <a:gd name="connsiteX1" fmla="*/ 336693 w 641663"/>
                            <a:gd name="connsiteY1" fmla="*/ 17754 h 704641"/>
                            <a:gd name="connsiteX2" fmla="*/ 254314 w 641663"/>
                            <a:gd name="connsiteY2" fmla="*/ 29064 h 704641"/>
                            <a:gd name="connsiteX3" fmla="*/ 101914 w 641663"/>
                            <a:gd name="connsiteY3" fmla="*/ 133839 h 704641"/>
                            <a:gd name="connsiteX4" fmla="*/ 35239 w 641663"/>
                            <a:gd name="connsiteY4" fmla="*/ 224327 h 704641"/>
                            <a:gd name="connsiteX5" fmla="*/ 25714 w 641663"/>
                            <a:gd name="connsiteY5" fmla="*/ 305289 h 704641"/>
                            <a:gd name="connsiteX6" fmla="*/ 92389 w 641663"/>
                            <a:gd name="connsiteY6" fmla="*/ 333864 h 704641"/>
                            <a:gd name="connsiteX7" fmla="*/ 159064 w 641663"/>
                            <a:gd name="connsiteY7" fmla="*/ 238614 h 704641"/>
                            <a:gd name="connsiteX8" fmla="*/ 118401 w 641663"/>
                            <a:gd name="connsiteY8" fmla="*/ 301805 h 704641"/>
                            <a:gd name="connsiteX9" fmla="*/ 4102 w 641663"/>
                            <a:gd name="connsiteY9" fmla="*/ 439918 h 704641"/>
                            <a:gd name="connsiteX10" fmla="*/ 54289 w 641663"/>
                            <a:gd name="connsiteY10" fmla="*/ 533888 h 704641"/>
                            <a:gd name="connsiteX11" fmla="*/ 168589 w 641663"/>
                            <a:gd name="connsiteY11" fmla="*/ 457689 h 704641"/>
                            <a:gd name="connsiteX12" fmla="*/ 78101 w 641663"/>
                            <a:gd name="connsiteY12" fmla="*/ 552939 h 704641"/>
                            <a:gd name="connsiteX13" fmla="*/ 130489 w 641663"/>
                            <a:gd name="connsiteY13" fmla="*/ 638664 h 704641"/>
                            <a:gd name="connsiteX14" fmla="*/ 259076 w 641663"/>
                            <a:gd name="connsiteY14" fmla="*/ 610089 h 704641"/>
                            <a:gd name="connsiteX15" fmla="*/ 311464 w 641663"/>
                            <a:gd name="connsiteY15" fmla="*/ 552939 h 704641"/>
                            <a:gd name="connsiteX16" fmla="*/ 225739 w 641663"/>
                            <a:gd name="connsiteY16" fmla="*/ 676764 h 704641"/>
                            <a:gd name="connsiteX17" fmla="*/ 340039 w 641663"/>
                            <a:gd name="connsiteY17" fmla="*/ 695814 h 704641"/>
                            <a:gd name="connsiteX18" fmla="*/ 549589 w 641663"/>
                            <a:gd name="connsiteY18" fmla="*/ 562464 h 704641"/>
                            <a:gd name="connsiteX19" fmla="*/ 635314 w 641663"/>
                            <a:gd name="connsiteY19" fmla="*/ 371964 h 704641"/>
                            <a:gd name="connsiteX20" fmla="*/ 635314 w 641663"/>
                            <a:gd name="connsiteY20" fmla="*/ 276714 h 704641"/>
                            <a:gd name="connsiteX21" fmla="*/ 635314 w 641663"/>
                            <a:gd name="connsiteY21" fmla="*/ 219564 h 704641"/>
                            <a:gd name="connsiteX22" fmla="*/ 618041 w 641663"/>
                            <a:gd name="connsiteY22" fmla="*/ 197688 h 704641"/>
                            <a:gd name="connsiteX23" fmla="*/ 625789 w 641663"/>
                            <a:gd name="connsiteY23" fmla="*/ 86214 h 704641"/>
                            <a:gd name="connsiteX24" fmla="*/ 559114 w 641663"/>
                            <a:gd name="connsiteY24" fmla="*/ 38589 h 704641"/>
                            <a:gd name="connsiteX25" fmla="*/ 416239 w 641663"/>
                            <a:gd name="connsiteY25" fmla="*/ 489 h 704641"/>
                            <a:gd name="connsiteX0" fmla="*/ 416239 w 641663"/>
                            <a:gd name="connsiteY0" fmla="*/ 1850 h 706002"/>
                            <a:gd name="connsiteX1" fmla="*/ 335783 w 641663"/>
                            <a:gd name="connsiteY1" fmla="*/ 8462 h 706002"/>
                            <a:gd name="connsiteX2" fmla="*/ 254314 w 641663"/>
                            <a:gd name="connsiteY2" fmla="*/ 30425 h 706002"/>
                            <a:gd name="connsiteX3" fmla="*/ 101914 w 641663"/>
                            <a:gd name="connsiteY3" fmla="*/ 135200 h 706002"/>
                            <a:gd name="connsiteX4" fmla="*/ 35239 w 641663"/>
                            <a:gd name="connsiteY4" fmla="*/ 225688 h 706002"/>
                            <a:gd name="connsiteX5" fmla="*/ 25714 w 641663"/>
                            <a:gd name="connsiteY5" fmla="*/ 306650 h 706002"/>
                            <a:gd name="connsiteX6" fmla="*/ 92389 w 641663"/>
                            <a:gd name="connsiteY6" fmla="*/ 335225 h 706002"/>
                            <a:gd name="connsiteX7" fmla="*/ 159064 w 641663"/>
                            <a:gd name="connsiteY7" fmla="*/ 239975 h 706002"/>
                            <a:gd name="connsiteX8" fmla="*/ 118401 w 641663"/>
                            <a:gd name="connsiteY8" fmla="*/ 303166 h 706002"/>
                            <a:gd name="connsiteX9" fmla="*/ 4102 w 641663"/>
                            <a:gd name="connsiteY9" fmla="*/ 441279 h 706002"/>
                            <a:gd name="connsiteX10" fmla="*/ 54289 w 641663"/>
                            <a:gd name="connsiteY10" fmla="*/ 535249 h 706002"/>
                            <a:gd name="connsiteX11" fmla="*/ 168589 w 641663"/>
                            <a:gd name="connsiteY11" fmla="*/ 459050 h 706002"/>
                            <a:gd name="connsiteX12" fmla="*/ 78101 w 641663"/>
                            <a:gd name="connsiteY12" fmla="*/ 554300 h 706002"/>
                            <a:gd name="connsiteX13" fmla="*/ 130489 w 641663"/>
                            <a:gd name="connsiteY13" fmla="*/ 640025 h 706002"/>
                            <a:gd name="connsiteX14" fmla="*/ 259076 w 641663"/>
                            <a:gd name="connsiteY14" fmla="*/ 611450 h 706002"/>
                            <a:gd name="connsiteX15" fmla="*/ 311464 w 641663"/>
                            <a:gd name="connsiteY15" fmla="*/ 554300 h 706002"/>
                            <a:gd name="connsiteX16" fmla="*/ 225739 w 641663"/>
                            <a:gd name="connsiteY16" fmla="*/ 678125 h 706002"/>
                            <a:gd name="connsiteX17" fmla="*/ 340039 w 641663"/>
                            <a:gd name="connsiteY17" fmla="*/ 697175 h 706002"/>
                            <a:gd name="connsiteX18" fmla="*/ 549589 w 641663"/>
                            <a:gd name="connsiteY18" fmla="*/ 563825 h 706002"/>
                            <a:gd name="connsiteX19" fmla="*/ 635314 w 641663"/>
                            <a:gd name="connsiteY19" fmla="*/ 373325 h 706002"/>
                            <a:gd name="connsiteX20" fmla="*/ 635314 w 641663"/>
                            <a:gd name="connsiteY20" fmla="*/ 278075 h 706002"/>
                            <a:gd name="connsiteX21" fmla="*/ 635314 w 641663"/>
                            <a:gd name="connsiteY21" fmla="*/ 220925 h 706002"/>
                            <a:gd name="connsiteX22" fmla="*/ 618041 w 641663"/>
                            <a:gd name="connsiteY22" fmla="*/ 199049 h 706002"/>
                            <a:gd name="connsiteX23" fmla="*/ 625789 w 641663"/>
                            <a:gd name="connsiteY23" fmla="*/ 87575 h 706002"/>
                            <a:gd name="connsiteX24" fmla="*/ 559114 w 641663"/>
                            <a:gd name="connsiteY24" fmla="*/ 39950 h 706002"/>
                            <a:gd name="connsiteX25" fmla="*/ 416239 w 641663"/>
                            <a:gd name="connsiteY25" fmla="*/ 1850 h 706002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5314 w 641663"/>
                            <a:gd name="connsiteY21" fmla="*/ 224193 h 709270"/>
                            <a:gd name="connsiteX22" fmla="*/ 618041 w 641663"/>
                            <a:gd name="connsiteY22" fmla="*/ 202317 h 709270"/>
                            <a:gd name="connsiteX23" fmla="*/ 625789 w 641663"/>
                            <a:gd name="connsiteY23" fmla="*/ 90843 h 709270"/>
                            <a:gd name="connsiteX24" fmla="*/ 559114 w 641663"/>
                            <a:gd name="connsiteY24" fmla="*/ 43218 h 709270"/>
                            <a:gd name="connsiteX25" fmla="*/ 486463 w 641663"/>
                            <a:gd name="connsiteY25" fmla="*/ 1463 h 709270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5314 w 641663"/>
                            <a:gd name="connsiteY21" fmla="*/ 224193 h 709270"/>
                            <a:gd name="connsiteX22" fmla="*/ 625789 w 641663"/>
                            <a:gd name="connsiteY22" fmla="*/ 90843 h 709270"/>
                            <a:gd name="connsiteX23" fmla="*/ 559114 w 641663"/>
                            <a:gd name="connsiteY23" fmla="*/ 43218 h 709270"/>
                            <a:gd name="connsiteX24" fmla="*/ 486463 w 641663"/>
                            <a:gd name="connsiteY24" fmla="*/ 1463 h 709270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3947 w 641663"/>
                            <a:gd name="connsiteY21" fmla="*/ 208216 h 709270"/>
                            <a:gd name="connsiteX22" fmla="*/ 625789 w 641663"/>
                            <a:gd name="connsiteY22" fmla="*/ 90843 h 709270"/>
                            <a:gd name="connsiteX23" fmla="*/ 559114 w 641663"/>
                            <a:gd name="connsiteY23" fmla="*/ 43218 h 709270"/>
                            <a:gd name="connsiteX24" fmla="*/ 486463 w 641663"/>
                            <a:gd name="connsiteY24" fmla="*/ 1463 h 709270"/>
                            <a:gd name="connsiteX0" fmla="*/ 486463 w 639618"/>
                            <a:gd name="connsiteY0" fmla="*/ 1463 h 709270"/>
                            <a:gd name="connsiteX1" fmla="*/ 335783 w 639618"/>
                            <a:gd name="connsiteY1" fmla="*/ 11730 h 709270"/>
                            <a:gd name="connsiteX2" fmla="*/ 254314 w 639618"/>
                            <a:gd name="connsiteY2" fmla="*/ 33693 h 709270"/>
                            <a:gd name="connsiteX3" fmla="*/ 101914 w 639618"/>
                            <a:gd name="connsiteY3" fmla="*/ 138468 h 709270"/>
                            <a:gd name="connsiteX4" fmla="*/ 35239 w 639618"/>
                            <a:gd name="connsiteY4" fmla="*/ 228956 h 709270"/>
                            <a:gd name="connsiteX5" fmla="*/ 25714 w 639618"/>
                            <a:gd name="connsiteY5" fmla="*/ 309918 h 709270"/>
                            <a:gd name="connsiteX6" fmla="*/ 92389 w 639618"/>
                            <a:gd name="connsiteY6" fmla="*/ 338493 h 709270"/>
                            <a:gd name="connsiteX7" fmla="*/ 159064 w 639618"/>
                            <a:gd name="connsiteY7" fmla="*/ 243243 h 709270"/>
                            <a:gd name="connsiteX8" fmla="*/ 118401 w 639618"/>
                            <a:gd name="connsiteY8" fmla="*/ 306434 h 709270"/>
                            <a:gd name="connsiteX9" fmla="*/ 4102 w 639618"/>
                            <a:gd name="connsiteY9" fmla="*/ 444547 h 709270"/>
                            <a:gd name="connsiteX10" fmla="*/ 54289 w 639618"/>
                            <a:gd name="connsiteY10" fmla="*/ 538517 h 709270"/>
                            <a:gd name="connsiteX11" fmla="*/ 168589 w 639618"/>
                            <a:gd name="connsiteY11" fmla="*/ 462318 h 709270"/>
                            <a:gd name="connsiteX12" fmla="*/ 78101 w 639618"/>
                            <a:gd name="connsiteY12" fmla="*/ 557568 h 709270"/>
                            <a:gd name="connsiteX13" fmla="*/ 130489 w 639618"/>
                            <a:gd name="connsiteY13" fmla="*/ 643293 h 709270"/>
                            <a:gd name="connsiteX14" fmla="*/ 259076 w 639618"/>
                            <a:gd name="connsiteY14" fmla="*/ 614718 h 709270"/>
                            <a:gd name="connsiteX15" fmla="*/ 311464 w 639618"/>
                            <a:gd name="connsiteY15" fmla="*/ 557568 h 709270"/>
                            <a:gd name="connsiteX16" fmla="*/ 225739 w 639618"/>
                            <a:gd name="connsiteY16" fmla="*/ 681393 h 709270"/>
                            <a:gd name="connsiteX17" fmla="*/ 340039 w 639618"/>
                            <a:gd name="connsiteY17" fmla="*/ 700443 h 709270"/>
                            <a:gd name="connsiteX18" fmla="*/ 549589 w 639618"/>
                            <a:gd name="connsiteY18" fmla="*/ 567093 h 709270"/>
                            <a:gd name="connsiteX19" fmla="*/ 635314 w 639618"/>
                            <a:gd name="connsiteY19" fmla="*/ 376593 h 709270"/>
                            <a:gd name="connsiteX20" fmla="*/ 627677 w 639618"/>
                            <a:gd name="connsiteY20" fmla="*/ 314238 h 709270"/>
                            <a:gd name="connsiteX21" fmla="*/ 633947 w 639618"/>
                            <a:gd name="connsiteY21" fmla="*/ 208216 h 709270"/>
                            <a:gd name="connsiteX22" fmla="*/ 625789 w 639618"/>
                            <a:gd name="connsiteY22" fmla="*/ 90843 h 709270"/>
                            <a:gd name="connsiteX23" fmla="*/ 559114 w 639618"/>
                            <a:gd name="connsiteY23" fmla="*/ 43218 h 709270"/>
                            <a:gd name="connsiteX24" fmla="*/ 486463 w 639618"/>
                            <a:gd name="connsiteY24" fmla="*/ 1463 h 709270"/>
                            <a:gd name="connsiteX0" fmla="*/ 486463 w 634072"/>
                            <a:gd name="connsiteY0" fmla="*/ 1463 h 709270"/>
                            <a:gd name="connsiteX1" fmla="*/ 335783 w 634072"/>
                            <a:gd name="connsiteY1" fmla="*/ 11730 h 709270"/>
                            <a:gd name="connsiteX2" fmla="*/ 254314 w 634072"/>
                            <a:gd name="connsiteY2" fmla="*/ 33693 h 709270"/>
                            <a:gd name="connsiteX3" fmla="*/ 101914 w 634072"/>
                            <a:gd name="connsiteY3" fmla="*/ 138468 h 709270"/>
                            <a:gd name="connsiteX4" fmla="*/ 35239 w 634072"/>
                            <a:gd name="connsiteY4" fmla="*/ 228956 h 709270"/>
                            <a:gd name="connsiteX5" fmla="*/ 25714 w 634072"/>
                            <a:gd name="connsiteY5" fmla="*/ 309918 h 709270"/>
                            <a:gd name="connsiteX6" fmla="*/ 92389 w 634072"/>
                            <a:gd name="connsiteY6" fmla="*/ 338493 h 709270"/>
                            <a:gd name="connsiteX7" fmla="*/ 159064 w 634072"/>
                            <a:gd name="connsiteY7" fmla="*/ 243243 h 709270"/>
                            <a:gd name="connsiteX8" fmla="*/ 118401 w 634072"/>
                            <a:gd name="connsiteY8" fmla="*/ 306434 h 709270"/>
                            <a:gd name="connsiteX9" fmla="*/ 4102 w 634072"/>
                            <a:gd name="connsiteY9" fmla="*/ 444547 h 709270"/>
                            <a:gd name="connsiteX10" fmla="*/ 54289 w 634072"/>
                            <a:gd name="connsiteY10" fmla="*/ 538517 h 709270"/>
                            <a:gd name="connsiteX11" fmla="*/ 168589 w 634072"/>
                            <a:gd name="connsiteY11" fmla="*/ 462318 h 709270"/>
                            <a:gd name="connsiteX12" fmla="*/ 78101 w 634072"/>
                            <a:gd name="connsiteY12" fmla="*/ 557568 h 709270"/>
                            <a:gd name="connsiteX13" fmla="*/ 130489 w 634072"/>
                            <a:gd name="connsiteY13" fmla="*/ 643293 h 709270"/>
                            <a:gd name="connsiteX14" fmla="*/ 259076 w 634072"/>
                            <a:gd name="connsiteY14" fmla="*/ 614718 h 709270"/>
                            <a:gd name="connsiteX15" fmla="*/ 311464 w 634072"/>
                            <a:gd name="connsiteY15" fmla="*/ 557568 h 709270"/>
                            <a:gd name="connsiteX16" fmla="*/ 225739 w 634072"/>
                            <a:gd name="connsiteY16" fmla="*/ 681393 h 709270"/>
                            <a:gd name="connsiteX17" fmla="*/ 340039 w 634072"/>
                            <a:gd name="connsiteY17" fmla="*/ 700443 h 709270"/>
                            <a:gd name="connsiteX18" fmla="*/ 549589 w 634072"/>
                            <a:gd name="connsiteY18" fmla="*/ 567093 h 709270"/>
                            <a:gd name="connsiteX19" fmla="*/ 619759 w 634072"/>
                            <a:gd name="connsiteY19" fmla="*/ 377997 h 709270"/>
                            <a:gd name="connsiteX20" fmla="*/ 627677 w 634072"/>
                            <a:gd name="connsiteY20" fmla="*/ 314238 h 709270"/>
                            <a:gd name="connsiteX21" fmla="*/ 633947 w 634072"/>
                            <a:gd name="connsiteY21" fmla="*/ 208216 h 709270"/>
                            <a:gd name="connsiteX22" fmla="*/ 625789 w 634072"/>
                            <a:gd name="connsiteY22" fmla="*/ 90843 h 709270"/>
                            <a:gd name="connsiteX23" fmla="*/ 559114 w 634072"/>
                            <a:gd name="connsiteY23" fmla="*/ 43218 h 709270"/>
                            <a:gd name="connsiteX24" fmla="*/ 486463 w 634072"/>
                            <a:gd name="connsiteY24" fmla="*/ 1463 h 709270"/>
                            <a:gd name="connsiteX0" fmla="*/ 486463 w 634072"/>
                            <a:gd name="connsiteY0" fmla="*/ 3196 h 711003"/>
                            <a:gd name="connsiteX1" fmla="*/ 353475 w 634072"/>
                            <a:gd name="connsiteY1" fmla="*/ 6498 h 711003"/>
                            <a:gd name="connsiteX2" fmla="*/ 254314 w 634072"/>
                            <a:gd name="connsiteY2" fmla="*/ 35426 h 711003"/>
                            <a:gd name="connsiteX3" fmla="*/ 101914 w 634072"/>
                            <a:gd name="connsiteY3" fmla="*/ 140201 h 711003"/>
                            <a:gd name="connsiteX4" fmla="*/ 35239 w 634072"/>
                            <a:gd name="connsiteY4" fmla="*/ 230689 h 711003"/>
                            <a:gd name="connsiteX5" fmla="*/ 25714 w 634072"/>
                            <a:gd name="connsiteY5" fmla="*/ 311651 h 711003"/>
                            <a:gd name="connsiteX6" fmla="*/ 92389 w 634072"/>
                            <a:gd name="connsiteY6" fmla="*/ 340226 h 711003"/>
                            <a:gd name="connsiteX7" fmla="*/ 159064 w 634072"/>
                            <a:gd name="connsiteY7" fmla="*/ 244976 h 711003"/>
                            <a:gd name="connsiteX8" fmla="*/ 118401 w 634072"/>
                            <a:gd name="connsiteY8" fmla="*/ 308167 h 711003"/>
                            <a:gd name="connsiteX9" fmla="*/ 4102 w 634072"/>
                            <a:gd name="connsiteY9" fmla="*/ 446280 h 711003"/>
                            <a:gd name="connsiteX10" fmla="*/ 54289 w 634072"/>
                            <a:gd name="connsiteY10" fmla="*/ 540250 h 711003"/>
                            <a:gd name="connsiteX11" fmla="*/ 168589 w 634072"/>
                            <a:gd name="connsiteY11" fmla="*/ 464051 h 711003"/>
                            <a:gd name="connsiteX12" fmla="*/ 78101 w 634072"/>
                            <a:gd name="connsiteY12" fmla="*/ 559301 h 711003"/>
                            <a:gd name="connsiteX13" fmla="*/ 130489 w 634072"/>
                            <a:gd name="connsiteY13" fmla="*/ 645026 h 711003"/>
                            <a:gd name="connsiteX14" fmla="*/ 259076 w 634072"/>
                            <a:gd name="connsiteY14" fmla="*/ 616451 h 711003"/>
                            <a:gd name="connsiteX15" fmla="*/ 311464 w 634072"/>
                            <a:gd name="connsiteY15" fmla="*/ 559301 h 711003"/>
                            <a:gd name="connsiteX16" fmla="*/ 225739 w 634072"/>
                            <a:gd name="connsiteY16" fmla="*/ 683126 h 711003"/>
                            <a:gd name="connsiteX17" fmla="*/ 340039 w 634072"/>
                            <a:gd name="connsiteY17" fmla="*/ 702176 h 711003"/>
                            <a:gd name="connsiteX18" fmla="*/ 549589 w 634072"/>
                            <a:gd name="connsiteY18" fmla="*/ 568826 h 711003"/>
                            <a:gd name="connsiteX19" fmla="*/ 619759 w 634072"/>
                            <a:gd name="connsiteY19" fmla="*/ 379730 h 711003"/>
                            <a:gd name="connsiteX20" fmla="*/ 627677 w 634072"/>
                            <a:gd name="connsiteY20" fmla="*/ 315971 h 711003"/>
                            <a:gd name="connsiteX21" fmla="*/ 633947 w 634072"/>
                            <a:gd name="connsiteY21" fmla="*/ 209949 h 711003"/>
                            <a:gd name="connsiteX22" fmla="*/ 625789 w 634072"/>
                            <a:gd name="connsiteY22" fmla="*/ 92576 h 711003"/>
                            <a:gd name="connsiteX23" fmla="*/ 559114 w 634072"/>
                            <a:gd name="connsiteY23" fmla="*/ 44951 h 711003"/>
                            <a:gd name="connsiteX24" fmla="*/ 486463 w 634072"/>
                            <a:gd name="connsiteY24" fmla="*/ 3196 h 711003"/>
                            <a:gd name="connsiteX0" fmla="*/ 486463 w 634072"/>
                            <a:gd name="connsiteY0" fmla="*/ 10201 h 718008"/>
                            <a:gd name="connsiteX1" fmla="*/ 353475 w 634072"/>
                            <a:gd name="connsiteY1" fmla="*/ 13503 h 718008"/>
                            <a:gd name="connsiteX2" fmla="*/ 254314 w 634072"/>
                            <a:gd name="connsiteY2" fmla="*/ 42431 h 718008"/>
                            <a:gd name="connsiteX3" fmla="*/ 101914 w 634072"/>
                            <a:gd name="connsiteY3" fmla="*/ 147206 h 718008"/>
                            <a:gd name="connsiteX4" fmla="*/ 35239 w 634072"/>
                            <a:gd name="connsiteY4" fmla="*/ 237694 h 718008"/>
                            <a:gd name="connsiteX5" fmla="*/ 25714 w 634072"/>
                            <a:gd name="connsiteY5" fmla="*/ 318656 h 718008"/>
                            <a:gd name="connsiteX6" fmla="*/ 92389 w 634072"/>
                            <a:gd name="connsiteY6" fmla="*/ 347231 h 718008"/>
                            <a:gd name="connsiteX7" fmla="*/ 159064 w 634072"/>
                            <a:gd name="connsiteY7" fmla="*/ 251981 h 718008"/>
                            <a:gd name="connsiteX8" fmla="*/ 118401 w 634072"/>
                            <a:gd name="connsiteY8" fmla="*/ 315172 h 718008"/>
                            <a:gd name="connsiteX9" fmla="*/ 4102 w 634072"/>
                            <a:gd name="connsiteY9" fmla="*/ 453285 h 718008"/>
                            <a:gd name="connsiteX10" fmla="*/ 54289 w 634072"/>
                            <a:gd name="connsiteY10" fmla="*/ 547255 h 718008"/>
                            <a:gd name="connsiteX11" fmla="*/ 168589 w 634072"/>
                            <a:gd name="connsiteY11" fmla="*/ 471056 h 718008"/>
                            <a:gd name="connsiteX12" fmla="*/ 78101 w 634072"/>
                            <a:gd name="connsiteY12" fmla="*/ 566306 h 718008"/>
                            <a:gd name="connsiteX13" fmla="*/ 130489 w 634072"/>
                            <a:gd name="connsiteY13" fmla="*/ 652031 h 718008"/>
                            <a:gd name="connsiteX14" fmla="*/ 259076 w 634072"/>
                            <a:gd name="connsiteY14" fmla="*/ 623456 h 718008"/>
                            <a:gd name="connsiteX15" fmla="*/ 311464 w 634072"/>
                            <a:gd name="connsiteY15" fmla="*/ 566306 h 718008"/>
                            <a:gd name="connsiteX16" fmla="*/ 225739 w 634072"/>
                            <a:gd name="connsiteY16" fmla="*/ 690131 h 718008"/>
                            <a:gd name="connsiteX17" fmla="*/ 340039 w 634072"/>
                            <a:gd name="connsiteY17" fmla="*/ 709181 h 718008"/>
                            <a:gd name="connsiteX18" fmla="*/ 549589 w 634072"/>
                            <a:gd name="connsiteY18" fmla="*/ 575831 h 718008"/>
                            <a:gd name="connsiteX19" fmla="*/ 619759 w 634072"/>
                            <a:gd name="connsiteY19" fmla="*/ 386735 h 718008"/>
                            <a:gd name="connsiteX20" fmla="*/ 627677 w 634072"/>
                            <a:gd name="connsiteY20" fmla="*/ 322976 h 718008"/>
                            <a:gd name="connsiteX21" fmla="*/ 633947 w 634072"/>
                            <a:gd name="connsiteY21" fmla="*/ 216954 h 718008"/>
                            <a:gd name="connsiteX22" fmla="*/ 625789 w 634072"/>
                            <a:gd name="connsiteY22" fmla="*/ 99581 h 718008"/>
                            <a:gd name="connsiteX23" fmla="*/ 559114 w 634072"/>
                            <a:gd name="connsiteY23" fmla="*/ 51956 h 718008"/>
                            <a:gd name="connsiteX24" fmla="*/ 486463 w 634072"/>
                            <a:gd name="connsiteY24" fmla="*/ 10201 h 718008"/>
                            <a:gd name="connsiteX0" fmla="*/ 486463 w 634072"/>
                            <a:gd name="connsiteY0" fmla="*/ 3374 h 711181"/>
                            <a:gd name="connsiteX1" fmla="*/ 353475 w 634072"/>
                            <a:gd name="connsiteY1" fmla="*/ 6676 h 711181"/>
                            <a:gd name="connsiteX2" fmla="*/ 254314 w 634072"/>
                            <a:gd name="connsiteY2" fmla="*/ 35604 h 711181"/>
                            <a:gd name="connsiteX3" fmla="*/ 101914 w 634072"/>
                            <a:gd name="connsiteY3" fmla="*/ 140379 h 711181"/>
                            <a:gd name="connsiteX4" fmla="*/ 35239 w 634072"/>
                            <a:gd name="connsiteY4" fmla="*/ 230867 h 711181"/>
                            <a:gd name="connsiteX5" fmla="*/ 25714 w 634072"/>
                            <a:gd name="connsiteY5" fmla="*/ 311829 h 711181"/>
                            <a:gd name="connsiteX6" fmla="*/ 92389 w 634072"/>
                            <a:gd name="connsiteY6" fmla="*/ 340404 h 711181"/>
                            <a:gd name="connsiteX7" fmla="*/ 159064 w 634072"/>
                            <a:gd name="connsiteY7" fmla="*/ 245154 h 711181"/>
                            <a:gd name="connsiteX8" fmla="*/ 118401 w 634072"/>
                            <a:gd name="connsiteY8" fmla="*/ 308345 h 711181"/>
                            <a:gd name="connsiteX9" fmla="*/ 4102 w 634072"/>
                            <a:gd name="connsiteY9" fmla="*/ 446458 h 711181"/>
                            <a:gd name="connsiteX10" fmla="*/ 54289 w 634072"/>
                            <a:gd name="connsiteY10" fmla="*/ 540428 h 711181"/>
                            <a:gd name="connsiteX11" fmla="*/ 168589 w 634072"/>
                            <a:gd name="connsiteY11" fmla="*/ 464229 h 711181"/>
                            <a:gd name="connsiteX12" fmla="*/ 78101 w 634072"/>
                            <a:gd name="connsiteY12" fmla="*/ 559479 h 711181"/>
                            <a:gd name="connsiteX13" fmla="*/ 130489 w 634072"/>
                            <a:gd name="connsiteY13" fmla="*/ 645204 h 711181"/>
                            <a:gd name="connsiteX14" fmla="*/ 259076 w 634072"/>
                            <a:gd name="connsiteY14" fmla="*/ 616629 h 711181"/>
                            <a:gd name="connsiteX15" fmla="*/ 311464 w 634072"/>
                            <a:gd name="connsiteY15" fmla="*/ 559479 h 711181"/>
                            <a:gd name="connsiteX16" fmla="*/ 225739 w 634072"/>
                            <a:gd name="connsiteY16" fmla="*/ 683304 h 711181"/>
                            <a:gd name="connsiteX17" fmla="*/ 340039 w 634072"/>
                            <a:gd name="connsiteY17" fmla="*/ 702354 h 711181"/>
                            <a:gd name="connsiteX18" fmla="*/ 549589 w 634072"/>
                            <a:gd name="connsiteY18" fmla="*/ 569004 h 711181"/>
                            <a:gd name="connsiteX19" fmla="*/ 619759 w 634072"/>
                            <a:gd name="connsiteY19" fmla="*/ 379908 h 711181"/>
                            <a:gd name="connsiteX20" fmla="*/ 627677 w 634072"/>
                            <a:gd name="connsiteY20" fmla="*/ 316149 h 711181"/>
                            <a:gd name="connsiteX21" fmla="*/ 633947 w 634072"/>
                            <a:gd name="connsiteY21" fmla="*/ 210127 h 711181"/>
                            <a:gd name="connsiteX22" fmla="*/ 625789 w 634072"/>
                            <a:gd name="connsiteY22" fmla="*/ 92754 h 711181"/>
                            <a:gd name="connsiteX23" fmla="*/ 559114 w 634072"/>
                            <a:gd name="connsiteY23" fmla="*/ 45129 h 711181"/>
                            <a:gd name="connsiteX24" fmla="*/ 486463 w 634072"/>
                            <a:gd name="connsiteY24" fmla="*/ 3374 h 711181"/>
                            <a:gd name="connsiteX0" fmla="*/ 486463 w 634072"/>
                            <a:gd name="connsiteY0" fmla="*/ 5125 h 712932"/>
                            <a:gd name="connsiteX1" fmla="*/ 353475 w 634072"/>
                            <a:gd name="connsiteY1" fmla="*/ 8427 h 712932"/>
                            <a:gd name="connsiteX2" fmla="*/ 254314 w 634072"/>
                            <a:gd name="connsiteY2" fmla="*/ 37355 h 712932"/>
                            <a:gd name="connsiteX3" fmla="*/ 101914 w 634072"/>
                            <a:gd name="connsiteY3" fmla="*/ 142130 h 712932"/>
                            <a:gd name="connsiteX4" fmla="*/ 35239 w 634072"/>
                            <a:gd name="connsiteY4" fmla="*/ 232618 h 712932"/>
                            <a:gd name="connsiteX5" fmla="*/ 25714 w 634072"/>
                            <a:gd name="connsiteY5" fmla="*/ 313580 h 712932"/>
                            <a:gd name="connsiteX6" fmla="*/ 92389 w 634072"/>
                            <a:gd name="connsiteY6" fmla="*/ 342155 h 712932"/>
                            <a:gd name="connsiteX7" fmla="*/ 159064 w 634072"/>
                            <a:gd name="connsiteY7" fmla="*/ 246905 h 712932"/>
                            <a:gd name="connsiteX8" fmla="*/ 118401 w 634072"/>
                            <a:gd name="connsiteY8" fmla="*/ 310096 h 712932"/>
                            <a:gd name="connsiteX9" fmla="*/ 4102 w 634072"/>
                            <a:gd name="connsiteY9" fmla="*/ 448209 h 712932"/>
                            <a:gd name="connsiteX10" fmla="*/ 54289 w 634072"/>
                            <a:gd name="connsiteY10" fmla="*/ 542179 h 712932"/>
                            <a:gd name="connsiteX11" fmla="*/ 168589 w 634072"/>
                            <a:gd name="connsiteY11" fmla="*/ 465980 h 712932"/>
                            <a:gd name="connsiteX12" fmla="*/ 78101 w 634072"/>
                            <a:gd name="connsiteY12" fmla="*/ 561230 h 712932"/>
                            <a:gd name="connsiteX13" fmla="*/ 130489 w 634072"/>
                            <a:gd name="connsiteY13" fmla="*/ 646955 h 712932"/>
                            <a:gd name="connsiteX14" fmla="*/ 259076 w 634072"/>
                            <a:gd name="connsiteY14" fmla="*/ 618380 h 712932"/>
                            <a:gd name="connsiteX15" fmla="*/ 311464 w 634072"/>
                            <a:gd name="connsiteY15" fmla="*/ 561230 h 712932"/>
                            <a:gd name="connsiteX16" fmla="*/ 225739 w 634072"/>
                            <a:gd name="connsiteY16" fmla="*/ 685055 h 712932"/>
                            <a:gd name="connsiteX17" fmla="*/ 340039 w 634072"/>
                            <a:gd name="connsiteY17" fmla="*/ 704105 h 712932"/>
                            <a:gd name="connsiteX18" fmla="*/ 549589 w 634072"/>
                            <a:gd name="connsiteY18" fmla="*/ 570755 h 712932"/>
                            <a:gd name="connsiteX19" fmla="*/ 619759 w 634072"/>
                            <a:gd name="connsiteY19" fmla="*/ 381659 h 712932"/>
                            <a:gd name="connsiteX20" fmla="*/ 627677 w 634072"/>
                            <a:gd name="connsiteY20" fmla="*/ 317900 h 712932"/>
                            <a:gd name="connsiteX21" fmla="*/ 633947 w 634072"/>
                            <a:gd name="connsiteY21" fmla="*/ 211878 h 712932"/>
                            <a:gd name="connsiteX22" fmla="*/ 625789 w 634072"/>
                            <a:gd name="connsiteY22" fmla="*/ 94505 h 712932"/>
                            <a:gd name="connsiteX23" fmla="*/ 559114 w 634072"/>
                            <a:gd name="connsiteY23" fmla="*/ 46880 h 712932"/>
                            <a:gd name="connsiteX24" fmla="*/ 486463 w 634072"/>
                            <a:gd name="connsiteY24" fmla="*/ 5125 h 7129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634072" h="712932">
                              <a:moveTo>
                                <a:pt x="486463" y="5125"/>
                              </a:moveTo>
                              <a:cubicBezTo>
                                <a:pt x="452190" y="-1284"/>
                                <a:pt x="402079" y="-3208"/>
                                <a:pt x="353475" y="8427"/>
                              </a:cubicBezTo>
                              <a:cubicBezTo>
                                <a:pt x="304871" y="20062"/>
                                <a:pt x="296241" y="15071"/>
                                <a:pt x="254314" y="37355"/>
                              </a:cubicBezTo>
                              <a:cubicBezTo>
                                <a:pt x="212387" y="59639"/>
                                <a:pt x="138426" y="109586"/>
                                <a:pt x="101914" y="142130"/>
                              </a:cubicBezTo>
                              <a:cubicBezTo>
                                <a:pt x="65402" y="174674"/>
                                <a:pt x="47939" y="204043"/>
                                <a:pt x="35239" y="232618"/>
                              </a:cubicBezTo>
                              <a:cubicBezTo>
                                <a:pt x="22539" y="261193"/>
                                <a:pt x="16189" y="295324"/>
                                <a:pt x="25714" y="313580"/>
                              </a:cubicBezTo>
                              <a:cubicBezTo>
                                <a:pt x="35239" y="331836"/>
                                <a:pt x="70164" y="353267"/>
                                <a:pt x="92389" y="342155"/>
                              </a:cubicBezTo>
                              <a:cubicBezTo>
                                <a:pt x="114614" y="331043"/>
                                <a:pt x="154729" y="252248"/>
                                <a:pt x="159064" y="246905"/>
                              </a:cubicBezTo>
                              <a:cubicBezTo>
                                <a:pt x="163399" y="241562"/>
                                <a:pt x="142641" y="291627"/>
                                <a:pt x="118401" y="310096"/>
                              </a:cubicBezTo>
                              <a:cubicBezTo>
                                <a:pt x="94161" y="328566"/>
                                <a:pt x="21137" y="411910"/>
                                <a:pt x="4102" y="448209"/>
                              </a:cubicBezTo>
                              <a:cubicBezTo>
                                <a:pt x="-12933" y="484508"/>
                                <a:pt x="26874" y="539217"/>
                                <a:pt x="54289" y="542179"/>
                              </a:cubicBezTo>
                              <a:cubicBezTo>
                                <a:pt x="81704" y="545141"/>
                                <a:pt x="164620" y="462805"/>
                                <a:pt x="168589" y="465980"/>
                              </a:cubicBezTo>
                              <a:cubicBezTo>
                                <a:pt x="172558" y="469155"/>
                                <a:pt x="84451" y="531068"/>
                                <a:pt x="78101" y="561230"/>
                              </a:cubicBezTo>
                              <a:cubicBezTo>
                                <a:pt x="71751" y="591392"/>
                                <a:pt x="100327" y="637430"/>
                                <a:pt x="130489" y="646955"/>
                              </a:cubicBezTo>
                              <a:cubicBezTo>
                                <a:pt x="160651" y="656480"/>
                                <a:pt x="228914" y="632667"/>
                                <a:pt x="259076" y="618380"/>
                              </a:cubicBezTo>
                              <a:cubicBezTo>
                                <a:pt x="289238" y="604093"/>
                                <a:pt x="317020" y="550118"/>
                                <a:pt x="311464" y="561230"/>
                              </a:cubicBezTo>
                              <a:cubicBezTo>
                                <a:pt x="305908" y="572343"/>
                                <a:pt x="220977" y="661243"/>
                                <a:pt x="225739" y="685055"/>
                              </a:cubicBezTo>
                              <a:cubicBezTo>
                                <a:pt x="230501" y="708867"/>
                                <a:pt x="286064" y="723155"/>
                                <a:pt x="340039" y="704105"/>
                              </a:cubicBezTo>
                              <a:cubicBezTo>
                                <a:pt x="394014" y="685055"/>
                                <a:pt x="502969" y="624496"/>
                                <a:pt x="549589" y="570755"/>
                              </a:cubicBezTo>
                              <a:cubicBezTo>
                                <a:pt x="596209" y="517014"/>
                                <a:pt x="606744" y="423802"/>
                                <a:pt x="619759" y="381659"/>
                              </a:cubicBezTo>
                              <a:cubicBezTo>
                                <a:pt x="632774" y="339517"/>
                                <a:pt x="627677" y="317900"/>
                                <a:pt x="627677" y="317900"/>
                              </a:cubicBezTo>
                              <a:cubicBezTo>
                                <a:pt x="627221" y="293524"/>
                                <a:pt x="634403" y="236254"/>
                                <a:pt x="633947" y="211878"/>
                              </a:cubicBezTo>
                              <a:cubicBezTo>
                                <a:pt x="632359" y="180128"/>
                                <a:pt x="638489" y="124668"/>
                                <a:pt x="625789" y="94505"/>
                              </a:cubicBezTo>
                              <a:cubicBezTo>
                                <a:pt x="613089" y="64343"/>
                                <a:pt x="582335" y="61777"/>
                                <a:pt x="559114" y="46880"/>
                              </a:cubicBezTo>
                              <a:cubicBezTo>
                                <a:pt x="535893" y="31983"/>
                                <a:pt x="520736" y="11534"/>
                                <a:pt x="486463" y="512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156" name="Group 155">
                        <a:extLst>
                          <a:ext uri="{FF2B5EF4-FFF2-40B4-BE49-F238E27FC236}">
                            <a16:creationId xmlns:a16="http://schemas.microsoft.com/office/drawing/2014/main" id="{C6CD628A-1C1C-4DD4-86E4-56F6021C45F3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21045049">
                        <a:off x="7234121" y="3056966"/>
                        <a:ext cx="330249" cy="999493"/>
                        <a:chOff x="7308097" y="3121001"/>
                        <a:chExt cx="307239" cy="1045472"/>
                      </a:xfrm>
                    </p:grpSpPr>
                    <p:sp>
                      <p:nvSpPr>
                        <p:cNvPr id="162" name="Rectangle: Rounded Corners 161">
                          <a:extLst>
                            <a:ext uri="{FF2B5EF4-FFF2-40B4-BE49-F238E27FC236}">
                              <a16:creationId xmlns:a16="http://schemas.microsoft.com/office/drawing/2014/main" id="{3569C04E-00AA-4A9C-A6C8-B5D40A9E4A9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54951">
                          <a:off x="7308097" y="3121001"/>
                          <a:ext cx="307239" cy="54731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63" name="Rectangle: Rounded Corners 162">
                          <a:extLst>
                            <a:ext uri="{FF2B5EF4-FFF2-40B4-BE49-F238E27FC236}">
                              <a16:creationId xmlns:a16="http://schemas.microsoft.com/office/drawing/2014/main" id="{84E65E81-7EEE-46E4-88F8-7E2DAF0CB3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54951">
                          <a:off x="7332936" y="3563741"/>
                          <a:ext cx="194168" cy="602732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157" name="Oval 156">
                        <a:extLst>
                          <a:ext uri="{FF2B5EF4-FFF2-40B4-BE49-F238E27FC236}">
                            <a16:creationId xmlns:a16="http://schemas.microsoft.com/office/drawing/2014/main" id="{6CAF1FDE-AB57-43FC-89F4-4ECDC7BED1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40443" y="966332"/>
                        <a:ext cx="1899058" cy="196031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8" name="Oval 157">
                        <a:extLst>
                          <a:ext uri="{FF2B5EF4-FFF2-40B4-BE49-F238E27FC236}">
                            <a16:creationId xmlns:a16="http://schemas.microsoft.com/office/drawing/2014/main" id="{4635291D-EA38-4F6E-A961-63E76610B2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78977" y="1739938"/>
                        <a:ext cx="251577" cy="328337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9" name="Oval 158">
                        <a:extLst>
                          <a:ext uri="{FF2B5EF4-FFF2-40B4-BE49-F238E27FC236}">
                            <a16:creationId xmlns:a16="http://schemas.microsoft.com/office/drawing/2014/main" id="{A09F957A-602F-42DE-9041-BFAD0A671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51953" y="1832479"/>
                        <a:ext cx="151788" cy="16613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0" name="Oval 159">
                        <a:extLst>
                          <a:ext uri="{FF2B5EF4-FFF2-40B4-BE49-F238E27FC236}">
                            <a16:creationId xmlns:a16="http://schemas.microsoft.com/office/drawing/2014/main" id="{3DFE02BC-A121-40DA-983E-EBB8AB1806D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525264" y="1736951"/>
                        <a:ext cx="251577" cy="328337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1" name="Oval 160">
                        <a:extLst>
                          <a:ext uri="{FF2B5EF4-FFF2-40B4-BE49-F238E27FC236}">
                            <a16:creationId xmlns:a16="http://schemas.microsoft.com/office/drawing/2014/main" id="{CD51C540-64E0-4D68-BC02-0FD5532174F8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569287" y="1829583"/>
                        <a:ext cx="151788" cy="16613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136" name="Freeform: Shape 135">
                    <a:extLst>
                      <a:ext uri="{FF2B5EF4-FFF2-40B4-BE49-F238E27FC236}">
                        <a16:creationId xmlns:a16="http://schemas.microsoft.com/office/drawing/2014/main" id="{9757FF23-DCBD-4AA8-970B-8376AB7D3384}"/>
                      </a:ext>
                    </a:extLst>
                  </p:cNvPr>
                  <p:cNvSpPr/>
                  <p:nvPr/>
                </p:nvSpPr>
                <p:spPr>
                  <a:xfrm>
                    <a:off x="6870910" y="3396662"/>
                    <a:ext cx="888649" cy="493128"/>
                  </a:xfrm>
                  <a:custGeom>
                    <a:avLst/>
                    <a:gdLst>
                      <a:gd name="connsiteX0" fmla="*/ 493054 w 983232"/>
                      <a:gd name="connsiteY0" fmla="*/ 0 h 427405"/>
                      <a:gd name="connsiteX1" fmla="*/ 958950 w 983232"/>
                      <a:gd name="connsiteY1" fmla="*/ 318778 h 427405"/>
                      <a:gd name="connsiteX2" fmla="*/ 983232 w 983232"/>
                      <a:gd name="connsiteY2" fmla="*/ 399526 h 427405"/>
                      <a:gd name="connsiteX3" fmla="*/ 971952 w 983232"/>
                      <a:gd name="connsiteY3" fmla="*/ 405978 h 427405"/>
                      <a:gd name="connsiteX4" fmla="*/ 909856 w 983232"/>
                      <a:gd name="connsiteY4" fmla="*/ 416614 h 427405"/>
                      <a:gd name="connsiteX5" fmla="*/ 750326 w 983232"/>
                      <a:gd name="connsiteY5" fmla="*/ 281273 h 427405"/>
                      <a:gd name="connsiteX6" fmla="*/ 762083 w 983232"/>
                      <a:gd name="connsiteY6" fmla="*/ 231868 h 427405"/>
                      <a:gd name="connsiteX7" fmla="*/ 710435 w 983232"/>
                      <a:gd name="connsiteY7" fmla="*/ 223198 h 427405"/>
                      <a:gd name="connsiteX8" fmla="*/ 650915 w 983232"/>
                      <a:gd name="connsiteY8" fmla="*/ 182448 h 427405"/>
                      <a:gd name="connsiteX9" fmla="*/ 646188 w 983232"/>
                      <a:gd name="connsiteY9" fmla="*/ 169580 h 427405"/>
                      <a:gd name="connsiteX10" fmla="*/ 602012 w 983232"/>
                      <a:gd name="connsiteY10" fmla="*/ 176996 h 427405"/>
                      <a:gd name="connsiteX11" fmla="*/ 506353 w 983232"/>
                      <a:gd name="connsiteY11" fmla="*/ 144053 h 427405"/>
                      <a:gd name="connsiteX12" fmla="*/ 501015 w 983232"/>
                      <a:gd name="connsiteY12" fmla="*/ 137470 h 427405"/>
                      <a:gd name="connsiteX13" fmla="*/ 495003 w 983232"/>
                      <a:gd name="connsiteY13" fmla="*/ 144885 h 427405"/>
                      <a:gd name="connsiteX14" fmla="*/ 399344 w 983232"/>
                      <a:gd name="connsiteY14" fmla="*/ 177828 h 427405"/>
                      <a:gd name="connsiteX15" fmla="*/ 355361 w 983232"/>
                      <a:gd name="connsiteY15" fmla="*/ 170444 h 427405"/>
                      <a:gd name="connsiteX16" fmla="*/ 339322 w 983232"/>
                      <a:gd name="connsiteY16" fmla="*/ 214100 h 427405"/>
                      <a:gd name="connsiteX17" fmla="*/ 279801 w 983232"/>
                      <a:gd name="connsiteY17" fmla="*/ 254849 h 427405"/>
                      <a:gd name="connsiteX18" fmla="*/ 232448 w 983232"/>
                      <a:gd name="connsiteY18" fmla="*/ 262798 h 427405"/>
                      <a:gd name="connsiteX19" fmla="*/ 242674 w 983232"/>
                      <a:gd name="connsiteY19" fmla="*/ 301828 h 427405"/>
                      <a:gd name="connsiteX20" fmla="*/ 79698 w 983232"/>
                      <a:gd name="connsiteY20" fmla="*/ 427405 h 427405"/>
                      <a:gd name="connsiteX21" fmla="*/ 16260 w 983232"/>
                      <a:gd name="connsiteY21" fmla="*/ 417537 h 427405"/>
                      <a:gd name="connsiteX22" fmla="*/ 0 w 983232"/>
                      <a:gd name="connsiteY22" fmla="*/ 409090 h 427405"/>
                      <a:gd name="connsiteX23" fmla="*/ 27158 w 983232"/>
                      <a:gd name="connsiteY23" fmla="*/ 318778 h 427405"/>
                      <a:gd name="connsiteX24" fmla="*/ 493054 w 983232"/>
                      <a:gd name="connsiteY24" fmla="*/ 0 h 427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983232" h="427405">
                        <a:moveTo>
                          <a:pt x="493054" y="0"/>
                        </a:moveTo>
                        <a:cubicBezTo>
                          <a:pt x="702493" y="0"/>
                          <a:pt x="882191" y="131446"/>
                          <a:pt x="958950" y="318778"/>
                        </a:cubicBezTo>
                        <a:lnTo>
                          <a:pt x="983232" y="399526"/>
                        </a:lnTo>
                        <a:lnTo>
                          <a:pt x="971952" y="405978"/>
                        </a:lnTo>
                        <a:cubicBezTo>
                          <a:pt x="952867" y="412827"/>
                          <a:pt x="931883" y="416614"/>
                          <a:pt x="909856" y="416614"/>
                        </a:cubicBezTo>
                        <a:cubicBezTo>
                          <a:pt x="821750" y="416614"/>
                          <a:pt x="750326" y="356019"/>
                          <a:pt x="750326" y="281273"/>
                        </a:cubicBezTo>
                        <a:lnTo>
                          <a:pt x="762083" y="231868"/>
                        </a:lnTo>
                        <a:lnTo>
                          <a:pt x="710435" y="223198"/>
                        </a:lnTo>
                        <a:cubicBezTo>
                          <a:pt x="686157" y="214660"/>
                          <a:pt x="665501" y="200399"/>
                          <a:pt x="650915" y="182448"/>
                        </a:cubicBezTo>
                        <a:lnTo>
                          <a:pt x="646188" y="169580"/>
                        </a:lnTo>
                        <a:lnTo>
                          <a:pt x="602012" y="176996"/>
                        </a:lnTo>
                        <a:cubicBezTo>
                          <a:pt x="564655" y="176996"/>
                          <a:pt x="530834" y="164407"/>
                          <a:pt x="506353" y="144053"/>
                        </a:cubicBezTo>
                        <a:lnTo>
                          <a:pt x="501015" y="137470"/>
                        </a:lnTo>
                        <a:lnTo>
                          <a:pt x="495003" y="144885"/>
                        </a:lnTo>
                        <a:cubicBezTo>
                          <a:pt x="470522" y="165238"/>
                          <a:pt x="436701" y="177828"/>
                          <a:pt x="399344" y="177828"/>
                        </a:cubicBezTo>
                        <a:lnTo>
                          <a:pt x="355361" y="170444"/>
                        </a:lnTo>
                        <a:lnTo>
                          <a:pt x="339322" y="214100"/>
                        </a:lnTo>
                        <a:cubicBezTo>
                          <a:pt x="324735" y="232050"/>
                          <a:pt x="304078" y="246312"/>
                          <a:pt x="279801" y="254849"/>
                        </a:cubicBezTo>
                        <a:lnTo>
                          <a:pt x="232448" y="262798"/>
                        </a:lnTo>
                        <a:lnTo>
                          <a:pt x="242674" y="301828"/>
                        </a:lnTo>
                        <a:cubicBezTo>
                          <a:pt x="242674" y="371183"/>
                          <a:pt x="169707" y="427405"/>
                          <a:pt x="79698" y="427405"/>
                        </a:cubicBezTo>
                        <a:cubicBezTo>
                          <a:pt x="57196" y="427405"/>
                          <a:pt x="35759" y="423891"/>
                          <a:pt x="16260" y="417537"/>
                        </a:cubicBezTo>
                        <a:lnTo>
                          <a:pt x="0" y="409090"/>
                        </a:lnTo>
                        <a:lnTo>
                          <a:pt x="27158" y="318778"/>
                        </a:lnTo>
                        <a:cubicBezTo>
                          <a:pt x="103917" y="131446"/>
                          <a:pt x="283615" y="0"/>
                          <a:pt x="49305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2309C2D9-D87A-4864-9314-71721BC49B7D}"/>
                    </a:ext>
                  </a:extLst>
                </p:cNvPr>
                <p:cNvSpPr/>
                <p:nvPr/>
              </p:nvSpPr>
              <p:spPr>
                <a:xfrm rot="21013598">
                  <a:off x="6731003" y="5219736"/>
                  <a:ext cx="144096" cy="170544"/>
                </a:xfrm>
                <a:custGeom>
                  <a:avLst/>
                  <a:gdLst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94032 w 681406"/>
                    <a:gd name="connsiteY4" fmla="*/ 230823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03557 w 681406"/>
                    <a:gd name="connsiteY8" fmla="*/ 326073 h 709978"/>
                    <a:gd name="connsiteX9" fmla="*/ 8307 w 681406"/>
                    <a:gd name="connsiteY9" fmla="*/ 392748 h 709978"/>
                    <a:gd name="connsiteX10" fmla="*/ 17832 w 681406"/>
                    <a:gd name="connsiteY10" fmla="*/ 516573 h 709978"/>
                    <a:gd name="connsiteX11" fmla="*/ 122607 w 681406"/>
                    <a:gd name="connsiteY11" fmla="*/ 535623 h 709978"/>
                    <a:gd name="connsiteX12" fmla="*/ 227382 w 681406"/>
                    <a:gd name="connsiteY12" fmla="*/ 497523 h 709978"/>
                    <a:gd name="connsiteX13" fmla="*/ 122607 w 681406"/>
                    <a:gd name="connsiteY13" fmla="*/ 621348 h 709978"/>
                    <a:gd name="connsiteX14" fmla="*/ 170232 w 681406"/>
                    <a:gd name="connsiteY14" fmla="*/ 640398 h 709978"/>
                    <a:gd name="connsiteX15" fmla="*/ 303582 w 681406"/>
                    <a:gd name="connsiteY15" fmla="*/ 630873 h 709978"/>
                    <a:gd name="connsiteX16" fmla="*/ 351207 w 681406"/>
                    <a:gd name="connsiteY16" fmla="*/ 554673 h 709978"/>
                    <a:gd name="connsiteX17" fmla="*/ 246432 w 681406"/>
                    <a:gd name="connsiteY17" fmla="*/ 688023 h 709978"/>
                    <a:gd name="connsiteX18" fmla="*/ 379782 w 681406"/>
                    <a:gd name="connsiteY18" fmla="*/ 697548 h 709978"/>
                    <a:gd name="connsiteX19" fmla="*/ 589332 w 681406"/>
                    <a:gd name="connsiteY19" fmla="*/ 564198 h 709978"/>
                    <a:gd name="connsiteX20" fmla="*/ 675057 w 681406"/>
                    <a:gd name="connsiteY20" fmla="*/ 373698 h 709978"/>
                    <a:gd name="connsiteX21" fmla="*/ 675057 w 681406"/>
                    <a:gd name="connsiteY21" fmla="*/ 278448 h 709978"/>
                    <a:gd name="connsiteX22" fmla="*/ 675057 w 681406"/>
                    <a:gd name="connsiteY22" fmla="*/ 221298 h 709978"/>
                    <a:gd name="connsiteX23" fmla="*/ 636957 w 681406"/>
                    <a:gd name="connsiteY23" fmla="*/ 230823 h 709978"/>
                    <a:gd name="connsiteX24" fmla="*/ 665532 w 681406"/>
                    <a:gd name="connsiteY24" fmla="*/ 87948 h 709978"/>
                    <a:gd name="connsiteX25" fmla="*/ 598857 w 681406"/>
                    <a:gd name="connsiteY25" fmla="*/ 40323 h 709978"/>
                    <a:gd name="connsiteX26" fmla="*/ 455982 w 681406"/>
                    <a:gd name="connsiteY26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94032 w 681406"/>
                    <a:gd name="connsiteY4" fmla="*/ 230823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27382 w 681406"/>
                    <a:gd name="connsiteY13" fmla="*/ 4975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74982 w 681406"/>
                    <a:gd name="connsiteY4" fmla="*/ 226061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27382 w 681406"/>
                    <a:gd name="connsiteY13" fmla="*/ 4975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74982 w 681406"/>
                    <a:gd name="connsiteY4" fmla="*/ 226061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08332 w 681406"/>
                    <a:gd name="connsiteY13" fmla="*/ 4594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4558 w 679982"/>
                    <a:gd name="connsiteY0" fmla="*/ 2223 h 709978"/>
                    <a:gd name="connsiteX1" fmla="*/ 416458 w 679982"/>
                    <a:gd name="connsiteY1" fmla="*/ 106998 h 709978"/>
                    <a:gd name="connsiteX2" fmla="*/ 292633 w 679982"/>
                    <a:gd name="connsiteY2" fmla="*/ 30798 h 709978"/>
                    <a:gd name="connsiteX3" fmla="*/ 140233 w 679982"/>
                    <a:gd name="connsiteY3" fmla="*/ 135573 h 709978"/>
                    <a:gd name="connsiteX4" fmla="*/ 73558 w 679982"/>
                    <a:gd name="connsiteY4" fmla="*/ 226061 h 709978"/>
                    <a:gd name="connsiteX5" fmla="*/ 64033 w 679982"/>
                    <a:gd name="connsiteY5" fmla="*/ 307023 h 709978"/>
                    <a:gd name="connsiteX6" fmla="*/ 130708 w 679982"/>
                    <a:gd name="connsiteY6" fmla="*/ 335598 h 709978"/>
                    <a:gd name="connsiteX7" fmla="*/ 197383 w 679982"/>
                    <a:gd name="connsiteY7" fmla="*/ 240348 h 709978"/>
                    <a:gd name="connsiteX8" fmla="*/ 156720 w 679982"/>
                    <a:gd name="connsiteY8" fmla="*/ 303539 h 709978"/>
                    <a:gd name="connsiteX9" fmla="*/ 102133 w 679982"/>
                    <a:gd name="connsiteY9" fmla="*/ 326073 h 709978"/>
                    <a:gd name="connsiteX10" fmla="*/ 6883 w 679982"/>
                    <a:gd name="connsiteY10" fmla="*/ 392748 h 709978"/>
                    <a:gd name="connsiteX11" fmla="*/ 16408 w 679982"/>
                    <a:gd name="connsiteY11" fmla="*/ 516573 h 709978"/>
                    <a:gd name="connsiteX12" fmla="*/ 87845 w 679982"/>
                    <a:gd name="connsiteY12" fmla="*/ 516573 h 709978"/>
                    <a:gd name="connsiteX13" fmla="*/ 206908 w 679982"/>
                    <a:gd name="connsiteY13" fmla="*/ 459423 h 709978"/>
                    <a:gd name="connsiteX14" fmla="*/ 121183 w 679982"/>
                    <a:gd name="connsiteY14" fmla="*/ 621348 h 709978"/>
                    <a:gd name="connsiteX15" fmla="*/ 168808 w 679982"/>
                    <a:gd name="connsiteY15" fmla="*/ 640398 h 709978"/>
                    <a:gd name="connsiteX16" fmla="*/ 302158 w 679982"/>
                    <a:gd name="connsiteY16" fmla="*/ 630873 h 709978"/>
                    <a:gd name="connsiteX17" fmla="*/ 349783 w 679982"/>
                    <a:gd name="connsiteY17" fmla="*/ 554673 h 709978"/>
                    <a:gd name="connsiteX18" fmla="*/ 245008 w 679982"/>
                    <a:gd name="connsiteY18" fmla="*/ 688023 h 709978"/>
                    <a:gd name="connsiteX19" fmla="*/ 378358 w 679982"/>
                    <a:gd name="connsiteY19" fmla="*/ 697548 h 709978"/>
                    <a:gd name="connsiteX20" fmla="*/ 587908 w 679982"/>
                    <a:gd name="connsiteY20" fmla="*/ 564198 h 709978"/>
                    <a:gd name="connsiteX21" fmla="*/ 673633 w 679982"/>
                    <a:gd name="connsiteY21" fmla="*/ 373698 h 709978"/>
                    <a:gd name="connsiteX22" fmla="*/ 673633 w 679982"/>
                    <a:gd name="connsiteY22" fmla="*/ 278448 h 709978"/>
                    <a:gd name="connsiteX23" fmla="*/ 673633 w 679982"/>
                    <a:gd name="connsiteY23" fmla="*/ 221298 h 709978"/>
                    <a:gd name="connsiteX24" fmla="*/ 635533 w 679982"/>
                    <a:gd name="connsiteY24" fmla="*/ 230823 h 709978"/>
                    <a:gd name="connsiteX25" fmla="*/ 664108 w 679982"/>
                    <a:gd name="connsiteY25" fmla="*/ 87948 h 709978"/>
                    <a:gd name="connsiteX26" fmla="*/ 597433 w 679982"/>
                    <a:gd name="connsiteY26" fmla="*/ 40323 h 709978"/>
                    <a:gd name="connsiteX27" fmla="*/ 454558 w 679982"/>
                    <a:gd name="connsiteY27" fmla="*/ 2223 h 709978"/>
                    <a:gd name="connsiteX0" fmla="*/ 455545 w 680969"/>
                    <a:gd name="connsiteY0" fmla="*/ 2223 h 709978"/>
                    <a:gd name="connsiteX1" fmla="*/ 417445 w 680969"/>
                    <a:gd name="connsiteY1" fmla="*/ 106998 h 709978"/>
                    <a:gd name="connsiteX2" fmla="*/ 293620 w 680969"/>
                    <a:gd name="connsiteY2" fmla="*/ 30798 h 709978"/>
                    <a:gd name="connsiteX3" fmla="*/ 141220 w 680969"/>
                    <a:gd name="connsiteY3" fmla="*/ 135573 h 709978"/>
                    <a:gd name="connsiteX4" fmla="*/ 74545 w 680969"/>
                    <a:gd name="connsiteY4" fmla="*/ 226061 h 709978"/>
                    <a:gd name="connsiteX5" fmla="*/ 65020 w 680969"/>
                    <a:gd name="connsiteY5" fmla="*/ 307023 h 709978"/>
                    <a:gd name="connsiteX6" fmla="*/ 131695 w 680969"/>
                    <a:gd name="connsiteY6" fmla="*/ 335598 h 709978"/>
                    <a:gd name="connsiteX7" fmla="*/ 198370 w 680969"/>
                    <a:gd name="connsiteY7" fmla="*/ 240348 h 709978"/>
                    <a:gd name="connsiteX8" fmla="*/ 157707 w 680969"/>
                    <a:gd name="connsiteY8" fmla="*/ 303539 h 709978"/>
                    <a:gd name="connsiteX9" fmla="*/ 103120 w 680969"/>
                    <a:gd name="connsiteY9" fmla="*/ 326073 h 709978"/>
                    <a:gd name="connsiteX10" fmla="*/ 7870 w 680969"/>
                    <a:gd name="connsiteY10" fmla="*/ 392748 h 709978"/>
                    <a:gd name="connsiteX11" fmla="*/ 17395 w 680969"/>
                    <a:gd name="connsiteY11" fmla="*/ 516573 h 709978"/>
                    <a:gd name="connsiteX12" fmla="*/ 112645 w 680969"/>
                    <a:gd name="connsiteY12" fmla="*/ 516573 h 709978"/>
                    <a:gd name="connsiteX13" fmla="*/ 207895 w 680969"/>
                    <a:gd name="connsiteY13" fmla="*/ 459423 h 709978"/>
                    <a:gd name="connsiteX14" fmla="*/ 122170 w 680969"/>
                    <a:gd name="connsiteY14" fmla="*/ 621348 h 709978"/>
                    <a:gd name="connsiteX15" fmla="*/ 169795 w 680969"/>
                    <a:gd name="connsiteY15" fmla="*/ 640398 h 709978"/>
                    <a:gd name="connsiteX16" fmla="*/ 303145 w 680969"/>
                    <a:gd name="connsiteY16" fmla="*/ 630873 h 709978"/>
                    <a:gd name="connsiteX17" fmla="*/ 350770 w 680969"/>
                    <a:gd name="connsiteY17" fmla="*/ 554673 h 709978"/>
                    <a:gd name="connsiteX18" fmla="*/ 245995 w 680969"/>
                    <a:gd name="connsiteY18" fmla="*/ 688023 h 709978"/>
                    <a:gd name="connsiteX19" fmla="*/ 379345 w 680969"/>
                    <a:gd name="connsiteY19" fmla="*/ 697548 h 709978"/>
                    <a:gd name="connsiteX20" fmla="*/ 588895 w 680969"/>
                    <a:gd name="connsiteY20" fmla="*/ 564198 h 709978"/>
                    <a:gd name="connsiteX21" fmla="*/ 674620 w 680969"/>
                    <a:gd name="connsiteY21" fmla="*/ 373698 h 709978"/>
                    <a:gd name="connsiteX22" fmla="*/ 674620 w 680969"/>
                    <a:gd name="connsiteY22" fmla="*/ 278448 h 709978"/>
                    <a:gd name="connsiteX23" fmla="*/ 674620 w 680969"/>
                    <a:gd name="connsiteY23" fmla="*/ 221298 h 709978"/>
                    <a:gd name="connsiteX24" fmla="*/ 636520 w 680969"/>
                    <a:gd name="connsiteY24" fmla="*/ 230823 h 709978"/>
                    <a:gd name="connsiteX25" fmla="*/ 665095 w 680969"/>
                    <a:gd name="connsiteY25" fmla="*/ 87948 h 709978"/>
                    <a:gd name="connsiteX26" fmla="*/ 598420 w 680969"/>
                    <a:gd name="connsiteY26" fmla="*/ 40323 h 709978"/>
                    <a:gd name="connsiteX27" fmla="*/ 455545 w 680969"/>
                    <a:gd name="connsiteY27" fmla="*/ 2223 h 709978"/>
                    <a:gd name="connsiteX0" fmla="*/ 460771 w 686195"/>
                    <a:gd name="connsiteY0" fmla="*/ 2223 h 709978"/>
                    <a:gd name="connsiteX1" fmla="*/ 422671 w 686195"/>
                    <a:gd name="connsiteY1" fmla="*/ 106998 h 709978"/>
                    <a:gd name="connsiteX2" fmla="*/ 298846 w 686195"/>
                    <a:gd name="connsiteY2" fmla="*/ 30798 h 709978"/>
                    <a:gd name="connsiteX3" fmla="*/ 146446 w 686195"/>
                    <a:gd name="connsiteY3" fmla="*/ 135573 h 709978"/>
                    <a:gd name="connsiteX4" fmla="*/ 79771 w 686195"/>
                    <a:gd name="connsiteY4" fmla="*/ 226061 h 709978"/>
                    <a:gd name="connsiteX5" fmla="*/ 70246 w 686195"/>
                    <a:gd name="connsiteY5" fmla="*/ 307023 h 709978"/>
                    <a:gd name="connsiteX6" fmla="*/ 136921 w 686195"/>
                    <a:gd name="connsiteY6" fmla="*/ 335598 h 709978"/>
                    <a:gd name="connsiteX7" fmla="*/ 203596 w 686195"/>
                    <a:gd name="connsiteY7" fmla="*/ 240348 h 709978"/>
                    <a:gd name="connsiteX8" fmla="*/ 162933 w 686195"/>
                    <a:gd name="connsiteY8" fmla="*/ 303539 h 709978"/>
                    <a:gd name="connsiteX9" fmla="*/ 108346 w 686195"/>
                    <a:gd name="connsiteY9" fmla="*/ 326073 h 709978"/>
                    <a:gd name="connsiteX10" fmla="*/ 13096 w 686195"/>
                    <a:gd name="connsiteY10" fmla="*/ 392748 h 709978"/>
                    <a:gd name="connsiteX11" fmla="*/ 22621 w 686195"/>
                    <a:gd name="connsiteY11" fmla="*/ 516573 h 709978"/>
                    <a:gd name="connsiteX12" fmla="*/ 213121 w 686195"/>
                    <a:gd name="connsiteY12" fmla="*/ 459423 h 709978"/>
                    <a:gd name="connsiteX13" fmla="*/ 127396 w 686195"/>
                    <a:gd name="connsiteY13" fmla="*/ 621348 h 709978"/>
                    <a:gd name="connsiteX14" fmla="*/ 175021 w 686195"/>
                    <a:gd name="connsiteY14" fmla="*/ 640398 h 709978"/>
                    <a:gd name="connsiteX15" fmla="*/ 308371 w 686195"/>
                    <a:gd name="connsiteY15" fmla="*/ 630873 h 709978"/>
                    <a:gd name="connsiteX16" fmla="*/ 355996 w 686195"/>
                    <a:gd name="connsiteY16" fmla="*/ 554673 h 709978"/>
                    <a:gd name="connsiteX17" fmla="*/ 251221 w 686195"/>
                    <a:gd name="connsiteY17" fmla="*/ 688023 h 709978"/>
                    <a:gd name="connsiteX18" fmla="*/ 384571 w 686195"/>
                    <a:gd name="connsiteY18" fmla="*/ 697548 h 709978"/>
                    <a:gd name="connsiteX19" fmla="*/ 594121 w 686195"/>
                    <a:gd name="connsiteY19" fmla="*/ 564198 h 709978"/>
                    <a:gd name="connsiteX20" fmla="*/ 679846 w 686195"/>
                    <a:gd name="connsiteY20" fmla="*/ 373698 h 709978"/>
                    <a:gd name="connsiteX21" fmla="*/ 679846 w 686195"/>
                    <a:gd name="connsiteY21" fmla="*/ 278448 h 709978"/>
                    <a:gd name="connsiteX22" fmla="*/ 679846 w 686195"/>
                    <a:gd name="connsiteY22" fmla="*/ 221298 h 709978"/>
                    <a:gd name="connsiteX23" fmla="*/ 641746 w 686195"/>
                    <a:gd name="connsiteY23" fmla="*/ 230823 h 709978"/>
                    <a:gd name="connsiteX24" fmla="*/ 670321 w 686195"/>
                    <a:gd name="connsiteY24" fmla="*/ 87948 h 709978"/>
                    <a:gd name="connsiteX25" fmla="*/ 603646 w 686195"/>
                    <a:gd name="connsiteY25" fmla="*/ 40323 h 709978"/>
                    <a:gd name="connsiteX26" fmla="*/ 460771 w 686195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5913 w 674712"/>
                    <a:gd name="connsiteY13" fmla="*/ 621348 h 709978"/>
                    <a:gd name="connsiteX14" fmla="*/ 163538 w 674712"/>
                    <a:gd name="connsiteY14" fmla="*/ 640398 h 709978"/>
                    <a:gd name="connsiteX15" fmla="*/ 296888 w 674712"/>
                    <a:gd name="connsiteY15" fmla="*/ 63087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1150 w 674712"/>
                    <a:gd name="connsiteY13" fmla="*/ 554673 h 709978"/>
                    <a:gd name="connsiteX14" fmla="*/ 163538 w 674712"/>
                    <a:gd name="connsiteY14" fmla="*/ 640398 h 709978"/>
                    <a:gd name="connsiteX15" fmla="*/ 296888 w 674712"/>
                    <a:gd name="connsiteY15" fmla="*/ 63087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1150 w 674712"/>
                    <a:gd name="connsiteY13" fmla="*/ 554673 h 709978"/>
                    <a:gd name="connsiteX14" fmla="*/ 163538 w 674712"/>
                    <a:gd name="connsiteY14" fmla="*/ 640398 h 709978"/>
                    <a:gd name="connsiteX15" fmla="*/ 292125 w 674712"/>
                    <a:gd name="connsiteY15" fmla="*/ 61182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6375"/>
                    <a:gd name="connsiteX1" fmla="*/ 411188 w 674712"/>
                    <a:gd name="connsiteY1" fmla="*/ 106998 h 706375"/>
                    <a:gd name="connsiteX2" fmla="*/ 287363 w 674712"/>
                    <a:gd name="connsiteY2" fmla="*/ 30798 h 706375"/>
                    <a:gd name="connsiteX3" fmla="*/ 134963 w 674712"/>
                    <a:gd name="connsiteY3" fmla="*/ 135573 h 706375"/>
                    <a:gd name="connsiteX4" fmla="*/ 68288 w 674712"/>
                    <a:gd name="connsiteY4" fmla="*/ 226061 h 706375"/>
                    <a:gd name="connsiteX5" fmla="*/ 58763 w 674712"/>
                    <a:gd name="connsiteY5" fmla="*/ 307023 h 706375"/>
                    <a:gd name="connsiteX6" fmla="*/ 125438 w 674712"/>
                    <a:gd name="connsiteY6" fmla="*/ 335598 h 706375"/>
                    <a:gd name="connsiteX7" fmla="*/ 192113 w 674712"/>
                    <a:gd name="connsiteY7" fmla="*/ 240348 h 706375"/>
                    <a:gd name="connsiteX8" fmla="*/ 151450 w 674712"/>
                    <a:gd name="connsiteY8" fmla="*/ 303539 h 706375"/>
                    <a:gd name="connsiteX9" fmla="*/ 96863 w 674712"/>
                    <a:gd name="connsiteY9" fmla="*/ 326073 h 706375"/>
                    <a:gd name="connsiteX10" fmla="*/ 1613 w 674712"/>
                    <a:gd name="connsiteY10" fmla="*/ 392748 h 706375"/>
                    <a:gd name="connsiteX11" fmla="*/ 49238 w 674712"/>
                    <a:gd name="connsiteY11" fmla="*/ 521335 h 706375"/>
                    <a:gd name="connsiteX12" fmla="*/ 201638 w 674712"/>
                    <a:gd name="connsiteY12" fmla="*/ 459423 h 706375"/>
                    <a:gd name="connsiteX13" fmla="*/ 111150 w 674712"/>
                    <a:gd name="connsiteY13" fmla="*/ 554673 h 706375"/>
                    <a:gd name="connsiteX14" fmla="*/ 163538 w 674712"/>
                    <a:gd name="connsiteY14" fmla="*/ 640398 h 706375"/>
                    <a:gd name="connsiteX15" fmla="*/ 292125 w 674712"/>
                    <a:gd name="connsiteY15" fmla="*/ 611823 h 706375"/>
                    <a:gd name="connsiteX16" fmla="*/ 344513 w 674712"/>
                    <a:gd name="connsiteY16" fmla="*/ 554673 h 706375"/>
                    <a:gd name="connsiteX17" fmla="*/ 258788 w 674712"/>
                    <a:gd name="connsiteY17" fmla="*/ 678498 h 706375"/>
                    <a:gd name="connsiteX18" fmla="*/ 373088 w 674712"/>
                    <a:gd name="connsiteY18" fmla="*/ 697548 h 706375"/>
                    <a:gd name="connsiteX19" fmla="*/ 582638 w 674712"/>
                    <a:gd name="connsiteY19" fmla="*/ 564198 h 706375"/>
                    <a:gd name="connsiteX20" fmla="*/ 668363 w 674712"/>
                    <a:gd name="connsiteY20" fmla="*/ 373698 h 706375"/>
                    <a:gd name="connsiteX21" fmla="*/ 668363 w 674712"/>
                    <a:gd name="connsiteY21" fmla="*/ 278448 h 706375"/>
                    <a:gd name="connsiteX22" fmla="*/ 668363 w 674712"/>
                    <a:gd name="connsiteY22" fmla="*/ 221298 h 706375"/>
                    <a:gd name="connsiteX23" fmla="*/ 630263 w 674712"/>
                    <a:gd name="connsiteY23" fmla="*/ 230823 h 706375"/>
                    <a:gd name="connsiteX24" fmla="*/ 658838 w 674712"/>
                    <a:gd name="connsiteY24" fmla="*/ 87948 h 706375"/>
                    <a:gd name="connsiteX25" fmla="*/ 592163 w 674712"/>
                    <a:gd name="connsiteY25" fmla="*/ 40323 h 706375"/>
                    <a:gd name="connsiteX26" fmla="*/ 449288 w 674712"/>
                    <a:gd name="connsiteY26" fmla="*/ 2223 h 706375"/>
                    <a:gd name="connsiteX0" fmla="*/ 452467 w 677891"/>
                    <a:gd name="connsiteY0" fmla="*/ 2223 h 706375"/>
                    <a:gd name="connsiteX1" fmla="*/ 414367 w 677891"/>
                    <a:gd name="connsiteY1" fmla="*/ 106998 h 706375"/>
                    <a:gd name="connsiteX2" fmla="*/ 290542 w 677891"/>
                    <a:gd name="connsiteY2" fmla="*/ 30798 h 706375"/>
                    <a:gd name="connsiteX3" fmla="*/ 138142 w 677891"/>
                    <a:gd name="connsiteY3" fmla="*/ 135573 h 706375"/>
                    <a:gd name="connsiteX4" fmla="*/ 71467 w 677891"/>
                    <a:gd name="connsiteY4" fmla="*/ 226061 h 706375"/>
                    <a:gd name="connsiteX5" fmla="*/ 61942 w 677891"/>
                    <a:gd name="connsiteY5" fmla="*/ 307023 h 706375"/>
                    <a:gd name="connsiteX6" fmla="*/ 128617 w 677891"/>
                    <a:gd name="connsiteY6" fmla="*/ 335598 h 706375"/>
                    <a:gd name="connsiteX7" fmla="*/ 195292 w 677891"/>
                    <a:gd name="connsiteY7" fmla="*/ 240348 h 706375"/>
                    <a:gd name="connsiteX8" fmla="*/ 154629 w 677891"/>
                    <a:gd name="connsiteY8" fmla="*/ 303539 h 706375"/>
                    <a:gd name="connsiteX9" fmla="*/ 4792 w 677891"/>
                    <a:gd name="connsiteY9" fmla="*/ 392748 h 706375"/>
                    <a:gd name="connsiteX10" fmla="*/ 52417 w 677891"/>
                    <a:gd name="connsiteY10" fmla="*/ 521335 h 706375"/>
                    <a:gd name="connsiteX11" fmla="*/ 204817 w 677891"/>
                    <a:gd name="connsiteY11" fmla="*/ 459423 h 706375"/>
                    <a:gd name="connsiteX12" fmla="*/ 114329 w 677891"/>
                    <a:gd name="connsiteY12" fmla="*/ 554673 h 706375"/>
                    <a:gd name="connsiteX13" fmla="*/ 166717 w 677891"/>
                    <a:gd name="connsiteY13" fmla="*/ 640398 h 706375"/>
                    <a:gd name="connsiteX14" fmla="*/ 295304 w 677891"/>
                    <a:gd name="connsiteY14" fmla="*/ 611823 h 706375"/>
                    <a:gd name="connsiteX15" fmla="*/ 347692 w 677891"/>
                    <a:gd name="connsiteY15" fmla="*/ 554673 h 706375"/>
                    <a:gd name="connsiteX16" fmla="*/ 261967 w 677891"/>
                    <a:gd name="connsiteY16" fmla="*/ 678498 h 706375"/>
                    <a:gd name="connsiteX17" fmla="*/ 376267 w 677891"/>
                    <a:gd name="connsiteY17" fmla="*/ 697548 h 706375"/>
                    <a:gd name="connsiteX18" fmla="*/ 585817 w 677891"/>
                    <a:gd name="connsiteY18" fmla="*/ 564198 h 706375"/>
                    <a:gd name="connsiteX19" fmla="*/ 671542 w 677891"/>
                    <a:gd name="connsiteY19" fmla="*/ 373698 h 706375"/>
                    <a:gd name="connsiteX20" fmla="*/ 671542 w 677891"/>
                    <a:gd name="connsiteY20" fmla="*/ 278448 h 706375"/>
                    <a:gd name="connsiteX21" fmla="*/ 671542 w 677891"/>
                    <a:gd name="connsiteY21" fmla="*/ 221298 h 706375"/>
                    <a:gd name="connsiteX22" fmla="*/ 633442 w 677891"/>
                    <a:gd name="connsiteY22" fmla="*/ 230823 h 706375"/>
                    <a:gd name="connsiteX23" fmla="*/ 662017 w 677891"/>
                    <a:gd name="connsiteY23" fmla="*/ 87948 h 706375"/>
                    <a:gd name="connsiteX24" fmla="*/ 595342 w 677891"/>
                    <a:gd name="connsiteY24" fmla="*/ 40323 h 706375"/>
                    <a:gd name="connsiteX25" fmla="*/ 452467 w 677891"/>
                    <a:gd name="connsiteY25" fmla="*/ 2223 h 706375"/>
                    <a:gd name="connsiteX0" fmla="*/ 447736 w 673160"/>
                    <a:gd name="connsiteY0" fmla="*/ 2223 h 706375"/>
                    <a:gd name="connsiteX1" fmla="*/ 409636 w 673160"/>
                    <a:gd name="connsiteY1" fmla="*/ 106998 h 706375"/>
                    <a:gd name="connsiteX2" fmla="*/ 285811 w 673160"/>
                    <a:gd name="connsiteY2" fmla="*/ 30798 h 706375"/>
                    <a:gd name="connsiteX3" fmla="*/ 133411 w 673160"/>
                    <a:gd name="connsiteY3" fmla="*/ 135573 h 706375"/>
                    <a:gd name="connsiteX4" fmla="*/ 66736 w 673160"/>
                    <a:gd name="connsiteY4" fmla="*/ 226061 h 706375"/>
                    <a:gd name="connsiteX5" fmla="*/ 57211 w 673160"/>
                    <a:gd name="connsiteY5" fmla="*/ 307023 h 706375"/>
                    <a:gd name="connsiteX6" fmla="*/ 123886 w 673160"/>
                    <a:gd name="connsiteY6" fmla="*/ 335598 h 706375"/>
                    <a:gd name="connsiteX7" fmla="*/ 190561 w 673160"/>
                    <a:gd name="connsiteY7" fmla="*/ 240348 h 706375"/>
                    <a:gd name="connsiteX8" fmla="*/ 149898 w 673160"/>
                    <a:gd name="connsiteY8" fmla="*/ 303539 h 706375"/>
                    <a:gd name="connsiteX9" fmla="*/ 54648 w 673160"/>
                    <a:gd name="connsiteY9" fmla="*/ 370215 h 706375"/>
                    <a:gd name="connsiteX10" fmla="*/ 61 w 673160"/>
                    <a:gd name="connsiteY10" fmla="*/ 392748 h 706375"/>
                    <a:gd name="connsiteX11" fmla="*/ 47686 w 673160"/>
                    <a:gd name="connsiteY11" fmla="*/ 521335 h 706375"/>
                    <a:gd name="connsiteX12" fmla="*/ 200086 w 673160"/>
                    <a:gd name="connsiteY12" fmla="*/ 459423 h 706375"/>
                    <a:gd name="connsiteX13" fmla="*/ 109598 w 673160"/>
                    <a:gd name="connsiteY13" fmla="*/ 554673 h 706375"/>
                    <a:gd name="connsiteX14" fmla="*/ 161986 w 673160"/>
                    <a:gd name="connsiteY14" fmla="*/ 640398 h 706375"/>
                    <a:gd name="connsiteX15" fmla="*/ 290573 w 673160"/>
                    <a:gd name="connsiteY15" fmla="*/ 611823 h 706375"/>
                    <a:gd name="connsiteX16" fmla="*/ 342961 w 673160"/>
                    <a:gd name="connsiteY16" fmla="*/ 554673 h 706375"/>
                    <a:gd name="connsiteX17" fmla="*/ 257236 w 673160"/>
                    <a:gd name="connsiteY17" fmla="*/ 678498 h 706375"/>
                    <a:gd name="connsiteX18" fmla="*/ 371536 w 673160"/>
                    <a:gd name="connsiteY18" fmla="*/ 697548 h 706375"/>
                    <a:gd name="connsiteX19" fmla="*/ 581086 w 673160"/>
                    <a:gd name="connsiteY19" fmla="*/ 564198 h 706375"/>
                    <a:gd name="connsiteX20" fmla="*/ 666811 w 673160"/>
                    <a:gd name="connsiteY20" fmla="*/ 373698 h 706375"/>
                    <a:gd name="connsiteX21" fmla="*/ 666811 w 673160"/>
                    <a:gd name="connsiteY21" fmla="*/ 278448 h 706375"/>
                    <a:gd name="connsiteX22" fmla="*/ 666811 w 673160"/>
                    <a:gd name="connsiteY22" fmla="*/ 221298 h 706375"/>
                    <a:gd name="connsiteX23" fmla="*/ 628711 w 673160"/>
                    <a:gd name="connsiteY23" fmla="*/ 230823 h 706375"/>
                    <a:gd name="connsiteX24" fmla="*/ 657286 w 673160"/>
                    <a:gd name="connsiteY24" fmla="*/ 87948 h 706375"/>
                    <a:gd name="connsiteX25" fmla="*/ 590611 w 673160"/>
                    <a:gd name="connsiteY25" fmla="*/ 40323 h 706375"/>
                    <a:gd name="connsiteX26" fmla="*/ 447736 w 673160"/>
                    <a:gd name="connsiteY26" fmla="*/ 2223 h 706375"/>
                    <a:gd name="connsiteX0" fmla="*/ 447736 w 673160"/>
                    <a:gd name="connsiteY0" fmla="*/ 2223 h 706375"/>
                    <a:gd name="connsiteX1" fmla="*/ 409636 w 673160"/>
                    <a:gd name="connsiteY1" fmla="*/ 106998 h 706375"/>
                    <a:gd name="connsiteX2" fmla="*/ 285811 w 673160"/>
                    <a:gd name="connsiteY2" fmla="*/ 30798 h 706375"/>
                    <a:gd name="connsiteX3" fmla="*/ 133411 w 673160"/>
                    <a:gd name="connsiteY3" fmla="*/ 135573 h 706375"/>
                    <a:gd name="connsiteX4" fmla="*/ 66736 w 673160"/>
                    <a:gd name="connsiteY4" fmla="*/ 226061 h 706375"/>
                    <a:gd name="connsiteX5" fmla="*/ 57211 w 673160"/>
                    <a:gd name="connsiteY5" fmla="*/ 307023 h 706375"/>
                    <a:gd name="connsiteX6" fmla="*/ 123886 w 673160"/>
                    <a:gd name="connsiteY6" fmla="*/ 335598 h 706375"/>
                    <a:gd name="connsiteX7" fmla="*/ 190561 w 673160"/>
                    <a:gd name="connsiteY7" fmla="*/ 240348 h 706375"/>
                    <a:gd name="connsiteX8" fmla="*/ 149898 w 673160"/>
                    <a:gd name="connsiteY8" fmla="*/ 303539 h 706375"/>
                    <a:gd name="connsiteX9" fmla="*/ 54648 w 673160"/>
                    <a:gd name="connsiteY9" fmla="*/ 384502 h 706375"/>
                    <a:gd name="connsiteX10" fmla="*/ 61 w 673160"/>
                    <a:gd name="connsiteY10" fmla="*/ 392748 h 706375"/>
                    <a:gd name="connsiteX11" fmla="*/ 47686 w 673160"/>
                    <a:gd name="connsiteY11" fmla="*/ 521335 h 706375"/>
                    <a:gd name="connsiteX12" fmla="*/ 200086 w 673160"/>
                    <a:gd name="connsiteY12" fmla="*/ 459423 h 706375"/>
                    <a:gd name="connsiteX13" fmla="*/ 109598 w 673160"/>
                    <a:gd name="connsiteY13" fmla="*/ 554673 h 706375"/>
                    <a:gd name="connsiteX14" fmla="*/ 161986 w 673160"/>
                    <a:gd name="connsiteY14" fmla="*/ 640398 h 706375"/>
                    <a:gd name="connsiteX15" fmla="*/ 290573 w 673160"/>
                    <a:gd name="connsiteY15" fmla="*/ 611823 h 706375"/>
                    <a:gd name="connsiteX16" fmla="*/ 342961 w 673160"/>
                    <a:gd name="connsiteY16" fmla="*/ 554673 h 706375"/>
                    <a:gd name="connsiteX17" fmla="*/ 257236 w 673160"/>
                    <a:gd name="connsiteY17" fmla="*/ 678498 h 706375"/>
                    <a:gd name="connsiteX18" fmla="*/ 371536 w 673160"/>
                    <a:gd name="connsiteY18" fmla="*/ 697548 h 706375"/>
                    <a:gd name="connsiteX19" fmla="*/ 581086 w 673160"/>
                    <a:gd name="connsiteY19" fmla="*/ 564198 h 706375"/>
                    <a:gd name="connsiteX20" fmla="*/ 666811 w 673160"/>
                    <a:gd name="connsiteY20" fmla="*/ 373698 h 706375"/>
                    <a:gd name="connsiteX21" fmla="*/ 666811 w 673160"/>
                    <a:gd name="connsiteY21" fmla="*/ 278448 h 706375"/>
                    <a:gd name="connsiteX22" fmla="*/ 666811 w 673160"/>
                    <a:gd name="connsiteY22" fmla="*/ 221298 h 706375"/>
                    <a:gd name="connsiteX23" fmla="*/ 628711 w 673160"/>
                    <a:gd name="connsiteY23" fmla="*/ 230823 h 706375"/>
                    <a:gd name="connsiteX24" fmla="*/ 657286 w 673160"/>
                    <a:gd name="connsiteY24" fmla="*/ 87948 h 706375"/>
                    <a:gd name="connsiteX25" fmla="*/ 590611 w 673160"/>
                    <a:gd name="connsiteY25" fmla="*/ 40323 h 706375"/>
                    <a:gd name="connsiteX26" fmla="*/ 447736 w 673160"/>
                    <a:gd name="connsiteY26" fmla="*/ 2223 h 706375"/>
                    <a:gd name="connsiteX0" fmla="*/ 412997 w 638421"/>
                    <a:gd name="connsiteY0" fmla="*/ 2223 h 706375"/>
                    <a:gd name="connsiteX1" fmla="*/ 374897 w 638421"/>
                    <a:gd name="connsiteY1" fmla="*/ 106998 h 706375"/>
                    <a:gd name="connsiteX2" fmla="*/ 251072 w 638421"/>
                    <a:gd name="connsiteY2" fmla="*/ 30798 h 706375"/>
                    <a:gd name="connsiteX3" fmla="*/ 98672 w 638421"/>
                    <a:gd name="connsiteY3" fmla="*/ 135573 h 706375"/>
                    <a:gd name="connsiteX4" fmla="*/ 31997 w 638421"/>
                    <a:gd name="connsiteY4" fmla="*/ 226061 h 706375"/>
                    <a:gd name="connsiteX5" fmla="*/ 22472 w 638421"/>
                    <a:gd name="connsiteY5" fmla="*/ 307023 h 706375"/>
                    <a:gd name="connsiteX6" fmla="*/ 89147 w 638421"/>
                    <a:gd name="connsiteY6" fmla="*/ 335598 h 706375"/>
                    <a:gd name="connsiteX7" fmla="*/ 155822 w 638421"/>
                    <a:gd name="connsiteY7" fmla="*/ 240348 h 706375"/>
                    <a:gd name="connsiteX8" fmla="*/ 115159 w 638421"/>
                    <a:gd name="connsiteY8" fmla="*/ 303539 h 706375"/>
                    <a:gd name="connsiteX9" fmla="*/ 19909 w 638421"/>
                    <a:gd name="connsiteY9" fmla="*/ 384502 h 706375"/>
                    <a:gd name="connsiteX10" fmla="*/ 12947 w 638421"/>
                    <a:gd name="connsiteY10" fmla="*/ 521335 h 706375"/>
                    <a:gd name="connsiteX11" fmla="*/ 165347 w 638421"/>
                    <a:gd name="connsiteY11" fmla="*/ 459423 h 706375"/>
                    <a:gd name="connsiteX12" fmla="*/ 74859 w 638421"/>
                    <a:gd name="connsiteY12" fmla="*/ 554673 h 706375"/>
                    <a:gd name="connsiteX13" fmla="*/ 127247 w 638421"/>
                    <a:gd name="connsiteY13" fmla="*/ 640398 h 706375"/>
                    <a:gd name="connsiteX14" fmla="*/ 255834 w 638421"/>
                    <a:gd name="connsiteY14" fmla="*/ 611823 h 706375"/>
                    <a:gd name="connsiteX15" fmla="*/ 308222 w 638421"/>
                    <a:gd name="connsiteY15" fmla="*/ 554673 h 706375"/>
                    <a:gd name="connsiteX16" fmla="*/ 222497 w 638421"/>
                    <a:gd name="connsiteY16" fmla="*/ 678498 h 706375"/>
                    <a:gd name="connsiteX17" fmla="*/ 336797 w 638421"/>
                    <a:gd name="connsiteY17" fmla="*/ 697548 h 706375"/>
                    <a:gd name="connsiteX18" fmla="*/ 546347 w 638421"/>
                    <a:gd name="connsiteY18" fmla="*/ 564198 h 706375"/>
                    <a:gd name="connsiteX19" fmla="*/ 632072 w 638421"/>
                    <a:gd name="connsiteY19" fmla="*/ 373698 h 706375"/>
                    <a:gd name="connsiteX20" fmla="*/ 632072 w 638421"/>
                    <a:gd name="connsiteY20" fmla="*/ 278448 h 706375"/>
                    <a:gd name="connsiteX21" fmla="*/ 632072 w 638421"/>
                    <a:gd name="connsiteY21" fmla="*/ 221298 h 706375"/>
                    <a:gd name="connsiteX22" fmla="*/ 593972 w 638421"/>
                    <a:gd name="connsiteY22" fmla="*/ 230823 h 706375"/>
                    <a:gd name="connsiteX23" fmla="*/ 622547 w 638421"/>
                    <a:gd name="connsiteY23" fmla="*/ 87948 h 706375"/>
                    <a:gd name="connsiteX24" fmla="*/ 555872 w 638421"/>
                    <a:gd name="connsiteY24" fmla="*/ 40323 h 706375"/>
                    <a:gd name="connsiteX25" fmla="*/ 412997 w 638421"/>
                    <a:gd name="connsiteY25" fmla="*/ 2223 h 706375"/>
                    <a:gd name="connsiteX0" fmla="*/ 415057 w 640481"/>
                    <a:gd name="connsiteY0" fmla="*/ 2223 h 706375"/>
                    <a:gd name="connsiteX1" fmla="*/ 376957 w 640481"/>
                    <a:gd name="connsiteY1" fmla="*/ 106998 h 706375"/>
                    <a:gd name="connsiteX2" fmla="*/ 253132 w 640481"/>
                    <a:gd name="connsiteY2" fmla="*/ 30798 h 706375"/>
                    <a:gd name="connsiteX3" fmla="*/ 100732 w 640481"/>
                    <a:gd name="connsiteY3" fmla="*/ 135573 h 706375"/>
                    <a:gd name="connsiteX4" fmla="*/ 34057 w 640481"/>
                    <a:gd name="connsiteY4" fmla="*/ 226061 h 706375"/>
                    <a:gd name="connsiteX5" fmla="*/ 24532 w 640481"/>
                    <a:gd name="connsiteY5" fmla="*/ 307023 h 706375"/>
                    <a:gd name="connsiteX6" fmla="*/ 91207 w 640481"/>
                    <a:gd name="connsiteY6" fmla="*/ 335598 h 706375"/>
                    <a:gd name="connsiteX7" fmla="*/ 157882 w 640481"/>
                    <a:gd name="connsiteY7" fmla="*/ 240348 h 706375"/>
                    <a:gd name="connsiteX8" fmla="*/ 117219 w 640481"/>
                    <a:gd name="connsiteY8" fmla="*/ 303539 h 706375"/>
                    <a:gd name="connsiteX9" fmla="*/ 17207 w 640481"/>
                    <a:gd name="connsiteY9" fmla="*/ 451177 h 706375"/>
                    <a:gd name="connsiteX10" fmla="*/ 15007 w 640481"/>
                    <a:gd name="connsiteY10" fmla="*/ 521335 h 706375"/>
                    <a:gd name="connsiteX11" fmla="*/ 167407 w 640481"/>
                    <a:gd name="connsiteY11" fmla="*/ 459423 h 706375"/>
                    <a:gd name="connsiteX12" fmla="*/ 76919 w 640481"/>
                    <a:gd name="connsiteY12" fmla="*/ 554673 h 706375"/>
                    <a:gd name="connsiteX13" fmla="*/ 129307 w 640481"/>
                    <a:gd name="connsiteY13" fmla="*/ 640398 h 706375"/>
                    <a:gd name="connsiteX14" fmla="*/ 257894 w 640481"/>
                    <a:gd name="connsiteY14" fmla="*/ 611823 h 706375"/>
                    <a:gd name="connsiteX15" fmla="*/ 310282 w 640481"/>
                    <a:gd name="connsiteY15" fmla="*/ 554673 h 706375"/>
                    <a:gd name="connsiteX16" fmla="*/ 224557 w 640481"/>
                    <a:gd name="connsiteY16" fmla="*/ 678498 h 706375"/>
                    <a:gd name="connsiteX17" fmla="*/ 338857 w 640481"/>
                    <a:gd name="connsiteY17" fmla="*/ 697548 h 706375"/>
                    <a:gd name="connsiteX18" fmla="*/ 548407 w 640481"/>
                    <a:gd name="connsiteY18" fmla="*/ 564198 h 706375"/>
                    <a:gd name="connsiteX19" fmla="*/ 634132 w 640481"/>
                    <a:gd name="connsiteY19" fmla="*/ 373698 h 706375"/>
                    <a:gd name="connsiteX20" fmla="*/ 634132 w 640481"/>
                    <a:gd name="connsiteY20" fmla="*/ 278448 h 706375"/>
                    <a:gd name="connsiteX21" fmla="*/ 634132 w 640481"/>
                    <a:gd name="connsiteY21" fmla="*/ 221298 h 706375"/>
                    <a:gd name="connsiteX22" fmla="*/ 596032 w 640481"/>
                    <a:gd name="connsiteY22" fmla="*/ 230823 h 706375"/>
                    <a:gd name="connsiteX23" fmla="*/ 624607 w 640481"/>
                    <a:gd name="connsiteY23" fmla="*/ 87948 h 706375"/>
                    <a:gd name="connsiteX24" fmla="*/ 557932 w 640481"/>
                    <a:gd name="connsiteY24" fmla="*/ 40323 h 706375"/>
                    <a:gd name="connsiteX25" fmla="*/ 415057 w 640481"/>
                    <a:gd name="connsiteY25" fmla="*/ 2223 h 706375"/>
                    <a:gd name="connsiteX0" fmla="*/ 423166 w 648590"/>
                    <a:gd name="connsiteY0" fmla="*/ 2223 h 706375"/>
                    <a:gd name="connsiteX1" fmla="*/ 385066 w 648590"/>
                    <a:gd name="connsiteY1" fmla="*/ 106998 h 706375"/>
                    <a:gd name="connsiteX2" fmla="*/ 261241 w 648590"/>
                    <a:gd name="connsiteY2" fmla="*/ 30798 h 706375"/>
                    <a:gd name="connsiteX3" fmla="*/ 108841 w 648590"/>
                    <a:gd name="connsiteY3" fmla="*/ 135573 h 706375"/>
                    <a:gd name="connsiteX4" fmla="*/ 42166 w 648590"/>
                    <a:gd name="connsiteY4" fmla="*/ 226061 h 706375"/>
                    <a:gd name="connsiteX5" fmla="*/ 32641 w 648590"/>
                    <a:gd name="connsiteY5" fmla="*/ 307023 h 706375"/>
                    <a:gd name="connsiteX6" fmla="*/ 99316 w 648590"/>
                    <a:gd name="connsiteY6" fmla="*/ 335598 h 706375"/>
                    <a:gd name="connsiteX7" fmla="*/ 165991 w 648590"/>
                    <a:gd name="connsiteY7" fmla="*/ 240348 h 706375"/>
                    <a:gd name="connsiteX8" fmla="*/ 125328 w 648590"/>
                    <a:gd name="connsiteY8" fmla="*/ 303539 h 706375"/>
                    <a:gd name="connsiteX9" fmla="*/ 11029 w 648590"/>
                    <a:gd name="connsiteY9" fmla="*/ 441652 h 706375"/>
                    <a:gd name="connsiteX10" fmla="*/ 23116 w 648590"/>
                    <a:gd name="connsiteY10" fmla="*/ 521335 h 706375"/>
                    <a:gd name="connsiteX11" fmla="*/ 175516 w 648590"/>
                    <a:gd name="connsiteY11" fmla="*/ 459423 h 706375"/>
                    <a:gd name="connsiteX12" fmla="*/ 85028 w 648590"/>
                    <a:gd name="connsiteY12" fmla="*/ 554673 h 706375"/>
                    <a:gd name="connsiteX13" fmla="*/ 137416 w 648590"/>
                    <a:gd name="connsiteY13" fmla="*/ 640398 h 706375"/>
                    <a:gd name="connsiteX14" fmla="*/ 266003 w 648590"/>
                    <a:gd name="connsiteY14" fmla="*/ 611823 h 706375"/>
                    <a:gd name="connsiteX15" fmla="*/ 318391 w 648590"/>
                    <a:gd name="connsiteY15" fmla="*/ 554673 h 706375"/>
                    <a:gd name="connsiteX16" fmla="*/ 232666 w 648590"/>
                    <a:gd name="connsiteY16" fmla="*/ 678498 h 706375"/>
                    <a:gd name="connsiteX17" fmla="*/ 346966 w 648590"/>
                    <a:gd name="connsiteY17" fmla="*/ 697548 h 706375"/>
                    <a:gd name="connsiteX18" fmla="*/ 556516 w 648590"/>
                    <a:gd name="connsiteY18" fmla="*/ 564198 h 706375"/>
                    <a:gd name="connsiteX19" fmla="*/ 642241 w 648590"/>
                    <a:gd name="connsiteY19" fmla="*/ 373698 h 706375"/>
                    <a:gd name="connsiteX20" fmla="*/ 642241 w 648590"/>
                    <a:gd name="connsiteY20" fmla="*/ 278448 h 706375"/>
                    <a:gd name="connsiteX21" fmla="*/ 642241 w 648590"/>
                    <a:gd name="connsiteY21" fmla="*/ 221298 h 706375"/>
                    <a:gd name="connsiteX22" fmla="*/ 604141 w 648590"/>
                    <a:gd name="connsiteY22" fmla="*/ 230823 h 706375"/>
                    <a:gd name="connsiteX23" fmla="*/ 632716 w 648590"/>
                    <a:gd name="connsiteY23" fmla="*/ 87948 h 706375"/>
                    <a:gd name="connsiteX24" fmla="*/ 566041 w 648590"/>
                    <a:gd name="connsiteY24" fmla="*/ 40323 h 706375"/>
                    <a:gd name="connsiteX25" fmla="*/ 423166 w 648590"/>
                    <a:gd name="connsiteY25" fmla="*/ 2223 h 706375"/>
                    <a:gd name="connsiteX0" fmla="*/ 416239 w 641663"/>
                    <a:gd name="connsiteY0" fmla="*/ 2223 h 706375"/>
                    <a:gd name="connsiteX1" fmla="*/ 378139 w 641663"/>
                    <a:gd name="connsiteY1" fmla="*/ 106998 h 706375"/>
                    <a:gd name="connsiteX2" fmla="*/ 254314 w 641663"/>
                    <a:gd name="connsiteY2" fmla="*/ 30798 h 706375"/>
                    <a:gd name="connsiteX3" fmla="*/ 101914 w 641663"/>
                    <a:gd name="connsiteY3" fmla="*/ 135573 h 706375"/>
                    <a:gd name="connsiteX4" fmla="*/ 35239 w 641663"/>
                    <a:gd name="connsiteY4" fmla="*/ 226061 h 706375"/>
                    <a:gd name="connsiteX5" fmla="*/ 25714 w 641663"/>
                    <a:gd name="connsiteY5" fmla="*/ 307023 h 706375"/>
                    <a:gd name="connsiteX6" fmla="*/ 92389 w 641663"/>
                    <a:gd name="connsiteY6" fmla="*/ 335598 h 706375"/>
                    <a:gd name="connsiteX7" fmla="*/ 159064 w 641663"/>
                    <a:gd name="connsiteY7" fmla="*/ 240348 h 706375"/>
                    <a:gd name="connsiteX8" fmla="*/ 118401 w 641663"/>
                    <a:gd name="connsiteY8" fmla="*/ 303539 h 706375"/>
                    <a:gd name="connsiteX9" fmla="*/ 4102 w 641663"/>
                    <a:gd name="connsiteY9" fmla="*/ 441652 h 706375"/>
                    <a:gd name="connsiteX10" fmla="*/ 54289 w 641663"/>
                    <a:gd name="connsiteY10" fmla="*/ 535622 h 706375"/>
                    <a:gd name="connsiteX11" fmla="*/ 168589 w 641663"/>
                    <a:gd name="connsiteY11" fmla="*/ 459423 h 706375"/>
                    <a:gd name="connsiteX12" fmla="*/ 78101 w 641663"/>
                    <a:gd name="connsiteY12" fmla="*/ 554673 h 706375"/>
                    <a:gd name="connsiteX13" fmla="*/ 130489 w 641663"/>
                    <a:gd name="connsiteY13" fmla="*/ 640398 h 706375"/>
                    <a:gd name="connsiteX14" fmla="*/ 259076 w 641663"/>
                    <a:gd name="connsiteY14" fmla="*/ 611823 h 706375"/>
                    <a:gd name="connsiteX15" fmla="*/ 311464 w 641663"/>
                    <a:gd name="connsiteY15" fmla="*/ 554673 h 706375"/>
                    <a:gd name="connsiteX16" fmla="*/ 225739 w 641663"/>
                    <a:gd name="connsiteY16" fmla="*/ 678498 h 706375"/>
                    <a:gd name="connsiteX17" fmla="*/ 340039 w 641663"/>
                    <a:gd name="connsiteY17" fmla="*/ 697548 h 706375"/>
                    <a:gd name="connsiteX18" fmla="*/ 549589 w 641663"/>
                    <a:gd name="connsiteY18" fmla="*/ 564198 h 706375"/>
                    <a:gd name="connsiteX19" fmla="*/ 635314 w 641663"/>
                    <a:gd name="connsiteY19" fmla="*/ 373698 h 706375"/>
                    <a:gd name="connsiteX20" fmla="*/ 635314 w 641663"/>
                    <a:gd name="connsiteY20" fmla="*/ 278448 h 706375"/>
                    <a:gd name="connsiteX21" fmla="*/ 635314 w 641663"/>
                    <a:gd name="connsiteY21" fmla="*/ 221298 h 706375"/>
                    <a:gd name="connsiteX22" fmla="*/ 597214 w 641663"/>
                    <a:gd name="connsiteY22" fmla="*/ 230823 h 706375"/>
                    <a:gd name="connsiteX23" fmla="*/ 625789 w 641663"/>
                    <a:gd name="connsiteY23" fmla="*/ 87948 h 706375"/>
                    <a:gd name="connsiteX24" fmla="*/ 559114 w 641663"/>
                    <a:gd name="connsiteY24" fmla="*/ 40323 h 706375"/>
                    <a:gd name="connsiteX25" fmla="*/ 416239 w 641663"/>
                    <a:gd name="connsiteY25" fmla="*/ 2223 h 706375"/>
                    <a:gd name="connsiteX0" fmla="*/ 416239 w 641663"/>
                    <a:gd name="connsiteY0" fmla="*/ 2223 h 706375"/>
                    <a:gd name="connsiteX1" fmla="*/ 378139 w 641663"/>
                    <a:gd name="connsiteY1" fmla="*/ 106998 h 706375"/>
                    <a:gd name="connsiteX2" fmla="*/ 254314 w 641663"/>
                    <a:gd name="connsiteY2" fmla="*/ 30798 h 706375"/>
                    <a:gd name="connsiteX3" fmla="*/ 101914 w 641663"/>
                    <a:gd name="connsiteY3" fmla="*/ 135573 h 706375"/>
                    <a:gd name="connsiteX4" fmla="*/ 35239 w 641663"/>
                    <a:gd name="connsiteY4" fmla="*/ 226061 h 706375"/>
                    <a:gd name="connsiteX5" fmla="*/ 25714 w 641663"/>
                    <a:gd name="connsiteY5" fmla="*/ 307023 h 706375"/>
                    <a:gd name="connsiteX6" fmla="*/ 92389 w 641663"/>
                    <a:gd name="connsiteY6" fmla="*/ 335598 h 706375"/>
                    <a:gd name="connsiteX7" fmla="*/ 159064 w 641663"/>
                    <a:gd name="connsiteY7" fmla="*/ 240348 h 706375"/>
                    <a:gd name="connsiteX8" fmla="*/ 118401 w 641663"/>
                    <a:gd name="connsiteY8" fmla="*/ 303539 h 706375"/>
                    <a:gd name="connsiteX9" fmla="*/ 4102 w 641663"/>
                    <a:gd name="connsiteY9" fmla="*/ 441652 h 706375"/>
                    <a:gd name="connsiteX10" fmla="*/ 54289 w 641663"/>
                    <a:gd name="connsiteY10" fmla="*/ 535622 h 706375"/>
                    <a:gd name="connsiteX11" fmla="*/ 168589 w 641663"/>
                    <a:gd name="connsiteY11" fmla="*/ 459423 h 706375"/>
                    <a:gd name="connsiteX12" fmla="*/ 78101 w 641663"/>
                    <a:gd name="connsiteY12" fmla="*/ 554673 h 706375"/>
                    <a:gd name="connsiteX13" fmla="*/ 130489 w 641663"/>
                    <a:gd name="connsiteY13" fmla="*/ 640398 h 706375"/>
                    <a:gd name="connsiteX14" fmla="*/ 259076 w 641663"/>
                    <a:gd name="connsiteY14" fmla="*/ 611823 h 706375"/>
                    <a:gd name="connsiteX15" fmla="*/ 311464 w 641663"/>
                    <a:gd name="connsiteY15" fmla="*/ 554673 h 706375"/>
                    <a:gd name="connsiteX16" fmla="*/ 225739 w 641663"/>
                    <a:gd name="connsiteY16" fmla="*/ 678498 h 706375"/>
                    <a:gd name="connsiteX17" fmla="*/ 340039 w 641663"/>
                    <a:gd name="connsiteY17" fmla="*/ 697548 h 706375"/>
                    <a:gd name="connsiteX18" fmla="*/ 549589 w 641663"/>
                    <a:gd name="connsiteY18" fmla="*/ 564198 h 706375"/>
                    <a:gd name="connsiteX19" fmla="*/ 635314 w 641663"/>
                    <a:gd name="connsiteY19" fmla="*/ 373698 h 706375"/>
                    <a:gd name="connsiteX20" fmla="*/ 635314 w 641663"/>
                    <a:gd name="connsiteY20" fmla="*/ 278448 h 706375"/>
                    <a:gd name="connsiteX21" fmla="*/ 635314 w 641663"/>
                    <a:gd name="connsiteY21" fmla="*/ 221298 h 706375"/>
                    <a:gd name="connsiteX22" fmla="*/ 618041 w 641663"/>
                    <a:gd name="connsiteY22" fmla="*/ 199422 h 706375"/>
                    <a:gd name="connsiteX23" fmla="*/ 625789 w 641663"/>
                    <a:gd name="connsiteY23" fmla="*/ 87948 h 706375"/>
                    <a:gd name="connsiteX24" fmla="*/ 559114 w 641663"/>
                    <a:gd name="connsiteY24" fmla="*/ 40323 h 706375"/>
                    <a:gd name="connsiteX25" fmla="*/ 416239 w 641663"/>
                    <a:gd name="connsiteY25" fmla="*/ 2223 h 706375"/>
                    <a:gd name="connsiteX0" fmla="*/ 416239 w 641663"/>
                    <a:gd name="connsiteY0" fmla="*/ 905 h 705057"/>
                    <a:gd name="connsiteX1" fmla="*/ 367856 w 641663"/>
                    <a:gd name="connsiteY1" fmla="*/ 77087 h 705057"/>
                    <a:gd name="connsiteX2" fmla="*/ 254314 w 641663"/>
                    <a:gd name="connsiteY2" fmla="*/ 29480 h 705057"/>
                    <a:gd name="connsiteX3" fmla="*/ 101914 w 641663"/>
                    <a:gd name="connsiteY3" fmla="*/ 134255 h 705057"/>
                    <a:gd name="connsiteX4" fmla="*/ 35239 w 641663"/>
                    <a:gd name="connsiteY4" fmla="*/ 224743 h 705057"/>
                    <a:gd name="connsiteX5" fmla="*/ 25714 w 641663"/>
                    <a:gd name="connsiteY5" fmla="*/ 305705 h 705057"/>
                    <a:gd name="connsiteX6" fmla="*/ 92389 w 641663"/>
                    <a:gd name="connsiteY6" fmla="*/ 334280 h 705057"/>
                    <a:gd name="connsiteX7" fmla="*/ 159064 w 641663"/>
                    <a:gd name="connsiteY7" fmla="*/ 239030 h 705057"/>
                    <a:gd name="connsiteX8" fmla="*/ 118401 w 641663"/>
                    <a:gd name="connsiteY8" fmla="*/ 302221 h 705057"/>
                    <a:gd name="connsiteX9" fmla="*/ 4102 w 641663"/>
                    <a:gd name="connsiteY9" fmla="*/ 440334 h 705057"/>
                    <a:gd name="connsiteX10" fmla="*/ 54289 w 641663"/>
                    <a:gd name="connsiteY10" fmla="*/ 534304 h 705057"/>
                    <a:gd name="connsiteX11" fmla="*/ 168589 w 641663"/>
                    <a:gd name="connsiteY11" fmla="*/ 458105 h 705057"/>
                    <a:gd name="connsiteX12" fmla="*/ 78101 w 641663"/>
                    <a:gd name="connsiteY12" fmla="*/ 553355 h 705057"/>
                    <a:gd name="connsiteX13" fmla="*/ 130489 w 641663"/>
                    <a:gd name="connsiteY13" fmla="*/ 639080 h 705057"/>
                    <a:gd name="connsiteX14" fmla="*/ 259076 w 641663"/>
                    <a:gd name="connsiteY14" fmla="*/ 610505 h 705057"/>
                    <a:gd name="connsiteX15" fmla="*/ 311464 w 641663"/>
                    <a:gd name="connsiteY15" fmla="*/ 553355 h 705057"/>
                    <a:gd name="connsiteX16" fmla="*/ 225739 w 641663"/>
                    <a:gd name="connsiteY16" fmla="*/ 677180 h 705057"/>
                    <a:gd name="connsiteX17" fmla="*/ 340039 w 641663"/>
                    <a:gd name="connsiteY17" fmla="*/ 696230 h 705057"/>
                    <a:gd name="connsiteX18" fmla="*/ 549589 w 641663"/>
                    <a:gd name="connsiteY18" fmla="*/ 562880 h 705057"/>
                    <a:gd name="connsiteX19" fmla="*/ 635314 w 641663"/>
                    <a:gd name="connsiteY19" fmla="*/ 372380 h 705057"/>
                    <a:gd name="connsiteX20" fmla="*/ 635314 w 641663"/>
                    <a:gd name="connsiteY20" fmla="*/ 277130 h 705057"/>
                    <a:gd name="connsiteX21" fmla="*/ 635314 w 641663"/>
                    <a:gd name="connsiteY21" fmla="*/ 219980 h 705057"/>
                    <a:gd name="connsiteX22" fmla="*/ 618041 w 641663"/>
                    <a:gd name="connsiteY22" fmla="*/ 198104 h 705057"/>
                    <a:gd name="connsiteX23" fmla="*/ 625789 w 641663"/>
                    <a:gd name="connsiteY23" fmla="*/ 86630 h 705057"/>
                    <a:gd name="connsiteX24" fmla="*/ 559114 w 641663"/>
                    <a:gd name="connsiteY24" fmla="*/ 39005 h 705057"/>
                    <a:gd name="connsiteX25" fmla="*/ 416239 w 641663"/>
                    <a:gd name="connsiteY25" fmla="*/ 905 h 705057"/>
                    <a:gd name="connsiteX0" fmla="*/ 416239 w 641663"/>
                    <a:gd name="connsiteY0" fmla="*/ 65 h 704217"/>
                    <a:gd name="connsiteX1" fmla="*/ 365350 w 641663"/>
                    <a:gd name="connsiteY1" fmla="*/ 46949 h 704217"/>
                    <a:gd name="connsiteX2" fmla="*/ 254314 w 641663"/>
                    <a:gd name="connsiteY2" fmla="*/ 28640 h 704217"/>
                    <a:gd name="connsiteX3" fmla="*/ 101914 w 641663"/>
                    <a:gd name="connsiteY3" fmla="*/ 133415 h 704217"/>
                    <a:gd name="connsiteX4" fmla="*/ 35239 w 641663"/>
                    <a:gd name="connsiteY4" fmla="*/ 223903 h 704217"/>
                    <a:gd name="connsiteX5" fmla="*/ 25714 w 641663"/>
                    <a:gd name="connsiteY5" fmla="*/ 304865 h 704217"/>
                    <a:gd name="connsiteX6" fmla="*/ 92389 w 641663"/>
                    <a:gd name="connsiteY6" fmla="*/ 333440 h 704217"/>
                    <a:gd name="connsiteX7" fmla="*/ 159064 w 641663"/>
                    <a:gd name="connsiteY7" fmla="*/ 238190 h 704217"/>
                    <a:gd name="connsiteX8" fmla="*/ 118401 w 641663"/>
                    <a:gd name="connsiteY8" fmla="*/ 301381 h 704217"/>
                    <a:gd name="connsiteX9" fmla="*/ 4102 w 641663"/>
                    <a:gd name="connsiteY9" fmla="*/ 439494 h 704217"/>
                    <a:gd name="connsiteX10" fmla="*/ 54289 w 641663"/>
                    <a:gd name="connsiteY10" fmla="*/ 533464 h 704217"/>
                    <a:gd name="connsiteX11" fmla="*/ 168589 w 641663"/>
                    <a:gd name="connsiteY11" fmla="*/ 457265 h 704217"/>
                    <a:gd name="connsiteX12" fmla="*/ 78101 w 641663"/>
                    <a:gd name="connsiteY12" fmla="*/ 552515 h 704217"/>
                    <a:gd name="connsiteX13" fmla="*/ 130489 w 641663"/>
                    <a:gd name="connsiteY13" fmla="*/ 638240 h 704217"/>
                    <a:gd name="connsiteX14" fmla="*/ 259076 w 641663"/>
                    <a:gd name="connsiteY14" fmla="*/ 609665 h 704217"/>
                    <a:gd name="connsiteX15" fmla="*/ 311464 w 641663"/>
                    <a:gd name="connsiteY15" fmla="*/ 552515 h 704217"/>
                    <a:gd name="connsiteX16" fmla="*/ 225739 w 641663"/>
                    <a:gd name="connsiteY16" fmla="*/ 676340 h 704217"/>
                    <a:gd name="connsiteX17" fmla="*/ 340039 w 641663"/>
                    <a:gd name="connsiteY17" fmla="*/ 695390 h 704217"/>
                    <a:gd name="connsiteX18" fmla="*/ 549589 w 641663"/>
                    <a:gd name="connsiteY18" fmla="*/ 562040 h 704217"/>
                    <a:gd name="connsiteX19" fmla="*/ 635314 w 641663"/>
                    <a:gd name="connsiteY19" fmla="*/ 371540 h 704217"/>
                    <a:gd name="connsiteX20" fmla="*/ 635314 w 641663"/>
                    <a:gd name="connsiteY20" fmla="*/ 276290 h 704217"/>
                    <a:gd name="connsiteX21" fmla="*/ 635314 w 641663"/>
                    <a:gd name="connsiteY21" fmla="*/ 219140 h 704217"/>
                    <a:gd name="connsiteX22" fmla="*/ 618041 w 641663"/>
                    <a:gd name="connsiteY22" fmla="*/ 197264 h 704217"/>
                    <a:gd name="connsiteX23" fmla="*/ 625789 w 641663"/>
                    <a:gd name="connsiteY23" fmla="*/ 85790 h 704217"/>
                    <a:gd name="connsiteX24" fmla="*/ 559114 w 641663"/>
                    <a:gd name="connsiteY24" fmla="*/ 38165 h 704217"/>
                    <a:gd name="connsiteX25" fmla="*/ 416239 w 641663"/>
                    <a:gd name="connsiteY25" fmla="*/ 65 h 704217"/>
                    <a:gd name="connsiteX0" fmla="*/ 416239 w 641663"/>
                    <a:gd name="connsiteY0" fmla="*/ 152 h 704304"/>
                    <a:gd name="connsiteX1" fmla="*/ 371306 w 641663"/>
                    <a:gd name="connsiteY1" fmla="*/ 25028 h 704304"/>
                    <a:gd name="connsiteX2" fmla="*/ 254314 w 641663"/>
                    <a:gd name="connsiteY2" fmla="*/ 28727 h 704304"/>
                    <a:gd name="connsiteX3" fmla="*/ 101914 w 641663"/>
                    <a:gd name="connsiteY3" fmla="*/ 133502 h 704304"/>
                    <a:gd name="connsiteX4" fmla="*/ 35239 w 641663"/>
                    <a:gd name="connsiteY4" fmla="*/ 223990 h 704304"/>
                    <a:gd name="connsiteX5" fmla="*/ 25714 w 641663"/>
                    <a:gd name="connsiteY5" fmla="*/ 304952 h 704304"/>
                    <a:gd name="connsiteX6" fmla="*/ 92389 w 641663"/>
                    <a:gd name="connsiteY6" fmla="*/ 333527 h 704304"/>
                    <a:gd name="connsiteX7" fmla="*/ 159064 w 641663"/>
                    <a:gd name="connsiteY7" fmla="*/ 238277 h 704304"/>
                    <a:gd name="connsiteX8" fmla="*/ 118401 w 641663"/>
                    <a:gd name="connsiteY8" fmla="*/ 301468 h 704304"/>
                    <a:gd name="connsiteX9" fmla="*/ 4102 w 641663"/>
                    <a:gd name="connsiteY9" fmla="*/ 439581 h 704304"/>
                    <a:gd name="connsiteX10" fmla="*/ 54289 w 641663"/>
                    <a:gd name="connsiteY10" fmla="*/ 533551 h 704304"/>
                    <a:gd name="connsiteX11" fmla="*/ 168589 w 641663"/>
                    <a:gd name="connsiteY11" fmla="*/ 457352 h 704304"/>
                    <a:gd name="connsiteX12" fmla="*/ 78101 w 641663"/>
                    <a:gd name="connsiteY12" fmla="*/ 552602 h 704304"/>
                    <a:gd name="connsiteX13" fmla="*/ 130489 w 641663"/>
                    <a:gd name="connsiteY13" fmla="*/ 638327 h 704304"/>
                    <a:gd name="connsiteX14" fmla="*/ 259076 w 641663"/>
                    <a:gd name="connsiteY14" fmla="*/ 609752 h 704304"/>
                    <a:gd name="connsiteX15" fmla="*/ 311464 w 641663"/>
                    <a:gd name="connsiteY15" fmla="*/ 552602 h 704304"/>
                    <a:gd name="connsiteX16" fmla="*/ 225739 w 641663"/>
                    <a:gd name="connsiteY16" fmla="*/ 676427 h 704304"/>
                    <a:gd name="connsiteX17" fmla="*/ 340039 w 641663"/>
                    <a:gd name="connsiteY17" fmla="*/ 695477 h 704304"/>
                    <a:gd name="connsiteX18" fmla="*/ 549589 w 641663"/>
                    <a:gd name="connsiteY18" fmla="*/ 562127 h 704304"/>
                    <a:gd name="connsiteX19" fmla="*/ 635314 w 641663"/>
                    <a:gd name="connsiteY19" fmla="*/ 371627 h 704304"/>
                    <a:gd name="connsiteX20" fmla="*/ 635314 w 641663"/>
                    <a:gd name="connsiteY20" fmla="*/ 276377 h 704304"/>
                    <a:gd name="connsiteX21" fmla="*/ 635314 w 641663"/>
                    <a:gd name="connsiteY21" fmla="*/ 219227 h 704304"/>
                    <a:gd name="connsiteX22" fmla="*/ 618041 w 641663"/>
                    <a:gd name="connsiteY22" fmla="*/ 197351 h 704304"/>
                    <a:gd name="connsiteX23" fmla="*/ 625789 w 641663"/>
                    <a:gd name="connsiteY23" fmla="*/ 85877 h 704304"/>
                    <a:gd name="connsiteX24" fmla="*/ 559114 w 641663"/>
                    <a:gd name="connsiteY24" fmla="*/ 38252 h 704304"/>
                    <a:gd name="connsiteX25" fmla="*/ 416239 w 641663"/>
                    <a:gd name="connsiteY25" fmla="*/ 152 h 704304"/>
                    <a:gd name="connsiteX0" fmla="*/ 416239 w 641663"/>
                    <a:gd name="connsiteY0" fmla="*/ 489 h 704641"/>
                    <a:gd name="connsiteX1" fmla="*/ 336693 w 641663"/>
                    <a:gd name="connsiteY1" fmla="*/ 17754 h 704641"/>
                    <a:gd name="connsiteX2" fmla="*/ 254314 w 641663"/>
                    <a:gd name="connsiteY2" fmla="*/ 29064 h 704641"/>
                    <a:gd name="connsiteX3" fmla="*/ 101914 w 641663"/>
                    <a:gd name="connsiteY3" fmla="*/ 133839 h 704641"/>
                    <a:gd name="connsiteX4" fmla="*/ 35239 w 641663"/>
                    <a:gd name="connsiteY4" fmla="*/ 224327 h 704641"/>
                    <a:gd name="connsiteX5" fmla="*/ 25714 w 641663"/>
                    <a:gd name="connsiteY5" fmla="*/ 305289 h 704641"/>
                    <a:gd name="connsiteX6" fmla="*/ 92389 w 641663"/>
                    <a:gd name="connsiteY6" fmla="*/ 333864 h 704641"/>
                    <a:gd name="connsiteX7" fmla="*/ 159064 w 641663"/>
                    <a:gd name="connsiteY7" fmla="*/ 238614 h 704641"/>
                    <a:gd name="connsiteX8" fmla="*/ 118401 w 641663"/>
                    <a:gd name="connsiteY8" fmla="*/ 301805 h 704641"/>
                    <a:gd name="connsiteX9" fmla="*/ 4102 w 641663"/>
                    <a:gd name="connsiteY9" fmla="*/ 439918 h 704641"/>
                    <a:gd name="connsiteX10" fmla="*/ 54289 w 641663"/>
                    <a:gd name="connsiteY10" fmla="*/ 533888 h 704641"/>
                    <a:gd name="connsiteX11" fmla="*/ 168589 w 641663"/>
                    <a:gd name="connsiteY11" fmla="*/ 457689 h 704641"/>
                    <a:gd name="connsiteX12" fmla="*/ 78101 w 641663"/>
                    <a:gd name="connsiteY12" fmla="*/ 552939 h 704641"/>
                    <a:gd name="connsiteX13" fmla="*/ 130489 w 641663"/>
                    <a:gd name="connsiteY13" fmla="*/ 638664 h 704641"/>
                    <a:gd name="connsiteX14" fmla="*/ 259076 w 641663"/>
                    <a:gd name="connsiteY14" fmla="*/ 610089 h 704641"/>
                    <a:gd name="connsiteX15" fmla="*/ 311464 w 641663"/>
                    <a:gd name="connsiteY15" fmla="*/ 552939 h 704641"/>
                    <a:gd name="connsiteX16" fmla="*/ 225739 w 641663"/>
                    <a:gd name="connsiteY16" fmla="*/ 676764 h 704641"/>
                    <a:gd name="connsiteX17" fmla="*/ 340039 w 641663"/>
                    <a:gd name="connsiteY17" fmla="*/ 695814 h 704641"/>
                    <a:gd name="connsiteX18" fmla="*/ 549589 w 641663"/>
                    <a:gd name="connsiteY18" fmla="*/ 562464 h 704641"/>
                    <a:gd name="connsiteX19" fmla="*/ 635314 w 641663"/>
                    <a:gd name="connsiteY19" fmla="*/ 371964 h 704641"/>
                    <a:gd name="connsiteX20" fmla="*/ 635314 w 641663"/>
                    <a:gd name="connsiteY20" fmla="*/ 276714 h 704641"/>
                    <a:gd name="connsiteX21" fmla="*/ 635314 w 641663"/>
                    <a:gd name="connsiteY21" fmla="*/ 219564 h 704641"/>
                    <a:gd name="connsiteX22" fmla="*/ 618041 w 641663"/>
                    <a:gd name="connsiteY22" fmla="*/ 197688 h 704641"/>
                    <a:gd name="connsiteX23" fmla="*/ 625789 w 641663"/>
                    <a:gd name="connsiteY23" fmla="*/ 86214 h 704641"/>
                    <a:gd name="connsiteX24" fmla="*/ 559114 w 641663"/>
                    <a:gd name="connsiteY24" fmla="*/ 38589 h 704641"/>
                    <a:gd name="connsiteX25" fmla="*/ 416239 w 641663"/>
                    <a:gd name="connsiteY25" fmla="*/ 489 h 704641"/>
                    <a:gd name="connsiteX0" fmla="*/ 416239 w 641663"/>
                    <a:gd name="connsiteY0" fmla="*/ 1850 h 706002"/>
                    <a:gd name="connsiteX1" fmla="*/ 335783 w 641663"/>
                    <a:gd name="connsiteY1" fmla="*/ 8462 h 706002"/>
                    <a:gd name="connsiteX2" fmla="*/ 254314 w 641663"/>
                    <a:gd name="connsiteY2" fmla="*/ 30425 h 706002"/>
                    <a:gd name="connsiteX3" fmla="*/ 101914 w 641663"/>
                    <a:gd name="connsiteY3" fmla="*/ 135200 h 706002"/>
                    <a:gd name="connsiteX4" fmla="*/ 35239 w 641663"/>
                    <a:gd name="connsiteY4" fmla="*/ 225688 h 706002"/>
                    <a:gd name="connsiteX5" fmla="*/ 25714 w 641663"/>
                    <a:gd name="connsiteY5" fmla="*/ 306650 h 706002"/>
                    <a:gd name="connsiteX6" fmla="*/ 92389 w 641663"/>
                    <a:gd name="connsiteY6" fmla="*/ 335225 h 706002"/>
                    <a:gd name="connsiteX7" fmla="*/ 159064 w 641663"/>
                    <a:gd name="connsiteY7" fmla="*/ 239975 h 706002"/>
                    <a:gd name="connsiteX8" fmla="*/ 118401 w 641663"/>
                    <a:gd name="connsiteY8" fmla="*/ 303166 h 706002"/>
                    <a:gd name="connsiteX9" fmla="*/ 4102 w 641663"/>
                    <a:gd name="connsiteY9" fmla="*/ 441279 h 706002"/>
                    <a:gd name="connsiteX10" fmla="*/ 54289 w 641663"/>
                    <a:gd name="connsiteY10" fmla="*/ 535249 h 706002"/>
                    <a:gd name="connsiteX11" fmla="*/ 168589 w 641663"/>
                    <a:gd name="connsiteY11" fmla="*/ 459050 h 706002"/>
                    <a:gd name="connsiteX12" fmla="*/ 78101 w 641663"/>
                    <a:gd name="connsiteY12" fmla="*/ 554300 h 706002"/>
                    <a:gd name="connsiteX13" fmla="*/ 130489 w 641663"/>
                    <a:gd name="connsiteY13" fmla="*/ 640025 h 706002"/>
                    <a:gd name="connsiteX14" fmla="*/ 259076 w 641663"/>
                    <a:gd name="connsiteY14" fmla="*/ 611450 h 706002"/>
                    <a:gd name="connsiteX15" fmla="*/ 311464 w 641663"/>
                    <a:gd name="connsiteY15" fmla="*/ 554300 h 706002"/>
                    <a:gd name="connsiteX16" fmla="*/ 225739 w 641663"/>
                    <a:gd name="connsiteY16" fmla="*/ 678125 h 706002"/>
                    <a:gd name="connsiteX17" fmla="*/ 340039 w 641663"/>
                    <a:gd name="connsiteY17" fmla="*/ 697175 h 706002"/>
                    <a:gd name="connsiteX18" fmla="*/ 549589 w 641663"/>
                    <a:gd name="connsiteY18" fmla="*/ 563825 h 706002"/>
                    <a:gd name="connsiteX19" fmla="*/ 635314 w 641663"/>
                    <a:gd name="connsiteY19" fmla="*/ 373325 h 706002"/>
                    <a:gd name="connsiteX20" fmla="*/ 635314 w 641663"/>
                    <a:gd name="connsiteY20" fmla="*/ 278075 h 706002"/>
                    <a:gd name="connsiteX21" fmla="*/ 635314 w 641663"/>
                    <a:gd name="connsiteY21" fmla="*/ 220925 h 706002"/>
                    <a:gd name="connsiteX22" fmla="*/ 618041 w 641663"/>
                    <a:gd name="connsiteY22" fmla="*/ 199049 h 706002"/>
                    <a:gd name="connsiteX23" fmla="*/ 625789 w 641663"/>
                    <a:gd name="connsiteY23" fmla="*/ 87575 h 706002"/>
                    <a:gd name="connsiteX24" fmla="*/ 559114 w 641663"/>
                    <a:gd name="connsiteY24" fmla="*/ 39950 h 706002"/>
                    <a:gd name="connsiteX25" fmla="*/ 416239 w 641663"/>
                    <a:gd name="connsiteY25" fmla="*/ 1850 h 706002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5314 w 641663"/>
                    <a:gd name="connsiteY21" fmla="*/ 224193 h 709270"/>
                    <a:gd name="connsiteX22" fmla="*/ 618041 w 641663"/>
                    <a:gd name="connsiteY22" fmla="*/ 202317 h 709270"/>
                    <a:gd name="connsiteX23" fmla="*/ 625789 w 641663"/>
                    <a:gd name="connsiteY23" fmla="*/ 90843 h 709270"/>
                    <a:gd name="connsiteX24" fmla="*/ 559114 w 641663"/>
                    <a:gd name="connsiteY24" fmla="*/ 43218 h 709270"/>
                    <a:gd name="connsiteX25" fmla="*/ 486463 w 641663"/>
                    <a:gd name="connsiteY25" fmla="*/ 1463 h 709270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5314 w 641663"/>
                    <a:gd name="connsiteY21" fmla="*/ 224193 h 709270"/>
                    <a:gd name="connsiteX22" fmla="*/ 625789 w 641663"/>
                    <a:gd name="connsiteY22" fmla="*/ 90843 h 709270"/>
                    <a:gd name="connsiteX23" fmla="*/ 559114 w 641663"/>
                    <a:gd name="connsiteY23" fmla="*/ 43218 h 709270"/>
                    <a:gd name="connsiteX24" fmla="*/ 486463 w 641663"/>
                    <a:gd name="connsiteY24" fmla="*/ 1463 h 709270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3947 w 641663"/>
                    <a:gd name="connsiteY21" fmla="*/ 208216 h 709270"/>
                    <a:gd name="connsiteX22" fmla="*/ 625789 w 641663"/>
                    <a:gd name="connsiteY22" fmla="*/ 90843 h 709270"/>
                    <a:gd name="connsiteX23" fmla="*/ 559114 w 641663"/>
                    <a:gd name="connsiteY23" fmla="*/ 43218 h 709270"/>
                    <a:gd name="connsiteX24" fmla="*/ 486463 w 641663"/>
                    <a:gd name="connsiteY24" fmla="*/ 1463 h 709270"/>
                    <a:gd name="connsiteX0" fmla="*/ 486463 w 639618"/>
                    <a:gd name="connsiteY0" fmla="*/ 1463 h 709270"/>
                    <a:gd name="connsiteX1" fmla="*/ 335783 w 639618"/>
                    <a:gd name="connsiteY1" fmla="*/ 11730 h 709270"/>
                    <a:gd name="connsiteX2" fmla="*/ 254314 w 639618"/>
                    <a:gd name="connsiteY2" fmla="*/ 33693 h 709270"/>
                    <a:gd name="connsiteX3" fmla="*/ 101914 w 639618"/>
                    <a:gd name="connsiteY3" fmla="*/ 138468 h 709270"/>
                    <a:gd name="connsiteX4" fmla="*/ 35239 w 639618"/>
                    <a:gd name="connsiteY4" fmla="*/ 228956 h 709270"/>
                    <a:gd name="connsiteX5" fmla="*/ 25714 w 639618"/>
                    <a:gd name="connsiteY5" fmla="*/ 309918 h 709270"/>
                    <a:gd name="connsiteX6" fmla="*/ 92389 w 639618"/>
                    <a:gd name="connsiteY6" fmla="*/ 338493 h 709270"/>
                    <a:gd name="connsiteX7" fmla="*/ 159064 w 639618"/>
                    <a:gd name="connsiteY7" fmla="*/ 243243 h 709270"/>
                    <a:gd name="connsiteX8" fmla="*/ 118401 w 639618"/>
                    <a:gd name="connsiteY8" fmla="*/ 306434 h 709270"/>
                    <a:gd name="connsiteX9" fmla="*/ 4102 w 639618"/>
                    <a:gd name="connsiteY9" fmla="*/ 444547 h 709270"/>
                    <a:gd name="connsiteX10" fmla="*/ 54289 w 639618"/>
                    <a:gd name="connsiteY10" fmla="*/ 538517 h 709270"/>
                    <a:gd name="connsiteX11" fmla="*/ 168589 w 639618"/>
                    <a:gd name="connsiteY11" fmla="*/ 462318 h 709270"/>
                    <a:gd name="connsiteX12" fmla="*/ 78101 w 639618"/>
                    <a:gd name="connsiteY12" fmla="*/ 557568 h 709270"/>
                    <a:gd name="connsiteX13" fmla="*/ 130489 w 639618"/>
                    <a:gd name="connsiteY13" fmla="*/ 643293 h 709270"/>
                    <a:gd name="connsiteX14" fmla="*/ 259076 w 639618"/>
                    <a:gd name="connsiteY14" fmla="*/ 614718 h 709270"/>
                    <a:gd name="connsiteX15" fmla="*/ 311464 w 639618"/>
                    <a:gd name="connsiteY15" fmla="*/ 557568 h 709270"/>
                    <a:gd name="connsiteX16" fmla="*/ 225739 w 639618"/>
                    <a:gd name="connsiteY16" fmla="*/ 681393 h 709270"/>
                    <a:gd name="connsiteX17" fmla="*/ 340039 w 639618"/>
                    <a:gd name="connsiteY17" fmla="*/ 700443 h 709270"/>
                    <a:gd name="connsiteX18" fmla="*/ 549589 w 639618"/>
                    <a:gd name="connsiteY18" fmla="*/ 567093 h 709270"/>
                    <a:gd name="connsiteX19" fmla="*/ 635314 w 639618"/>
                    <a:gd name="connsiteY19" fmla="*/ 376593 h 709270"/>
                    <a:gd name="connsiteX20" fmla="*/ 627677 w 639618"/>
                    <a:gd name="connsiteY20" fmla="*/ 314238 h 709270"/>
                    <a:gd name="connsiteX21" fmla="*/ 633947 w 639618"/>
                    <a:gd name="connsiteY21" fmla="*/ 208216 h 709270"/>
                    <a:gd name="connsiteX22" fmla="*/ 625789 w 639618"/>
                    <a:gd name="connsiteY22" fmla="*/ 90843 h 709270"/>
                    <a:gd name="connsiteX23" fmla="*/ 559114 w 639618"/>
                    <a:gd name="connsiteY23" fmla="*/ 43218 h 709270"/>
                    <a:gd name="connsiteX24" fmla="*/ 486463 w 639618"/>
                    <a:gd name="connsiteY24" fmla="*/ 1463 h 709270"/>
                    <a:gd name="connsiteX0" fmla="*/ 486463 w 634072"/>
                    <a:gd name="connsiteY0" fmla="*/ 1463 h 709270"/>
                    <a:gd name="connsiteX1" fmla="*/ 335783 w 634072"/>
                    <a:gd name="connsiteY1" fmla="*/ 11730 h 709270"/>
                    <a:gd name="connsiteX2" fmla="*/ 254314 w 634072"/>
                    <a:gd name="connsiteY2" fmla="*/ 33693 h 709270"/>
                    <a:gd name="connsiteX3" fmla="*/ 101914 w 634072"/>
                    <a:gd name="connsiteY3" fmla="*/ 138468 h 709270"/>
                    <a:gd name="connsiteX4" fmla="*/ 35239 w 634072"/>
                    <a:gd name="connsiteY4" fmla="*/ 228956 h 709270"/>
                    <a:gd name="connsiteX5" fmla="*/ 25714 w 634072"/>
                    <a:gd name="connsiteY5" fmla="*/ 309918 h 709270"/>
                    <a:gd name="connsiteX6" fmla="*/ 92389 w 634072"/>
                    <a:gd name="connsiteY6" fmla="*/ 338493 h 709270"/>
                    <a:gd name="connsiteX7" fmla="*/ 159064 w 634072"/>
                    <a:gd name="connsiteY7" fmla="*/ 243243 h 709270"/>
                    <a:gd name="connsiteX8" fmla="*/ 118401 w 634072"/>
                    <a:gd name="connsiteY8" fmla="*/ 306434 h 709270"/>
                    <a:gd name="connsiteX9" fmla="*/ 4102 w 634072"/>
                    <a:gd name="connsiteY9" fmla="*/ 444547 h 709270"/>
                    <a:gd name="connsiteX10" fmla="*/ 54289 w 634072"/>
                    <a:gd name="connsiteY10" fmla="*/ 538517 h 709270"/>
                    <a:gd name="connsiteX11" fmla="*/ 168589 w 634072"/>
                    <a:gd name="connsiteY11" fmla="*/ 462318 h 709270"/>
                    <a:gd name="connsiteX12" fmla="*/ 78101 w 634072"/>
                    <a:gd name="connsiteY12" fmla="*/ 557568 h 709270"/>
                    <a:gd name="connsiteX13" fmla="*/ 130489 w 634072"/>
                    <a:gd name="connsiteY13" fmla="*/ 643293 h 709270"/>
                    <a:gd name="connsiteX14" fmla="*/ 259076 w 634072"/>
                    <a:gd name="connsiteY14" fmla="*/ 614718 h 709270"/>
                    <a:gd name="connsiteX15" fmla="*/ 311464 w 634072"/>
                    <a:gd name="connsiteY15" fmla="*/ 557568 h 709270"/>
                    <a:gd name="connsiteX16" fmla="*/ 225739 w 634072"/>
                    <a:gd name="connsiteY16" fmla="*/ 681393 h 709270"/>
                    <a:gd name="connsiteX17" fmla="*/ 340039 w 634072"/>
                    <a:gd name="connsiteY17" fmla="*/ 700443 h 709270"/>
                    <a:gd name="connsiteX18" fmla="*/ 549589 w 634072"/>
                    <a:gd name="connsiteY18" fmla="*/ 567093 h 709270"/>
                    <a:gd name="connsiteX19" fmla="*/ 619759 w 634072"/>
                    <a:gd name="connsiteY19" fmla="*/ 377997 h 709270"/>
                    <a:gd name="connsiteX20" fmla="*/ 627677 w 634072"/>
                    <a:gd name="connsiteY20" fmla="*/ 314238 h 709270"/>
                    <a:gd name="connsiteX21" fmla="*/ 633947 w 634072"/>
                    <a:gd name="connsiteY21" fmla="*/ 208216 h 709270"/>
                    <a:gd name="connsiteX22" fmla="*/ 625789 w 634072"/>
                    <a:gd name="connsiteY22" fmla="*/ 90843 h 709270"/>
                    <a:gd name="connsiteX23" fmla="*/ 559114 w 634072"/>
                    <a:gd name="connsiteY23" fmla="*/ 43218 h 709270"/>
                    <a:gd name="connsiteX24" fmla="*/ 486463 w 634072"/>
                    <a:gd name="connsiteY24" fmla="*/ 1463 h 709270"/>
                    <a:gd name="connsiteX0" fmla="*/ 486463 w 634072"/>
                    <a:gd name="connsiteY0" fmla="*/ 3196 h 711003"/>
                    <a:gd name="connsiteX1" fmla="*/ 353475 w 634072"/>
                    <a:gd name="connsiteY1" fmla="*/ 6498 h 711003"/>
                    <a:gd name="connsiteX2" fmla="*/ 254314 w 634072"/>
                    <a:gd name="connsiteY2" fmla="*/ 35426 h 711003"/>
                    <a:gd name="connsiteX3" fmla="*/ 101914 w 634072"/>
                    <a:gd name="connsiteY3" fmla="*/ 140201 h 711003"/>
                    <a:gd name="connsiteX4" fmla="*/ 35239 w 634072"/>
                    <a:gd name="connsiteY4" fmla="*/ 230689 h 711003"/>
                    <a:gd name="connsiteX5" fmla="*/ 25714 w 634072"/>
                    <a:gd name="connsiteY5" fmla="*/ 311651 h 711003"/>
                    <a:gd name="connsiteX6" fmla="*/ 92389 w 634072"/>
                    <a:gd name="connsiteY6" fmla="*/ 340226 h 711003"/>
                    <a:gd name="connsiteX7" fmla="*/ 159064 w 634072"/>
                    <a:gd name="connsiteY7" fmla="*/ 244976 h 711003"/>
                    <a:gd name="connsiteX8" fmla="*/ 118401 w 634072"/>
                    <a:gd name="connsiteY8" fmla="*/ 308167 h 711003"/>
                    <a:gd name="connsiteX9" fmla="*/ 4102 w 634072"/>
                    <a:gd name="connsiteY9" fmla="*/ 446280 h 711003"/>
                    <a:gd name="connsiteX10" fmla="*/ 54289 w 634072"/>
                    <a:gd name="connsiteY10" fmla="*/ 540250 h 711003"/>
                    <a:gd name="connsiteX11" fmla="*/ 168589 w 634072"/>
                    <a:gd name="connsiteY11" fmla="*/ 464051 h 711003"/>
                    <a:gd name="connsiteX12" fmla="*/ 78101 w 634072"/>
                    <a:gd name="connsiteY12" fmla="*/ 559301 h 711003"/>
                    <a:gd name="connsiteX13" fmla="*/ 130489 w 634072"/>
                    <a:gd name="connsiteY13" fmla="*/ 645026 h 711003"/>
                    <a:gd name="connsiteX14" fmla="*/ 259076 w 634072"/>
                    <a:gd name="connsiteY14" fmla="*/ 616451 h 711003"/>
                    <a:gd name="connsiteX15" fmla="*/ 311464 w 634072"/>
                    <a:gd name="connsiteY15" fmla="*/ 559301 h 711003"/>
                    <a:gd name="connsiteX16" fmla="*/ 225739 w 634072"/>
                    <a:gd name="connsiteY16" fmla="*/ 683126 h 711003"/>
                    <a:gd name="connsiteX17" fmla="*/ 340039 w 634072"/>
                    <a:gd name="connsiteY17" fmla="*/ 702176 h 711003"/>
                    <a:gd name="connsiteX18" fmla="*/ 549589 w 634072"/>
                    <a:gd name="connsiteY18" fmla="*/ 568826 h 711003"/>
                    <a:gd name="connsiteX19" fmla="*/ 619759 w 634072"/>
                    <a:gd name="connsiteY19" fmla="*/ 379730 h 711003"/>
                    <a:gd name="connsiteX20" fmla="*/ 627677 w 634072"/>
                    <a:gd name="connsiteY20" fmla="*/ 315971 h 711003"/>
                    <a:gd name="connsiteX21" fmla="*/ 633947 w 634072"/>
                    <a:gd name="connsiteY21" fmla="*/ 209949 h 711003"/>
                    <a:gd name="connsiteX22" fmla="*/ 625789 w 634072"/>
                    <a:gd name="connsiteY22" fmla="*/ 92576 h 711003"/>
                    <a:gd name="connsiteX23" fmla="*/ 559114 w 634072"/>
                    <a:gd name="connsiteY23" fmla="*/ 44951 h 711003"/>
                    <a:gd name="connsiteX24" fmla="*/ 486463 w 634072"/>
                    <a:gd name="connsiteY24" fmla="*/ 3196 h 711003"/>
                    <a:gd name="connsiteX0" fmla="*/ 486463 w 634072"/>
                    <a:gd name="connsiteY0" fmla="*/ 10201 h 718008"/>
                    <a:gd name="connsiteX1" fmla="*/ 353475 w 634072"/>
                    <a:gd name="connsiteY1" fmla="*/ 13503 h 718008"/>
                    <a:gd name="connsiteX2" fmla="*/ 254314 w 634072"/>
                    <a:gd name="connsiteY2" fmla="*/ 42431 h 718008"/>
                    <a:gd name="connsiteX3" fmla="*/ 101914 w 634072"/>
                    <a:gd name="connsiteY3" fmla="*/ 147206 h 718008"/>
                    <a:gd name="connsiteX4" fmla="*/ 35239 w 634072"/>
                    <a:gd name="connsiteY4" fmla="*/ 237694 h 718008"/>
                    <a:gd name="connsiteX5" fmla="*/ 25714 w 634072"/>
                    <a:gd name="connsiteY5" fmla="*/ 318656 h 718008"/>
                    <a:gd name="connsiteX6" fmla="*/ 92389 w 634072"/>
                    <a:gd name="connsiteY6" fmla="*/ 347231 h 718008"/>
                    <a:gd name="connsiteX7" fmla="*/ 159064 w 634072"/>
                    <a:gd name="connsiteY7" fmla="*/ 251981 h 718008"/>
                    <a:gd name="connsiteX8" fmla="*/ 118401 w 634072"/>
                    <a:gd name="connsiteY8" fmla="*/ 315172 h 718008"/>
                    <a:gd name="connsiteX9" fmla="*/ 4102 w 634072"/>
                    <a:gd name="connsiteY9" fmla="*/ 453285 h 718008"/>
                    <a:gd name="connsiteX10" fmla="*/ 54289 w 634072"/>
                    <a:gd name="connsiteY10" fmla="*/ 547255 h 718008"/>
                    <a:gd name="connsiteX11" fmla="*/ 168589 w 634072"/>
                    <a:gd name="connsiteY11" fmla="*/ 471056 h 718008"/>
                    <a:gd name="connsiteX12" fmla="*/ 78101 w 634072"/>
                    <a:gd name="connsiteY12" fmla="*/ 566306 h 718008"/>
                    <a:gd name="connsiteX13" fmla="*/ 130489 w 634072"/>
                    <a:gd name="connsiteY13" fmla="*/ 652031 h 718008"/>
                    <a:gd name="connsiteX14" fmla="*/ 259076 w 634072"/>
                    <a:gd name="connsiteY14" fmla="*/ 623456 h 718008"/>
                    <a:gd name="connsiteX15" fmla="*/ 311464 w 634072"/>
                    <a:gd name="connsiteY15" fmla="*/ 566306 h 718008"/>
                    <a:gd name="connsiteX16" fmla="*/ 225739 w 634072"/>
                    <a:gd name="connsiteY16" fmla="*/ 690131 h 718008"/>
                    <a:gd name="connsiteX17" fmla="*/ 340039 w 634072"/>
                    <a:gd name="connsiteY17" fmla="*/ 709181 h 718008"/>
                    <a:gd name="connsiteX18" fmla="*/ 549589 w 634072"/>
                    <a:gd name="connsiteY18" fmla="*/ 575831 h 718008"/>
                    <a:gd name="connsiteX19" fmla="*/ 619759 w 634072"/>
                    <a:gd name="connsiteY19" fmla="*/ 386735 h 718008"/>
                    <a:gd name="connsiteX20" fmla="*/ 627677 w 634072"/>
                    <a:gd name="connsiteY20" fmla="*/ 322976 h 718008"/>
                    <a:gd name="connsiteX21" fmla="*/ 633947 w 634072"/>
                    <a:gd name="connsiteY21" fmla="*/ 216954 h 718008"/>
                    <a:gd name="connsiteX22" fmla="*/ 625789 w 634072"/>
                    <a:gd name="connsiteY22" fmla="*/ 99581 h 718008"/>
                    <a:gd name="connsiteX23" fmla="*/ 559114 w 634072"/>
                    <a:gd name="connsiteY23" fmla="*/ 51956 h 718008"/>
                    <a:gd name="connsiteX24" fmla="*/ 486463 w 634072"/>
                    <a:gd name="connsiteY24" fmla="*/ 10201 h 718008"/>
                    <a:gd name="connsiteX0" fmla="*/ 486463 w 634072"/>
                    <a:gd name="connsiteY0" fmla="*/ 3374 h 711181"/>
                    <a:gd name="connsiteX1" fmla="*/ 353475 w 634072"/>
                    <a:gd name="connsiteY1" fmla="*/ 6676 h 711181"/>
                    <a:gd name="connsiteX2" fmla="*/ 254314 w 634072"/>
                    <a:gd name="connsiteY2" fmla="*/ 35604 h 711181"/>
                    <a:gd name="connsiteX3" fmla="*/ 101914 w 634072"/>
                    <a:gd name="connsiteY3" fmla="*/ 140379 h 711181"/>
                    <a:gd name="connsiteX4" fmla="*/ 35239 w 634072"/>
                    <a:gd name="connsiteY4" fmla="*/ 230867 h 711181"/>
                    <a:gd name="connsiteX5" fmla="*/ 25714 w 634072"/>
                    <a:gd name="connsiteY5" fmla="*/ 311829 h 711181"/>
                    <a:gd name="connsiteX6" fmla="*/ 92389 w 634072"/>
                    <a:gd name="connsiteY6" fmla="*/ 340404 h 711181"/>
                    <a:gd name="connsiteX7" fmla="*/ 159064 w 634072"/>
                    <a:gd name="connsiteY7" fmla="*/ 245154 h 711181"/>
                    <a:gd name="connsiteX8" fmla="*/ 118401 w 634072"/>
                    <a:gd name="connsiteY8" fmla="*/ 308345 h 711181"/>
                    <a:gd name="connsiteX9" fmla="*/ 4102 w 634072"/>
                    <a:gd name="connsiteY9" fmla="*/ 446458 h 711181"/>
                    <a:gd name="connsiteX10" fmla="*/ 54289 w 634072"/>
                    <a:gd name="connsiteY10" fmla="*/ 540428 h 711181"/>
                    <a:gd name="connsiteX11" fmla="*/ 168589 w 634072"/>
                    <a:gd name="connsiteY11" fmla="*/ 464229 h 711181"/>
                    <a:gd name="connsiteX12" fmla="*/ 78101 w 634072"/>
                    <a:gd name="connsiteY12" fmla="*/ 559479 h 711181"/>
                    <a:gd name="connsiteX13" fmla="*/ 130489 w 634072"/>
                    <a:gd name="connsiteY13" fmla="*/ 645204 h 711181"/>
                    <a:gd name="connsiteX14" fmla="*/ 259076 w 634072"/>
                    <a:gd name="connsiteY14" fmla="*/ 616629 h 711181"/>
                    <a:gd name="connsiteX15" fmla="*/ 311464 w 634072"/>
                    <a:gd name="connsiteY15" fmla="*/ 559479 h 711181"/>
                    <a:gd name="connsiteX16" fmla="*/ 225739 w 634072"/>
                    <a:gd name="connsiteY16" fmla="*/ 683304 h 711181"/>
                    <a:gd name="connsiteX17" fmla="*/ 340039 w 634072"/>
                    <a:gd name="connsiteY17" fmla="*/ 702354 h 711181"/>
                    <a:gd name="connsiteX18" fmla="*/ 549589 w 634072"/>
                    <a:gd name="connsiteY18" fmla="*/ 569004 h 711181"/>
                    <a:gd name="connsiteX19" fmla="*/ 619759 w 634072"/>
                    <a:gd name="connsiteY19" fmla="*/ 379908 h 711181"/>
                    <a:gd name="connsiteX20" fmla="*/ 627677 w 634072"/>
                    <a:gd name="connsiteY20" fmla="*/ 316149 h 711181"/>
                    <a:gd name="connsiteX21" fmla="*/ 633947 w 634072"/>
                    <a:gd name="connsiteY21" fmla="*/ 210127 h 711181"/>
                    <a:gd name="connsiteX22" fmla="*/ 625789 w 634072"/>
                    <a:gd name="connsiteY22" fmla="*/ 92754 h 711181"/>
                    <a:gd name="connsiteX23" fmla="*/ 559114 w 634072"/>
                    <a:gd name="connsiteY23" fmla="*/ 45129 h 711181"/>
                    <a:gd name="connsiteX24" fmla="*/ 486463 w 634072"/>
                    <a:gd name="connsiteY24" fmla="*/ 3374 h 711181"/>
                    <a:gd name="connsiteX0" fmla="*/ 486463 w 634072"/>
                    <a:gd name="connsiteY0" fmla="*/ 5125 h 712932"/>
                    <a:gd name="connsiteX1" fmla="*/ 353475 w 634072"/>
                    <a:gd name="connsiteY1" fmla="*/ 8427 h 712932"/>
                    <a:gd name="connsiteX2" fmla="*/ 254314 w 634072"/>
                    <a:gd name="connsiteY2" fmla="*/ 37355 h 712932"/>
                    <a:gd name="connsiteX3" fmla="*/ 101914 w 634072"/>
                    <a:gd name="connsiteY3" fmla="*/ 142130 h 712932"/>
                    <a:gd name="connsiteX4" fmla="*/ 35239 w 634072"/>
                    <a:gd name="connsiteY4" fmla="*/ 232618 h 712932"/>
                    <a:gd name="connsiteX5" fmla="*/ 25714 w 634072"/>
                    <a:gd name="connsiteY5" fmla="*/ 313580 h 712932"/>
                    <a:gd name="connsiteX6" fmla="*/ 92389 w 634072"/>
                    <a:gd name="connsiteY6" fmla="*/ 342155 h 712932"/>
                    <a:gd name="connsiteX7" fmla="*/ 159064 w 634072"/>
                    <a:gd name="connsiteY7" fmla="*/ 246905 h 712932"/>
                    <a:gd name="connsiteX8" fmla="*/ 118401 w 634072"/>
                    <a:gd name="connsiteY8" fmla="*/ 310096 h 712932"/>
                    <a:gd name="connsiteX9" fmla="*/ 4102 w 634072"/>
                    <a:gd name="connsiteY9" fmla="*/ 448209 h 712932"/>
                    <a:gd name="connsiteX10" fmla="*/ 54289 w 634072"/>
                    <a:gd name="connsiteY10" fmla="*/ 542179 h 712932"/>
                    <a:gd name="connsiteX11" fmla="*/ 168589 w 634072"/>
                    <a:gd name="connsiteY11" fmla="*/ 465980 h 712932"/>
                    <a:gd name="connsiteX12" fmla="*/ 78101 w 634072"/>
                    <a:gd name="connsiteY12" fmla="*/ 561230 h 712932"/>
                    <a:gd name="connsiteX13" fmla="*/ 130489 w 634072"/>
                    <a:gd name="connsiteY13" fmla="*/ 646955 h 712932"/>
                    <a:gd name="connsiteX14" fmla="*/ 259076 w 634072"/>
                    <a:gd name="connsiteY14" fmla="*/ 618380 h 712932"/>
                    <a:gd name="connsiteX15" fmla="*/ 311464 w 634072"/>
                    <a:gd name="connsiteY15" fmla="*/ 561230 h 712932"/>
                    <a:gd name="connsiteX16" fmla="*/ 225739 w 634072"/>
                    <a:gd name="connsiteY16" fmla="*/ 685055 h 712932"/>
                    <a:gd name="connsiteX17" fmla="*/ 340039 w 634072"/>
                    <a:gd name="connsiteY17" fmla="*/ 704105 h 712932"/>
                    <a:gd name="connsiteX18" fmla="*/ 549589 w 634072"/>
                    <a:gd name="connsiteY18" fmla="*/ 570755 h 712932"/>
                    <a:gd name="connsiteX19" fmla="*/ 619759 w 634072"/>
                    <a:gd name="connsiteY19" fmla="*/ 381659 h 712932"/>
                    <a:gd name="connsiteX20" fmla="*/ 627677 w 634072"/>
                    <a:gd name="connsiteY20" fmla="*/ 317900 h 712932"/>
                    <a:gd name="connsiteX21" fmla="*/ 633947 w 634072"/>
                    <a:gd name="connsiteY21" fmla="*/ 211878 h 712932"/>
                    <a:gd name="connsiteX22" fmla="*/ 625789 w 634072"/>
                    <a:gd name="connsiteY22" fmla="*/ 94505 h 712932"/>
                    <a:gd name="connsiteX23" fmla="*/ 559114 w 634072"/>
                    <a:gd name="connsiteY23" fmla="*/ 46880 h 712932"/>
                    <a:gd name="connsiteX24" fmla="*/ 486463 w 634072"/>
                    <a:gd name="connsiteY24" fmla="*/ 5125 h 712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634072" h="712932">
                      <a:moveTo>
                        <a:pt x="486463" y="5125"/>
                      </a:moveTo>
                      <a:cubicBezTo>
                        <a:pt x="452190" y="-1284"/>
                        <a:pt x="402079" y="-3208"/>
                        <a:pt x="353475" y="8427"/>
                      </a:cubicBezTo>
                      <a:cubicBezTo>
                        <a:pt x="304871" y="20062"/>
                        <a:pt x="296241" y="15071"/>
                        <a:pt x="254314" y="37355"/>
                      </a:cubicBezTo>
                      <a:cubicBezTo>
                        <a:pt x="212387" y="59639"/>
                        <a:pt x="138426" y="109586"/>
                        <a:pt x="101914" y="142130"/>
                      </a:cubicBezTo>
                      <a:cubicBezTo>
                        <a:pt x="65402" y="174674"/>
                        <a:pt x="47939" y="204043"/>
                        <a:pt x="35239" y="232618"/>
                      </a:cubicBezTo>
                      <a:cubicBezTo>
                        <a:pt x="22539" y="261193"/>
                        <a:pt x="16189" y="295324"/>
                        <a:pt x="25714" y="313580"/>
                      </a:cubicBezTo>
                      <a:cubicBezTo>
                        <a:pt x="35239" y="331836"/>
                        <a:pt x="70164" y="353267"/>
                        <a:pt x="92389" y="342155"/>
                      </a:cubicBezTo>
                      <a:cubicBezTo>
                        <a:pt x="114614" y="331043"/>
                        <a:pt x="154729" y="252248"/>
                        <a:pt x="159064" y="246905"/>
                      </a:cubicBezTo>
                      <a:cubicBezTo>
                        <a:pt x="163399" y="241562"/>
                        <a:pt x="142641" y="291627"/>
                        <a:pt x="118401" y="310096"/>
                      </a:cubicBezTo>
                      <a:cubicBezTo>
                        <a:pt x="94161" y="328566"/>
                        <a:pt x="21137" y="411910"/>
                        <a:pt x="4102" y="448209"/>
                      </a:cubicBezTo>
                      <a:cubicBezTo>
                        <a:pt x="-12933" y="484508"/>
                        <a:pt x="26874" y="539217"/>
                        <a:pt x="54289" y="542179"/>
                      </a:cubicBezTo>
                      <a:cubicBezTo>
                        <a:pt x="81704" y="545141"/>
                        <a:pt x="164620" y="462805"/>
                        <a:pt x="168589" y="465980"/>
                      </a:cubicBezTo>
                      <a:cubicBezTo>
                        <a:pt x="172558" y="469155"/>
                        <a:pt x="84451" y="531068"/>
                        <a:pt x="78101" y="561230"/>
                      </a:cubicBezTo>
                      <a:cubicBezTo>
                        <a:pt x="71751" y="591392"/>
                        <a:pt x="100327" y="637430"/>
                        <a:pt x="130489" y="646955"/>
                      </a:cubicBezTo>
                      <a:cubicBezTo>
                        <a:pt x="160651" y="656480"/>
                        <a:pt x="228914" y="632667"/>
                        <a:pt x="259076" y="618380"/>
                      </a:cubicBezTo>
                      <a:cubicBezTo>
                        <a:pt x="289238" y="604093"/>
                        <a:pt x="317020" y="550118"/>
                        <a:pt x="311464" y="561230"/>
                      </a:cubicBezTo>
                      <a:cubicBezTo>
                        <a:pt x="305908" y="572343"/>
                        <a:pt x="220977" y="661243"/>
                        <a:pt x="225739" y="685055"/>
                      </a:cubicBezTo>
                      <a:cubicBezTo>
                        <a:pt x="230501" y="708867"/>
                        <a:pt x="286064" y="723155"/>
                        <a:pt x="340039" y="704105"/>
                      </a:cubicBezTo>
                      <a:cubicBezTo>
                        <a:pt x="394014" y="685055"/>
                        <a:pt x="502969" y="624496"/>
                        <a:pt x="549589" y="570755"/>
                      </a:cubicBezTo>
                      <a:cubicBezTo>
                        <a:pt x="596209" y="517014"/>
                        <a:pt x="606744" y="423802"/>
                        <a:pt x="619759" y="381659"/>
                      </a:cubicBezTo>
                      <a:cubicBezTo>
                        <a:pt x="632774" y="339517"/>
                        <a:pt x="627677" y="317900"/>
                        <a:pt x="627677" y="317900"/>
                      </a:cubicBezTo>
                      <a:cubicBezTo>
                        <a:pt x="627221" y="293524"/>
                        <a:pt x="634403" y="236254"/>
                        <a:pt x="633947" y="211878"/>
                      </a:cubicBezTo>
                      <a:cubicBezTo>
                        <a:pt x="632359" y="180128"/>
                        <a:pt x="638489" y="124668"/>
                        <a:pt x="625789" y="94505"/>
                      </a:cubicBezTo>
                      <a:cubicBezTo>
                        <a:pt x="613089" y="64343"/>
                        <a:pt x="582335" y="61777"/>
                        <a:pt x="559114" y="46880"/>
                      </a:cubicBezTo>
                      <a:cubicBezTo>
                        <a:pt x="535893" y="31983"/>
                        <a:pt x="520736" y="11534"/>
                        <a:pt x="486463" y="5125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20DB48CE-F7CB-455E-9AB0-C4B6DB414340}"/>
                  </a:ext>
                </a:extLst>
              </p:cNvPr>
              <p:cNvSpPr/>
              <p:nvPr/>
            </p:nvSpPr>
            <p:spPr>
              <a:xfrm>
                <a:off x="6295271" y="4448700"/>
                <a:ext cx="80098" cy="45719"/>
              </a:xfrm>
              <a:custGeom>
                <a:avLst/>
                <a:gdLst>
                  <a:gd name="connsiteX0" fmla="*/ 0 w 142875"/>
                  <a:gd name="connsiteY0" fmla="*/ 0 h 61946"/>
                  <a:gd name="connsiteX1" fmla="*/ 71437 w 142875"/>
                  <a:gd name="connsiteY1" fmla="*/ 61912 h 61946"/>
                  <a:gd name="connsiteX2" fmla="*/ 142875 w 142875"/>
                  <a:gd name="connsiteY2" fmla="*/ 9525 h 61946"/>
                  <a:gd name="connsiteX3" fmla="*/ 142875 w 142875"/>
                  <a:gd name="connsiteY3" fmla="*/ 9525 h 61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61946">
                    <a:moveTo>
                      <a:pt x="0" y="0"/>
                    </a:moveTo>
                    <a:cubicBezTo>
                      <a:pt x="23812" y="30162"/>
                      <a:pt x="47624" y="60324"/>
                      <a:pt x="71437" y="61912"/>
                    </a:cubicBezTo>
                    <a:cubicBezTo>
                      <a:pt x="95250" y="63500"/>
                      <a:pt x="142875" y="9525"/>
                      <a:pt x="142875" y="9525"/>
                    </a:cubicBezTo>
                    <a:lnTo>
                      <a:pt x="142875" y="9525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F990824-85E0-49DB-9FAC-0B3B92DE673B}"/>
                </a:ext>
              </a:extLst>
            </p:cNvPr>
            <p:cNvSpPr/>
            <p:nvPr/>
          </p:nvSpPr>
          <p:spPr>
            <a:xfrm>
              <a:off x="7014219" y="3964098"/>
              <a:ext cx="849341" cy="948200"/>
            </a:xfrm>
            <a:custGeom>
              <a:avLst/>
              <a:gdLst>
                <a:gd name="connsiteX0" fmla="*/ 91148 w 849341"/>
                <a:gd name="connsiteY0" fmla="*/ 0 h 948201"/>
                <a:gd name="connsiteX1" fmla="*/ 834658 w 849341"/>
                <a:gd name="connsiteY1" fmla="*/ 764453 h 948201"/>
                <a:gd name="connsiteX2" fmla="*/ 849341 w 849341"/>
                <a:gd name="connsiteY2" fmla="*/ 948201 h 948201"/>
                <a:gd name="connsiteX3" fmla="*/ 842656 w 849341"/>
                <a:gd name="connsiteY3" fmla="*/ 945204 h 948201"/>
                <a:gd name="connsiteX4" fmla="*/ 201971 w 849341"/>
                <a:gd name="connsiteY4" fmla="*/ 945204 h 948201"/>
                <a:gd name="connsiteX5" fmla="*/ 223117 w 849341"/>
                <a:gd name="connsiteY5" fmla="*/ 927983 h 948201"/>
                <a:gd name="connsiteX6" fmla="*/ 388364 w 849341"/>
                <a:gd name="connsiteY6" fmla="*/ 534213 h 948201"/>
                <a:gd name="connsiteX7" fmla="*/ 43783 w 849341"/>
                <a:gd name="connsiteY7" fmla="*/ 21100 h 948201"/>
                <a:gd name="connsiteX8" fmla="*/ 0 w 849341"/>
                <a:gd name="connsiteY8" fmla="*/ 7685 h 948201"/>
                <a:gd name="connsiteX9" fmla="*/ 23137 w 849341"/>
                <a:gd name="connsiteY9" fmla="*/ 3792 h 948201"/>
                <a:gd name="connsiteX10" fmla="*/ 91148 w 849341"/>
                <a:gd name="connsiteY10" fmla="*/ 0 h 94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9341" h="948201">
                  <a:moveTo>
                    <a:pt x="91148" y="0"/>
                  </a:moveTo>
                  <a:cubicBezTo>
                    <a:pt x="457900" y="0"/>
                    <a:pt x="763891" y="328180"/>
                    <a:pt x="834658" y="764453"/>
                  </a:cubicBezTo>
                  <a:lnTo>
                    <a:pt x="849341" y="948201"/>
                  </a:lnTo>
                  <a:lnTo>
                    <a:pt x="842656" y="945204"/>
                  </a:lnTo>
                  <a:lnTo>
                    <a:pt x="201971" y="945204"/>
                  </a:lnTo>
                  <a:lnTo>
                    <a:pt x="223117" y="927983"/>
                  </a:lnTo>
                  <a:cubicBezTo>
                    <a:pt x="325215" y="827209"/>
                    <a:pt x="388364" y="687990"/>
                    <a:pt x="388364" y="534213"/>
                  </a:cubicBezTo>
                  <a:cubicBezTo>
                    <a:pt x="388364" y="303548"/>
                    <a:pt x="246279" y="105638"/>
                    <a:pt x="43783" y="21100"/>
                  </a:cubicBezTo>
                  <a:lnTo>
                    <a:pt x="0" y="7685"/>
                  </a:lnTo>
                  <a:lnTo>
                    <a:pt x="23137" y="3792"/>
                  </a:lnTo>
                  <a:cubicBezTo>
                    <a:pt x="45542" y="1282"/>
                    <a:pt x="68226" y="0"/>
                    <a:pt x="9114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662F4E58-B570-4169-B368-88E2653F8A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690" b="1185"/>
          <a:stretch/>
        </p:blipFill>
        <p:spPr>
          <a:xfrm>
            <a:off x="3810000" y="4779387"/>
            <a:ext cx="4572000" cy="1997373"/>
          </a:xfrm>
          <a:prstGeom prst="rect">
            <a:avLst/>
          </a:prstGeom>
        </p:spPr>
      </p:pic>
      <p:sp>
        <p:nvSpPr>
          <p:cNvPr id="70" name="Arc 69">
            <a:extLst>
              <a:ext uri="{FF2B5EF4-FFF2-40B4-BE49-F238E27FC236}">
                <a16:creationId xmlns:a16="http://schemas.microsoft.com/office/drawing/2014/main" id="{BB487B9D-277A-47C5-B7D5-F5AEBBA87A3F}"/>
              </a:ext>
            </a:extLst>
          </p:cNvPr>
          <p:cNvSpPr/>
          <p:nvPr/>
        </p:nvSpPr>
        <p:spPr>
          <a:xfrm rot="8519497">
            <a:off x="7427134" y="4058222"/>
            <a:ext cx="186212" cy="137179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mouthmia">
            <a:hlinkClick r:id="" action="ppaction://media"/>
            <a:extLst>
              <a:ext uri="{FF2B5EF4-FFF2-40B4-BE49-F238E27FC236}">
                <a16:creationId xmlns:a16="http://schemas.microsoft.com/office/drawing/2014/main" id="{4C15AF09-9CCF-444E-8582-0CF5E1410E1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1419.3"/>
                </p14:media>
              </p:ext>
            </p:extLst>
          </p:nvPr>
        </p:nvPicPr>
        <p:blipFill>
          <a:blip r:embed="rId7"/>
          <a:srcRect l="48373" t="21546" r="42698" b="69449"/>
          <a:stretch>
            <a:fillRect/>
          </a:stretch>
        </p:blipFill>
        <p:spPr>
          <a:xfrm flipH="1">
            <a:off x="7775261" y="4456014"/>
            <a:ext cx="120408" cy="80272"/>
          </a:xfrm>
          <a:prstGeom prst="roundRect">
            <a:avLst>
              <a:gd name="adj" fmla="val 50000"/>
            </a:avLst>
          </a:prstGeom>
        </p:spPr>
      </p:pic>
      <p:pic>
        <p:nvPicPr>
          <p:cNvPr id="5" name="Text-to-Speech_23-Nov-2024_19-45">
            <a:hlinkClick r:id="" action="ppaction://media"/>
            <a:extLst>
              <a:ext uri="{FF2B5EF4-FFF2-40B4-BE49-F238E27FC236}">
                <a16:creationId xmlns:a16="http://schemas.microsoft.com/office/drawing/2014/main" id="{151C7297-D281-467E-A1BE-EDB5B4D6E3B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7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7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71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5E5E6F-B788-46A2-ACBC-2AF169649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570796DB-0440-45E4-81F0-72F80A480648}"/>
              </a:ext>
            </a:extLst>
          </p:cNvPr>
          <p:cNvGrpSpPr/>
          <p:nvPr/>
        </p:nvGrpSpPr>
        <p:grpSpPr>
          <a:xfrm>
            <a:off x="5270430" y="3415462"/>
            <a:ext cx="842037" cy="1697501"/>
            <a:chOff x="4441349" y="3792567"/>
            <a:chExt cx="1466881" cy="295715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C8A52A5-7288-4B54-B639-14E01D7C6C8C}"/>
                </a:ext>
              </a:extLst>
            </p:cNvPr>
            <p:cNvGrpSpPr/>
            <p:nvPr/>
          </p:nvGrpSpPr>
          <p:grpSpPr>
            <a:xfrm>
              <a:off x="4441349" y="3792567"/>
              <a:ext cx="1466881" cy="2957151"/>
              <a:chOff x="3845350" y="3315093"/>
              <a:chExt cx="1779126" cy="3380109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8AE854A5-DE95-4745-81B8-0CDB7B53F2C1}"/>
                  </a:ext>
                </a:extLst>
              </p:cNvPr>
              <p:cNvGrpSpPr/>
              <p:nvPr/>
            </p:nvGrpSpPr>
            <p:grpSpPr>
              <a:xfrm>
                <a:off x="4260870" y="3315093"/>
                <a:ext cx="1363606" cy="3380109"/>
                <a:chOff x="4368350" y="1982325"/>
                <a:chExt cx="1899056" cy="4707386"/>
              </a:xfrm>
            </p:grpSpPr>
            <p:sp>
              <p:nvSpPr>
                <p:cNvPr id="73" name="Rectangle: Rounded Corners 72">
                  <a:extLst>
                    <a:ext uri="{FF2B5EF4-FFF2-40B4-BE49-F238E27FC236}">
                      <a16:creationId xmlns:a16="http://schemas.microsoft.com/office/drawing/2014/main" id="{2F09606D-0599-423E-9E46-23A67D43330A}"/>
                    </a:ext>
                  </a:extLst>
                </p:cNvPr>
                <p:cNvSpPr/>
                <p:nvPr/>
              </p:nvSpPr>
              <p:spPr>
                <a:xfrm>
                  <a:off x="5296043" y="3890631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5A4FDFD2-2397-461D-8F2A-6E450A3B2042}"/>
                    </a:ext>
                  </a:extLst>
                </p:cNvPr>
                <p:cNvSpPr/>
                <p:nvPr/>
              </p:nvSpPr>
              <p:spPr>
                <a:xfrm>
                  <a:off x="4787165" y="5634540"/>
                  <a:ext cx="179149" cy="90151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70B41756-C4F7-4A81-915A-542AA171FFA0}"/>
                    </a:ext>
                  </a:extLst>
                </p:cNvPr>
                <p:cNvSpPr/>
                <p:nvPr/>
              </p:nvSpPr>
              <p:spPr>
                <a:xfrm>
                  <a:off x="5637670" y="5666003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7F6114BC-3105-4476-A771-185BE0F014FA}"/>
                    </a:ext>
                  </a:extLst>
                </p:cNvPr>
                <p:cNvGrpSpPr/>
                <p:nvPr/>
              </p:nvGrpSpPr>
              <p:grpSpPr>
                <a:xfrm>
                  <a:off x="4368350" y="1982325"/>
                  <a:ext cx="1899056" cy="1985965"/>
                  <a:chOff x="2507765" y="1553551"/>
                  <a:chExt cx="1181100" cy="1235151"/>
                </a:xfrm>
              </p:grpSpPr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8F497B9B-DCCF-4B30-8E2E-6171308824F1}"/>
                      </a:ext>
                    </a:extLst>
                  </p:cNvPr>
                  <p:cNvSpPr/>
                  <p:nvPr/>
                </p:nvSpPr>
                <p:spPr>
                  <a:xfrm>
                    <a:off x="2714821" y="1963377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42ACD02A-4FFB-463A-989F-2B1720376AD7}"/>
                      </a:ext>
                    </a:extLst>
                  </p:cNvPr>
                  <p:cNvSpPr/>
                  <p:nvPr/>
                </p:nvSpPr>
                <p:spPr>
                  <a:xfrm>
                    <a:off x="3105221" y="1988185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7C6D3DC9-F346-4749-9919-0ADDA6C34E87}"/>
                      </a:ext>
                    </a:extLst>
                  </p:cNvPr>
                  <p:cNvSpPr/>
                  <p:nvPr/>
                </p:nvSpPr>
                <p:spPr>
                  <a:xfrm>
                    <a:off x="2507765" y="1569502"/>
                    <a:ext cx="1181100" cy="12192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D52116CD-33B2-471E-9862-DA4673F4C4F6}"/>
                      </a:ext>
                    </a:extLst>
                  </p:cNvPr>
                  <p:cNvSpPr/>
                  <p:nvPr/>
                </p:nvSpPr>
                <p:spPr>
                  <a:xfrm>
                    <a:off x="2707977" y="1823483"/>
                    <a:ext cx="165237" cy="189843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id="{5766738F-B0D5-4700-B535-2D598574D27D}"/>
                      </a:ext>
                    </a:extLst>
                  </p:cNvPr>
                  <p:cNvSpPr/>
                  <p:nvPr/>
                </p:nvSpPr>
                <p:spPr>
                  <a:xfrm>
                    <a:off x="2823952" y="1903168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D8066AD1-9103-42CF-97A1-71B7189E5057}"/>
                      </a:ext>
                    </a:extLst>
                  </p:cNvPr>
                  <p:cNvSpPr/>
                  <p:nvPr/>
                </p:nvSpPr>
                <p:spPr>
                  <a:xfrm>
                    <a:off x="2877595" y="2077578"/>
                    <a:ext cx="155664" cy="19891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BBC5455C-8283-4C00-A43A-528798FCBEF5}"/>
                      </a:ext>
                    </a:extLst>
                  </p:cNvPr>
                  <p:cNvSpPr/>
                  <p:nvPr/>
                </p:nvSpPr>
                <p:spPr>
                  <a:xfrm>
                    <a:off x="2902499" y="2140345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" name="Freeform: Shape 89">
                    <a:extLst>
                      <a:ext uri="{FF2B5EF4-FFF2-40B4-BE49-F238E27FC236}">
                        <a16:creationId xmlns:a16="http://schemas.microsoft.com/office/drawing/2014/main" id="{B8DF7072-CF7B-4E59-9A63-919813CD0EB3}"/>
                      </a:ext>
                    </a:extLst>
                  </p:cNvPr>
                  <p:cNvSpPr/>
                  <p:nvPr/>
                </p:nvSpPr>
                <p:spPr>
                  <a:xfrm>
                    <a:off x="3162495" y="1900962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" name="Freeform: Shape 90">
                    <a:extLst>
                      <a:ext uri="{FF2B5EF4-FFF2-40B4-BE49-F238E27FC236}">
                        <a16:creationId xmlns:a16="http://schemas.microsoft.com/office/drawing/2014/main" id="{EB5F867E-C752-486C-85F2-111CCA766108}"/>
                      </a:ext>
                    </a:extLst>
                  </p:cNvPr>
                  <p:cNvSpPr/>
                  <p:nvPr/>
                </p:nvSpPr>
                <p:spPr>
                  <a:xfrm>
                    <a:off x="2717225" y="2569632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F33D1BA7-DC28-4222-8426-433B0B0D122B}"/>
                      </a:ext>
                    </a:extLst>
                  </p:cNvPr>
                  <p:cNvSpPr/>
                  <p:nvPr/>
                </p:nvSpPr>
                <p:spPr>
                  <a:xfrm>
                    <a:off x="3032578" y="2242812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BF2DD122-F82B-4190-B414-5BB77082B1E1}"/>
                      </a:ext>
                    </a:extLst>
                  </p:cNvPr>
                  <p:cNvSpPr/>
                  <p:nvPr/>
                </p:nvSpPr>
                <p:spPr>
                  <a:xfrm rot="21269661">
                    <a:off x="2734787" y="2351613"/>
                    <a:ext cx="142875" cy="61946"/>
                  </a:xfrm>
                  <a:custGeom>
                    <a:avLst/>
                    <a:gdLst>
                      <a:gd name="connsiteX0" fmla="*/ 0 w 142875"/>
                      <a:gd name="connsiteY0" fmla="*/ 0 h 61946"/>
                      <a:gd name="connsiteX1" fmla="*/ 71437 w 142875"/>
                      <a:gd name="connsiteY1" fmla="*/ 61912 h 61946"/>
                      <a:gd name="connsiteX2" fmla="*/ 142875 w 142875"/>
                      <a:gd name="connsiteY2" fmla="*/ 9525 h 61946"/>
                      <a:gd name="connsiteX3" fmla="*/ 142875 w 142875"/>
                      <a:gd name="connsiteY3" fmla="*/ 9525 h 6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875" h="61946">
                        <a:moveTo>
                          <a:pt x="0" y="0"/>
                        </a:moveTo>
                        <a:cubicBezTo>
                          <a:pt x="23812" y="30162"/>
                          <a:pt x="47624" y="60324"/>
                          <a:pt x="71437" y="61912"/>
                        </a:cubicBezTo>
                        <a:cubicBezTo>
                          <a:pt x="95250" y="63500"/>
                          <a:pt x="142875" y="9525"/>
                          <a:pt x="142875" y="9525"/>
                        </a:cubicBezTo>
                        <a:lnTo>
                          <a:pt x="142875" y="9525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967F60BC-E7B7-4EAC-A214-E293D4E2E1B2}"/>
                      </a:ext>
                    </a:extLst>
                  </p:cNvPr>
                  <p:cNvSpPr/>
                  <p:nvPr/>
                </p:nvSpPr>
                <p:spPr>
                  <a:xfrm>
                    <a:off x="2525052" y="1553551"/>
                    <a:ext cx="1163809" cy="393320"/>
                  </a:xfrm>
                  <a:custGeom>
                    <a:avLst/>
                    <a:gdLst>
                      <a:gd name="connsiteX0" fmla="*/ 452394 w 904788"/>
                      <a:gd name="connsiteY0" fmla="*/ 0 h 222102"/>
                      <a:gd name="connsiteX1" fmla="*/ 869976 w 904788"/>
                      <a:gd name="connsiteY1" fmla="*/ 178548 h 222102"/>
                      <a:gd name="connsiteX2" fmla="*/ 904788 w 904788"/>
                      <a:gd name="connsiteY2" fmla="*/ 222102 h 222102"/>
                      <a:gd name="connsiteX3" fmla="*/ 0 w 904788"/>
                      <a:gd name="connsiteY3" fmla="*/ 222102 h 222102"/>
                      <a:gd name="connsiteX4" fmla="*/ 34812 w 904788"/>
                      <a:gd name="connsiteY4" fmla="*/ 178548 h 222102"/>
                      <a:gd name="connsiteX5" fmla="*/ 452394 w 904788"/>
                      <a:gd name="connsiteY5" fmla="*/ 0 h 22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4788" h="222102">
                        <a:moveTo>
                          <a:pt x="452394" y="0"/>
                        </a:moveTo>
                        <a:cubicBezTo>
                          <a:pt x="615470" y="0"/>
                          <a:pt x="763108" y="68232"/>
                          <a:pt x="869976" y="178548"/>
                        </a:cubicBezTo>
                        <a:lnTo>
                          <a:pt x="904788" y="222102"/>
                        </a:lnTo>
                        <a:lnTo>
                          <a:pt x="0" y="222102"/>
                        </a:lnTo>
                        <a:lnTo>
                          <a:pt x="34812" y="178548"/>
                        </a:lnTo>
                        <a:cubicBezTo>
                          <a:pt x="141681" y="68232"/>
                          <a:pt x="289318" y="0"/>
                          <a:pt x="452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10C353CD-13F2-4652-972B-B85EFB291141}"/>
                      </a:ext>
                    </a:extLst>
                  </p:cNvPr>
                  <p:cNvSpPr/>
                  <p:nvPr/>
                </p:nvSpPr>
                <p:spPr>
                  <a:xfrm>
                    <a:off x="2608811" y="2058716"/>
                    <a:ext cx="165237" cy="18984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A9ADC333-1D43-4FDD-8DBA-E39A8AB907C4}"/>
                      </a:ext>
                    </a:extLst>
                  </p:cNvPr>
                  <p:cNvSpPr/>
                  <p:nvPr/>
                </p:nvSpPr>
                <p:spPr>
                  <a:xfrm>
                    <a:off x="2637559" y="2106917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4519E3B8-2234-4D2D-89B7-44CBB0A82281}"/>
                    </a:ext>
                  </a:extLst>
                </p:cNvPr>
                <p:cNvSpPr/>
                <p:nvPr/>
              </p:nvSpPr>
              <p:spPr>
                <a:xfrm>
                  <a:off x="4473634" y="4099692"/>
                  <a:ext cx="1644818" cy="1589649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Rectangle: Rounded Corners 68">
                  <a:extLst>
                    <a:ext uri="{FF2B5EF4-FFF2-40B4-BE49-F238E27FC236}">
                      <a16:creationId xmlns:a16="http://schemas.microsoft.com/office/drawing/2014/main" id="{C3DECAEA-B0B2-4218-9D11-1634D93E003B}"/>
                    </a:ext>
                  </a:extLst>
                </p:cNvPr>
                <p:cNvSpPr/>
                <p:nvPr/>
              </p:nvSpPr>
              <p:spPr>
                <a:xfrm>
                  <a:off x="5431903" y="4384602"/>
                  <a:ext cx="326009" cy="51580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Rectangle: Top Corners Rounded 75">
                  <a:extLst>
                    <a:ext uri="{FF2B5EF4-FFF2-40B4-BE49-F238E27FC236}">
                      <a16:creationId xmlns:a16="http://schemas.microsoft.com/office/drawing/2014/main" id="{A687BE84-9B15-4F2C-B506-E65DD3C36A5A}"/>
                    </a:ext>
                  </a:extLst>
                </p:cNvPr>
                <p:cNvSpPr/>
                <p:nvPr/>
              </p:nvSpPr>
              <p:spPr>
                <a:xfrm>
                  <a:off x="4493696" y="6427710"/>
                  <a:ext cx="518715" cy="185495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Rectangle: Top Corners Rounded 76">
                  <a:extLst>
                    <a:ext uri="{FF2B5EF4-FFF2-40B4-BE49-F238E27FC236}">
                      <a16:creationId xmlns:a16="http://schemas.microsoft.com/office/drawing/2014/main" id="{F19E99A0-E3FE-4A3F-A93F-8F0B9653E62B}"/>
                    </a:ext>
                  </a:extLst>
                </p:cNvPr>
                <p:cNvSpPr/>
                <p:nvPr/>
              </p:nvSpPr>
              <p:spPr>
                <a:xfrm>
                  <a:off x="5339112" y="6504217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83053875-A90A-499B-AAF3-B6523AE36049}"/>
                    </a:ext>
                  </a:extLst>
                </p:cNvPr>
                <p:cNvGrpSpPr/>
                <p:nvPr/>
              </p:nvGrpSpPr>
              <p:grpSpPr>
                <a:xfrm rot="21192860" flipH="1">
                  <a:off x="4441053" y="4448003"/>
                  <a:ext cx="805826" cy="620723"/>
                  <a:chOff x="548282" y="3232059"/>
                  <a:chExt cx="805826" cy="620723"/>
                </a:xfrm>
              </p:grpSpPr>
              <p:sp>
                <p:nvSpPr>
                  <p:cNvPr id="80" name="Rectangle: Rounded Corners 79">
                    <a:extLst>
                      <a:ext uri="{FF2B5EF4-FFF2-40B4-BE49-F238E27FC236}">
                        <a16:creationId xmlns:a16="http://schemas.microsoft.com/office/drawing/2014/main" id="{22E5029C-A020-4B47-B60B-6988AEFADEC7}"/>
                      </a:ext>
                    </a:extLst>
                  </p:cNvPr>
                  <p:cNvSpPr/>
                  <p:nvPr/>
                </p:nvSpPr>
                <p:spPr>
                  <a:xfrm rot="20894851">
                    <a:off x="548282" y="3305464"/>
                    <a:ext cx="307238" cy="54731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ctangle: Rounded Corners 81">
                    <a:extLst>
                      <a:ext uri="{FF2B5EF4-FFF2-40B4-BE49-F238E27FC236}">
                        <a16:creationId xmlns:a16="http://schemas.microsoft.com/office/drawing/2014/main" id="{6E756997-E234-47B2-AF65-4C10EE7C8178}"/>
                      </a:ext>
                    </a:extLst>
                  </p:cNvPr>
                  <p:cNvSpPr/>
                  <p:nvPr/>
                </p:nvSpPr>
                <p:spPr>
                  <a:xfrm rot="15028986">
                    <a:off x="917251" y="2981605"/>
                    <a:ext cx="186404" cy="687311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F09A9F6C-C4D4-4C26-A110-A9A8048C68B5}"/>
                  </a:ext>
                </a:extLst>
              </p:cNvPr>
              <p:cNvSpPr/>
              <p:nvPr/>
            </p:nvSpPr>
            <p:spPr>
              <a:xfrm>
                <a:off x="3845350" y="3686066"/>
                <a:ext cx="1561127" cy="84673"/>
              </a:xfrm>
              <a:custGeom>
                <a:avLst/>
                <a:gdLst>
                  <a:gd name="connsiteX0" fmla="*/ 887055 w 1774110"/>
                  <a:gd name="connsiteY0" fmla="*/ 0 h 632889"/>
                  <a:gd name="connsiteX1" fmla="*/ 1761965 w 1774110"/>
                  <a:gd name="connsiteY1" fmla="*/ 598637 h 632889"/>
                  <a:gd name="connsiteX2" fmla="*/ 1774110 w 1774110"/>
                  <a:gd name="connsiteY2" fmla="*/ 632889 h 632889"/>
                  <a:gd name="connsiteX3" fmla="*/ 0 w 1774110"/>
                  <a:gd name="connsiteY3" fmla="*/ 632889 h 632889"/>
                  <a:gd name="connsiteX4" fmla="*/ 12145 w 1774110"/>
                  <a:gd name="connsiteY4" fmla="*/ 598637 h 632889"/>
                  <a:gd name="connsiteX5" fmla="*/ 887055 w 1774110"/>
                  <a:gd name="connsiteY5" fmla="*/ 0 h 63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4110" h="632889">
                    <a:moveTo>
                      <a:pt x="887055" y="0"/>
                    </a:moveTo>
                    <a:cubicBezTo>
                      <a:pt x="1280363" y="0"/>
                      <a:pt x="1617819" y="246843"/>
                      <a:pt x="1761965" y="598637"/>
                    </a:cubicBezTo>
                    <a:lnTo>
                      <a:pt x="1774110" y="632889"/>
                    </a:lnTo>
                    <a:lnTo>
                      <a:pt x="0" y="632889"/>
                    </a:lnTo>
                    <a:lnTo>
                      <a:pt x="12145" y="598637"/>
                    </a:lnTo>
                    <a:cubicBezTo>
                      <a:pt x="156291" y="246843"/>
                      <a:pt x="493748" y="0"/>
                      <a:pt x="88705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577FF2E-C1CF-4AF2-9FF3-82F73DA32C26}"/>
                </a:ext>
              </a:extLst>
            </p:cNvPr>
            <p:cNvSpPr/>
            <p:nvPr/>
          </p:nvSpPr>
          <p:spPr>
            <a:xfrm rot="5635025">
              <a:off x="4688490" y="5269502"/>
              <a:ext cx="169694" cy="231081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6E25D4-4CE1-4D52-A894-38DCDFBDB39D}"/>
              </a:ext>
            </a:extLst>
          </p:cNvPr>
          <p:cNvGrpSpPr/>
          <p:nvPr/>
        </p:nvGrpSpPr>
        <p:grpSpPr>
          <a:xfrm>
            <a:off x="5696157" y="3803235"/>
            <a:ext cx="799686" cy="1446383"/>
            <a:chOff x="6357593" y="3952265"/>
            <a:chExt cx="1516905" cy="2743608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B8DD4785-5223-4966-80DD-8520DD495014}"/>
                </a:ext>
              </a:extLst>
            </p:cNvPr>
            <p:cNvGrpSpPr/>
            <p:nvPr/>
          </p:nvGrpSpPr>
          <p:grpSpPr>
            <a:xfrm>
              <a:off x="6357593" y="3952265"/>
              <a:ext cx="1516905" cy="2743608"/>
              <a:chOff x="6412201" y="4208263"/>
              <a:chExt cx="1405767" cy="2542594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2533673A-AF2E-45D6-9484-5BF31C8373BA}"/>
                  </a:ext>
                </a:extLst>
              </p:cNvPr>
              <p:cNvGrpSpPr/>
              <p:nvPr/>
            </p:nvGrpSpPr>
            <p:grpSpPr>
              <a:xfrm>
                <a:off x="6412201" y="4208263"/>
                <a:ext cx="1405767" cy="2542594"/>
                <a:chOff x="5918142" y="3880031"/>
                <a:chExt cx="1156295" cy="2091378"/>
              </a:xfrm>
            </p:grpSpPr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E3A127DD-C57D-426F-8E6A-34304AB6548A}"/>
                    </a:ext>
                  </a:extLst>
                </p:cNvPr>
                <p:cNvGrpSpPr/>
                <p:nvPr/>
              </p:nvGrpSpPr>
              <p:grpSpPr>
                <a:xfrm>
                  <a:off x="5918142" y="3880031"/>
                  <a:ext cx="1156295" cy="2091378"/>
                  <a:chOff x="5918142" y="3880031"/>
                  <a:chExt cx="1156295" cy="2091378"/>
                </a:xfrm>
              </p:grpSpPr>
              <p:grpSp>
                <p:nvGrpSpPr>
                  <p:cNvPr id="132" name="Group 131">
                    <a:extLst>
                      <a:ext uri="{FF2B5EF4-FFF2-40B4-BE49-F238E27FC236}">
                        <a16:creationId xmlns:a16="http://schemas.microsoft.com/office/drawing/2014/main" id="{5998E821-BFCC-4012-B94A-FF577B6D7F23}"/>
                      </a:ext>
                    </a:extLst>
                  </p:cNvPr>
                  <p:cNvGrpSpPr/>
                  <p:nvPr/>
                </p:nvGrpSpPr>
                <p:grpSpPr>
                  <a:xfrm>
                    <a:off x="5918142" y="3880031"/>
                    <a:ext cx="1156295" cy="2091378"/>
                    <a:chOff x="6674902" y="3396662"/>
                    <a:chExt cx="1561127" cy="2952956"/>
                  </a:xfrm>
                </p:grpSpPr>
                <p:grpSp>
                  <p:nvGrpSpPr>
                    <p:cNvPr id="135" name="Group 134">
                      <a:extLst>
                        <a:ext uri="{FF2B5EF4-FFF2-40B4-BE49-F238E27FC236}">
                          <a16:creationId xmlns:a16="http://schemas.microsoft.com/office/drawing/2014/main" id="{9FF30C13-C87F-461D-8E89-3BA214E9D8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74902" y="3408858"/>
                      <a:ext cx="1561127" cy="2940760"/>
                      <a:chOff x="6674902" y="3408858"/>
                      <a:chExt cx="1561127" cy="2940760"/>
                    </a:xfrm>
                  </p:grpSpPr>
                  <p:sp>
                    <p:nvSpPr>
                      <p:cNvPr id="147" name="Freeform: Shape 146">
                        <a:extLst>
                          <a:ext uri="{FF2B5EF4-FFF2-40B4-BE49-F238E27FC236}">
                            <a16:creationId xmlns:a16="http://schemas.microsoft.com/office/drawing/2014/main" id="{D7329414-969E-4C0A-A26A-48228D34F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74902" y="3408858"/>
                        <a:ext cx="1561127" cy="1027538"/>
                      </a:xfrm>
                      <a:custGeom>
                        <a:avLst/>
                        <a:gdLst>
                          <a:gd name="connsiteX0" fmla="*/ 676546 w 1352630"/>
                          <a:gd name="connsiteY0" fmla="*/ 0 h 786406"/>
                          <a:gd name="connsiteX1" fmla="*/ 1339537 w 1352630"/>
                          <a:gd name="connsiteY1" fmla="*/ 629701 h 786406"/>
                          <a:gd name="connsiteX2" fmla="*/ 1352630 w 1352630"/>
                          <a:gd name="connsiteY2" fmla="*/ 781060 h 786406"/>
                          <a:gd name="connsiteX3" fmla="*/ 1346669 w 1352630"/>
                          <a:gd name="connsiteY3" fmla="*/ 778591 h 786406"/>
                          <a:gd name="connsiteX4" fmla="*/ 18865 w 1352630"/>
                          <a:gd name="connsiteY4" fmla="*/ 778591 h 786406"/>
                          <a:gd name="connsiteX5" fmla="*/ 0 w 1352630"/>
                          <a:gd name="connsiteY5" fmla="*/ 786406 h 786406"/>
                          <a:gd name="connsiteX6" fmla="*/ 13555 w 1352630"/>
                          <a:gd name="connsiteY6" fmla="*/ 629701 h 786406"/>
                          <a:gd name="connsiteX7" fmla="*/ 676546 w 1352630"/>
                          <a:gd name="connsiteY7" fmla="*/ 0 h 786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352630" h="786406">
                            <a:moveTo>
                              <a:pt x="676546" y="0"/>
                            </a:moveTo>
                            <a:cubicBezTo>
                              <a:pt x="1003580" y="0"/>
                              <a:pt x="1276434" y="270331"/>
                              <a:pt x="1339537" y="629701"/>
                            </a:cubicBezTo>
                            <a:lnTo>
                              <a:pt x="1352630" y="781060"/>
                            </a:lnTo>
                            <a:lnTo>
                              <a:pt x="1346669" y="778591"/>
                            </a:lnTo>
                            <a:lnTo>
                              <a:pt x="18865" y="778591"/>
                            </a:lnTo>
                            <a:lnTo>
                              <a:pt x="0" y="786406"/>
                            </a:lnTo>
                            <a:lnTo>
                              <a:pt x="13555" y="629701"/>
                            </a:lnTo>
                            <a:cubicBezTo>
                              <a:pt x="76659" y="270331"/>
                              <a:pt x="349512" y="0"/>
                              <a:pt x="67654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148" name="Group 147">
                        <a:extLst>
                          <a:ext uri="{FF2B5EF4-FFF2-40B4-BE49-F238E27FC236}">
                            <a16:creationId xmlns:a16="http://schemas.microsoft.com/office/drawing/2014/main" id="{A68A2F84-EA1A-444D-AB9B-F903329E697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33678" y="3437360"/>
                        <a:ext cx="1198499" cy="2912258"/>
                        <a:chOff x="5679564" y="966332"/>
                        <a:chExt cx="1959937" cy="4762489"/>
                      </a:xfrm>
                    </p:grpSpPr>
                    <p:sp>
                      <p:nvSpPr>
                        <p:cNvPr id="149" name="Rectangle: Rounded Corners 148">
                          <a:extLst>
                            <a:ext uri="{FF2B5EF4-FFF2-40B4-BE49-F238E27FC236}">
                              <a16:creationId xmlns:a16="http://schemas.microsoft.com/office/drawing/2014/main" id="{4A9EF4F5-CF75-4C9E-B32F-AF61257E199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66504" y="4644381"/>
                          <a:ext cx="179148" cy="901517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50" name="Rectangle: Rounded Corners 149">
                          <a:extLst>
                            <a:ext uri="{FF2B5EF4-FFF2-40B4-BE49-F238E27FC236}">
                              <a16:creationId xmlns:a16="http://schemas.microsoft.com/office/drawing/2014/main" id="{740129B8-100B-416E-B486-2CD2297783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21616" y="4627704"/>
                          <a:ext cx="179149" cy="901517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51" name="Rectangle: Rounded Corners 150">
                          <a:extLst>
                            <a:ext uri="{FF2B5EF4-FFF2-40B4-BE49-F238E27FC236}">
                              <a16:creationId xmlns:a16="http://schemas.microsoft.com/office/drawing/2014/main" id="{FCCF3EAA-ED87-4BA3-B95D-69EBE67B19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77642" y="3057300"/>
                          <a:ext cx="1644819" cy="1589649"/>
                        </a:xfrm>
                        <a:prstGeom prst="roundRect">
                          <a:avLst/>
                        </a:prstGeo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52" name="Rectangle: Rounded Corners 151">
                          <a:extLst>
                            <a:ext uri="{FF2B5EF4-FFF2-40B4-BE49-F238E27FC236}">
                              <a16:creationId xmlns:a16="http://schemas.microsoft.com/office/drawing/2014/main" id="{5523D72E-1759-40BB-BFE6-CA238ED6C6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79989" y="2852332"/>
                          <a:ext cx="211915" cy="362567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53" name="Rectangle: Top Corners Rounded 152">
                          <a:extLst>
                            <a:ext uri="{FF2B5EF4-FFF2-40B4-BE49-F238E27FC236}">
                              <a16:creationId xmlns:a16="http://schemas.microsoft.com/office/drawing/2014/main" id="{5CA4D427-4A8E-4322-A3DB-DAE743314E0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31180" y="5543328"/>
                          <a:ext cx="518715" cy="185493"/>
                        </a:xfrm>
                        <a:prstGeom prst="round2SameRect">
                          <a:avLst>
                            <a:gd name="adj1" fmla="val 50000"/>
                            <a:gd name="adj2" fmla="val 0"/>
                          </a:avLst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innerShdw blurRad="114300">
                            <a:prstClr val="black"/>
                          </a:inn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54" name="Rectangle: Top Corners Rounded 153">
                          <a:extLst>
                            <a:ext uri="{FF2B5EF4-FFF2-40B4-BE49-F238E27FC236}">
                              <a16:creationId xmlns:a16="http://schemas.microsoft.com/office/drawing/2014/main" id="{B612DE5E-D889-40F7-B255-BE8A43EBE72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6433" y="5400504"/>
                          <a:ext cx="518715" cy="185493"/>
                        </a:xfrm>
                        <a:prstGeom prst="round2SameRect">
                          <a:avLst>
                            <a:gd name="adj1" fmla="val 50000"/>
                            <a:gd name="adj2" fmla="val 0"/>
                          </a:avLst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innerShdw blurRad="114300">
                            <a:prstClr val="black"/>
                          </a:inn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0CD2583A-8CD2-419B-84EA-E9E931E43EC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679564" y="3064441"/>
                          <a:ext cx="330658" cy="1308599"/>
                          <a:chOff x="5679564" y="3064441"/>
                          <a:chExt cx="330658" cy="1308599"/>
                        </a:xfrm>
                      </p:grpSpPr>
                      <p:grpSp>
                        <p:nvGrpSpPr>
                          <p:cNvPr id="164" name="Group 163">
                            <a:extLst>
                              <a:ext uri="{FF2B5EF4-FFF2-40B4-BE49-F238E27FC236}">
                                <a16:creationId xmlns:a16="http://schemas.microsoft.com/office/drawing/2014/main" id="{B4174ACB-8535-4A6C-AC4F-C551F302DAC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194516" flipH="1">
                            <a:off x="5702983" y="3064441"/>
                            <a:ext cx="307239" cy="1101180"/>
                            <a:chOff x="1045181" y="2860704"/>
                            <a:chExt cx="307239" cy="1101180"/>
                          </a:xfrm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p:grpSpPr>
                        <p:sp>
                          <p:nvSpPr>
                            <p:cNvPr id="166" name="Rectangle: Rounded Corners 165">
                              <a:extLst>
                                <a:ext uri="{FF2B5EF4-FFF2-40B4-BE49-F238E27FC236}">
                                  <a16:creationId xmlns:a16="http://schemas.microsoft.com/office/drawing/2014/main" id="{0CF2E1E7-9CE7-44D1-A41F-4F04CC5D994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94516">
                              <a:off x="1045181" y="2860704"/>
                              <a:ext cx="307239" cy="547317"/>
                            </a:xfrm>
                            <a:prstGeom prst="roundRect">
                              <a:avLst>
                                <a:gd name="adj" fmla="val 50000"/>
                              </a:avLst>
                            </a:prstGeom>
                            <a:grp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marL="0" marR="0" lvl="0" indent="0" algn="ctr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libri" panose="020F05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167" name="Rectangle: Rounded Corners 166">
                              <a:extLst>
                                <a:ext uri="{FF2B5EF4-FFF2-40B4-BE49-F238E27FC236}">
                                  <a16:creationId xmlns:a16="http://schemas.microsoft.com/office/drawing/2014/main" id="{48B00AB3-F5D0-40A4-B55C-497A67080EE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94516">
                              <a:off x="1117235" y="3279858"/>
                              <a:ext cx="186406" cy="682026"/>
                            </a:xfrm>
                            <a:prstGeom prst="roundRect">
                              <a:avLst/>
                            </a:prstGeom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marL="0" marR="0" lvl="0" indent="0" algn="ctr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libri" panose="020F05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65" name="Freeform: Shape 164">
                            <a:extLst>
                              <a:ext uri="{FF2B5EF4-FFF2-40B4-BE49-F238E27FC236}">
                                <a16:creationId xmlns:a16="http://schemas.microsoft.com/office/drawing/2014/main" id="{4298B01E-3593-4FF5-BE85-11F623B9833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278390" flipH="1">
                            <a:off x="5679564" y="3934159"/>
                            <a:ext cx="308173" cy="438881"/>
                          </a:xfrm>
                          <a:custGeom>
                            <a:avLst/>
                            <a:gdLst>
                              <a:gd name="connsiteX0" fmla="*/ 455982 w 681406"/>
                              <a:gd name="connsiteY0" fmla="*/ 2223 h 709978"/>
                              <a:gd name="connsiteX1" fmla="*/ 417882 w 681406"/>
                              <a:gd name="connsiteY1" fmla="*/ 106998 h 709978"/>
                              <a:gd name="connsiteX2" fmla="*/ 294057 w 681406"/>
                              <a:gd name="connsiteY2" fmla="*/ 30798 h 709978"/>
                              <a:gd name="connsiteX3" fmla="*/ 141657 w 681406"/>
                              <a:gd name="connsiteY3" fmla="*/ 135573 h 709978"/>
                              <a:gd name="connsiteX4" fmla="*/ 94032 w 681406"/>
                              <a:gd name="connsiteY4" fmla="*/ 230823 h 709978"/>
                              <a:gd name="connsiteX5" fmla="*/ 65457 w 681406"/>
                              <a:gd name="connsiteY5" fmla="*/ 307023 h 709978"/>
                              <a:gd name="connsiteX6" fmla="*/ 132132 w 681406"/>
                              <a:gd name="connsiteY6" fmla="*/ 335598 h 709978"/>
                              <a:gd name="connsiteX7" fmla="*/ 198807 w 681406"/>
                              <a:gd name="connsiteY7" fmla="*/ 240348 h 709978"/>
                              <a:gd name="connsiteX8" fmla="*/ 103557 w 681406"/>
                              <a:gd name="connsiteY8" fmla="*/ 326073 h 709978"/>
                              <a:gd name="connsiteX9" fmla="*/ 8307 w 681406"/>
                              <a:gd name="connsiteY9" fmla="*/ 392748 h 709978"/>
                              <a:gd name="connsiteX10" fmla="*/ 17832 w 681406"/>
                              <a:gd name="connsiteY10" fmla="*/ 516573 h 709978"/>
                              <a:gd name="connsiteX11" fmla="*/ 122607 w 681406"/>
                              <a:gd name="connsiteY11" fmla="*/ 535623 h 709978"/>
                              <a:gd name="connsiteX12" fmla="*/ 227382 w 681406"/>
                              <a:gd name="connsiteY12" fmla="*/ 497523 h 709978"/>
                              <a:gd name="connsiteX13" fmla="*/ 122607 w 681406"/>
                              <a:gd name="connsiteY13" fmla="*/ 621348 h 709978"/>
                              <a:gd name="connsiteX14" fmla="*/ 170232 w 681406"/>
                              <a:gd name="connsiteY14" fmla="*/ 640398 h 709978"/>
                              <a:gd name="connsiteX15" fmla="*/ 303582 w 681406"/>
                              <a:gd name="connsiteY15" fmla="*/ 630873 h 709978"/>
                              <a:gd name="connsiteX16" fmla="*/ 351207 w 681406"/>
                              <a:gd name="connsiteY16" fmla="*/ 554673 h 709978"/>
                              <a:gd name="connsiteX17" fmla="*/ 246432 w 681406"/>
                              <a:gd name="connsiteY17" fmla="*/ 688023 h 709978"/>
                              <a:gd name="connsiteX18" fmla="*/ 379782 w 681406"/>
                              <a:gd name="connsiteY18" fmla="*/ 697548 h 709978"/>
                              <a:gd name="connsiteX19" fmla="*/ 589332 w 681406"/>
                              <a:gd name="connsiteY19" fmla="*/ 564198 h 709978"/>
                              <a:gd name="connsiteX20" fmla="*/ 675057 w 681406"/>
                              <a:gd name="connsiteY20" fmla="*/ 373698 h 709978"/>
                              <a:gd name="connsiteX21" fmla="*/ 675057 w 681406"/>
                              <a:gd name="connsiteY21" fmla="*/ 278448 h 709978"/>
                              <a:gd name="connsiteX22" fmla="*/ 675057 w 681406"/>
                              <a:gd name="connsiteY22" fmla="*/ 221298 h 709978"/>
                              <a:gd name="connsiteX23" fmla="*/ 636957 w 681406"/>
                              <a:gd name="connsiteY23" fmla="*/ 230823 h 709978"/>
                              <a:gd name="connsiteX24" fmla="*/ 665532 w 681406"/>
                              <a:gd name="connsiteY24" fmla="*/ 87948 h 709978"/>
                              <a:gd name="connsiteX25" fmla="*/ 598857 w 681406"/>
                              <a:gd name="connsiteY25" fmla="*/ 40323 h 709978"/>
                              <a:gd name="connsiteX26" fmla="*/ 455982 w 681406"/>
                              <a:gd name="connsiteY26" fmla="*/ 2223 h 709978"/>
                              <a:gd name="connsiteX0" fmla="*/ 455982 w 681406"/>
                              <a:gd name="connsiteY0" fmla="*/ 2223 h 709978"/>
                              <a:gd name="connsiteX1" fmla="*/ 417882 w 681406"/>
                              <a:gd name="connsiteY1" fmla="*/ 106998 h 709978"/>
                              <a:gd name="connsiteX2" fmla="*/ 294057 w 681406"/>
                              <a:gd name="connsiteY2" fmla="*/ 30798 h 709978"/>
                              <a:gd name="connsiteX3" fmla="*/ 141657 w 681406"/>
                              <a:gd name="connsiteY3" fmla="*/ 135573 h 709978"/>
                              <a:gd name="connsiteX4" fmla="*/ 94032 w 681406"/>
                              <a:gd name="connsiteY4" fmla="*/ 230823 h 709978"/>
                              <a:gd name="connsiteX5" fmla="*/ 65457 w 681406"/>
                              <a:gd name="connsiteY5" fmla="*/ 307023 h 709978"/>
                              <a:gd name="connsiteX6" fmla="*/ 132132 w 681406"/>
                              <a:gd name="connsiteY6" fmla="*/ 335598 h 709978"/>
                              <a:gd name="connsiteX7" fmla="*/ 198807 w 681406"/>
                              <a:gd name="connsiteY7" fmla="*/ 240348 h 709978"/>
                              <a:gd name="connsiteX8" fmla="*/ 158144 w 681406"/>
                              <a:gd name="connsiteY8" fmla="*/ 303539 h 709978"/>
                              <a:gd name="connsiteX9" fmla="*/ 103557 w 681406"/>
                              <a:gd name="connsiteY9" fmla="*/ 326073 h 709978"/>
                              <a:gd name="connsiteX10" fmla="*/ 8307 w 681406"/>
                              <a:gd name="connsiteY10" fmla="*/ 392748 h 709978"/>
                              <a:gd name="connsiteX11" fmla="*/ 17832 w 681406"/>
                              <a:gd name="connsiteY11" fmla="*/ 516573 h 709978"/>
                              <a:gd name="connsiteX12" fmla="*/ 122607 w 681406"/>
                              <a:gd name="connsiteY12" fmla="*/ 535623 h 709978"/>
                              <a:gd name="connsiteX13" fmla="*/ 227382 w 681406"/>
                              <a:gd name="connsiteY13" fmla="*/ 497523 h 709978"/>
                              <a:gd name="connsiteX14" fmla="*/ 122607 w 681406"/>
                              <a:gd name="connsiteY14" fmla="*/ 621348 h 709978"/>
                              <a:gd name="connsiteX15" fmla="*/ 170232 w 681406"/>
                              <a:gd name="connsiteY15" fmla="*/ 640398 h 709978"/>
                              <a:gd name="connsiteX16" fmla="*/ 303582 w 681406"/>
                              <a:gd name="connsiteY16" fmla="*/ 630873 h 709978"/>
                              <a:gd name="connsiteX17" fmla="*/ 351207 w 681406"/>
                              <a:gd name="connsiteY17" fmla="*/ 554673 h 709978"/>
                              <a:gd name="connsiteX18" fmla="*/ 246432 w 681406"/>
                              <a:gd name="connsiteY18" fmla="*/ 688023 h 709978"/>
                              <a:gd name="connsiteX19" fmla="*/ 379782 w 681406"/>
                              <a:gd name="connsiteY19" fmla="*/ 697548 h 709978"/>
                              <a:gd name="connsiteX20" fmla="*/ 589332 w 681406"/>
                              <a:gd name="connsiteY20" fmla="*/ 564198 h 709978"/>
                              <a:gd name="connsiteX21" fmla="*/ 675057 w 681406"/>
                              <a:gd name="connsiteY21" fmla="*/ 373698 h 709978"/>
                              <a:gd name="connsiteX22" fmla="*/ 675057 w 681406"/>
                              <a:gd name="connsiteY22" fmla="*/ 278448 h 709978"/>
                              <a:gd name="connsiteX23" fmla="*/ 675057 w 681406"/>
                              <a:gd name="connsiteY23" fmla="*/ 221298 h 709978"/>
                              <a:gd name="connsiteX24" fmla="*/ 636957 w 681406"/>
                              <a:gd name="connsiteY24" fmla="*/ 230823 h 709978"/>
                              <a:gd name="connsiteX25" fmla="*/ 665532 w 681406"/>
                              <a:gd name="connsiteY25" fmla="*/ 87948 h 709978"/>
                              <a:gd name="connsiteX26" fmla="*/ 598857 w 681406"/>
                              <a:gd name="connsiteY26" fmla="*/ 40323 h 709978"/>
                              <a:gd name="connsiteX27" fmla="*/ 455982 w 681406"/>
                              <a:gd name="connsiteY27" fmla="*/ 2223 h 709978"/>
                              <a:gd name="connsiteX0" fmla="*/ 455982 w 681406"/>
                              <a:gd name="connsiteY0" fmla="*/ 2223 h 709978"/>
                              <a:gd name="connsiteX1" fmla="*/ 417882 w 681406"/>
                              <a:gd name="connsiteY1" fmla="*/ 106998 h 709978"/>
                              <a:gd name="connsiteX2" fmla="*/ 294057 w 681406"/>
                              <a:gd name="connsiteY2" fmla="*/ 30798 h 709978"/>
                              <a:gd name="connsiteX3" fmla="*/ 141657 w 681406"/>
                              <a:gd name="connsiteY3" fmla="*/ 135573 h 709978"/>
                              <a:gd name="connsiteX4" fmla="*/ 74982 w 681406"/>
                              <a:gd name="connsiteY4" fmla="*/ 226061 h 709978"/>
                              <a:gd name="connsiteX5" fmla="*/ 65457 w 681406"/>
                              <a:gd name="connsiteY5" fmla="*/ 307023 h 709978"/>
                              <a:gd name="connsiteX6" fmla="*/ 132132 w 681406"/>
                              <a:gd name="connsiteY6" fmla="*/ 335598 h 709978"/>
                              <a:gd name="connsiteX7" fmla="*/ 198807 w 681406"/>
                              <a:gd name="connsiteY7" fmla="*/ 240348 h 709978"/>
                              <a:gd name="connsiteX8" fmla="*/ 158144 w 681406"/>
                              <a:gd name="connsiteY8" fmla="*/ 303539 h 709978"/>
                              <a:gd name="connsiteX9" fmla="*/ 103557 w 681406"/>
                              <a:gd name="connsiteY9" fmla="*/ 326073 h 709978"/>
                              <a:gd name="connsiteX10" fmla="*/ 8307 w 681406"/>
                              <a:gd name="connsiteY10" fmla="*/ 392748 h 709978"/>
                              <a:gd name="connsiteX11" fmla="*/ 17832 w 681406"/>
                              <a:gd name="connsiteY11" fmla="*/ 516573 h 709978"/>
                              <a:gd name="connsiteX12" fmla="*/ 122607 w 681406"/>
                              <a:gd name="connsiteY12" fmla="*/ 535623 h 709978"/>
                              <a:gd name="connsiteX13" fmla="*/ 227382 w 681406"/>
                              <a:gd name="connsiteY13" fmla="*/ 497523 h 709978"/>
                              <a:gd name="connsiteX14" fmla="*/ 122607 w 681406"/>
                              <a:gd name="connsiteY14" fmla="*/ 621348 h 709978"/>
                              <a:gd name="connsiteX15" fmla="*/ 170232 w 681406"/>
                              <a:gd name="connsiteY15" fmla="*/ 640398 h 709978"/>
                              <a:gd name="connsiteX16" fmla="*/ 303582 w 681406"/>
                              <a:gd name="connsiteY16" fmla="*/ 630873 h 709978"/>
                              <a:gd name="connsiteX17" fmla="*/ 351207 w 681406"/>
                              <a:gd name="connsiteY17" fmla="*/ 554673 h 709978"/>
                              <a:gd name="connsiteX18" fmla="*/ 246432 w 681406"/>
                              <a:gd name="connsiteY18" fmla="*/ 688023 h 709978"/>
                              <a:gd name="connsiteX19" fmla="*/ 379782 w 681406"/>
                              <a:gd name="connsiteY19" fmla="*/ 697548 h 709978"/>
                              <a:gd name="connsiteX20" fmla="*/ 589332 w 681406"/>
                              <a:gd name="connsiteY20" fmla="*/ 564198 h 709978"/>
                              <a:gd name="connsiteX21" fmla="*/ 675057 w 681406"/>
                              <a:gd name="connsiteY21" fmla="*/ 373698 h 709978"/>
                              <a:gd name="connsiteX22" fmla="*/ 675057 w 681406"/>
                              <a:gd name="connsiteY22" fmla="*/ 278448 h 709978"/>
                              <a:gd name="connsiteX23" fmla="*/ 675057 w 681406"/>
                              <a:gd name="connsiteY23" fmla="*/ 221298 h 709978"/>
                              <a:gd name="connsiteX24" fmla="*/ 636957 w 681406"/>
                              <a:gd name="connsiteY24" fmla="*/ 230823 h 709978"/>
                              <a:gd name="connsiteX25" fmla="*/ 665532 w 681406"/>
                              <a:gd name="connsiteY25" fmla="*/ 87948 h 709978"/>
                              <a:gd name="connsiteX26" fmla="*/ 598857 w 681406"/>
                              <a:gd name="connsiteY26" fmla="*/ 40323 h 709978"/>
                              <a:gd name="connsiteX27" fmla="*/ 455982 w 681406"/>
                              <a:gd name="connsiteY27" fmla="*/ 2223 h 709978"/>
                              <a:gd name="connsiteX0" fmla="*/ 455982 w 681406"/>
                              <a:gd name="connsiteY0" fmla="*/ 2223 h 709978"/>
                              <a:gd name="connsiteX1" fmla="*/ 417882 w 681406"/>
                              <a:gd name="connsiteY1" fmla="*/ 106998 h 709978"/>
                              <a:gd name="connsiteX2" fmla="*/ 294057 w 681406"/>
                              <a:gd name="connsiteY2" fmla="*/ 30798 h 709978"/>
                              <a:gd name="connsiteX3" fmla="*/ 141657 w 681406"/>
                              <a:gd name="connsiteY3" fmla="*/ 135573 h 709978"/>
                              <a:gd name="connsiteX4" fmla="*/ 74982 w 681406"/>
                              <a:gd name="connsiteY4" fmla="*/ 226061 h 709978"/>
                              <a:gd name="connsiteX5" fmla="*/ 65457 w 681406"/>
                              <a:gd name="connsiteY5" fmla="*/ 307023 h 709978"/>
                              <a:gd name="connsiteX6" fmla="*/ 132132 w 681406"/>
                              <a:gd name="connsiteY6" fmla="*/ 335598 h 709978"/>
                              <a:gd name="connsiteX7" fmla="*/ 198807 w 681406"/>
                              <a:gd name="connsiteY7" fmla="*/ 240348 h 709978"/>
                              <a:gd name="connsiteX8" fmla="*/ 158144 w 681406"/>
                              <a:gd name="connsiteY8" fmla="*/ 303539 h 709978"/>
                              <a:gd name="connsiteX9" fmla="*/ 103557 w 681406"/>
                              <a:gd name="connsiteY9" fmla="*/ 326073 h 709978"/>
                              <a:gd name="connsiteX10" fmla="*/ 8307 w 681406"/>
                              <a:gd name="connsiteY10" fmla="*/ 392748 h 709978"/>
                              <a:gd name="connsiteX11" fmla="*/ 17832 w 681406"/>
                              <a:gd name="connsiteY11" fmla="*/ 516573 h 709978"/>
                              <a:gd name="connsiteX12" fmla="*/ 122607 w 681406"/>
                              <a:gd name="connsiteY12" fmla="*/ 535623 h 709978"/>
                              <a:gd name="connsiteX13" fmla="*/ 208332 w 681406"/>
                              <a:gd name="connsiteY13" fmla="*/ 459423 h 709978"/>
                              <a:gd name="connsiteX14" fmla="*/ 122607 w 681406"/>
                              <a:gd name="connsiteY14" fmla="*/ 621348 h 709978"/>
                              <a:gd name="connsiteX15" fmla="*/ 170232 w 681406"/>
                              <a:gd name="connsiteY15" fmla="*/ 640398 h 709978"/>
                              <a:gd name="connsiteX16" fmla="*/ 303582 w 681406"/>
                              <a:gd name="connsiteY16" fmla="*/ 630873 h 709978"/>
                              <a:gd name="connsiteX17" fmla="*/ 351207 w 681406"/>
                              <a:gd name="connsiteY17" fmla="*/ 554673 h 709978"/>
                              <a:gd name="connsiteX18" fmla="*/ 246432 w 681406"/>
                              <a:gd name="connsiteY18" fmla="*/ 688023 h 709978"/>
                              <a:gd name="connsiteX19" fmla="*/ 379782 w 681406"/>
                              <a:gd name="connsiteY19" fmla="*/ 697548 h 709978"/>
                              <a:gd name="connsiteX20" fmla="*/ 589332 w 681406"/>
                              <a:gd name="connsiteY20" fmla="*/ 564198 h 709978"/>
                              <a:gd name="connsiteX21" fmla="*/ 675057 w 681406"/>
                              <a:gd name="connsiteY21" fmla="*/ 373698 h 709978"/>
                              <a:gd name="connsiteX22" fmla="*/ 675057 w 681406"/>
                              <a:gd name="connsiteY22" fmla="*/ 278448 h 709978"/>
                              <a:gd name="connsiteX23" fmla="*/ 675057 w 681406"/>
                              <a:gd name="connsiteY23" fmla="*/ 221298 h 709978"/>
                              <a:gd name="connsiteX24" fmla="*/ 636957 w 681406"/>
                              <a:gd name="connsiteY24" fmla="*/ 230823 h 709978"/>
                              <a:gd name="connsiteX25" fmla="*/ 665532 w 681406"/>
                              <a:gd name="connsiteY25" fmla="*/ 87948 h 709978"/>
                              <a:gd name="connsiteX26" fmla="*/ 598857 w 681406"/>
                              <a:gd name="connsiteY26" fmla="*/ 40323 h 709978"/>
                              <a:gd name="connsiteX27" fmla="*/ 455982 w 681406"/>
                              <a:gd name="connsiteY27" fmla="*/ 2223 h 709978"/>
                              <a:gd name="connsiteX0" fmla="*/ 454558 w 679982"/>
                              <a:gd name="connsiteY0" fmla="*/ 2223 h 709978"/>
                              <a:gd name="connsiteX1" fmla="*/ 416458 w 679982"/>
                              <a:gd name="connsiteY1" fmla="*/ 106998 h 709978"/>
                              <a:gd name="connsiteX2" fmla="*/ 292633 w 679982"/>
                              <a:gd name="connsiteY2" fmla="*/ 30798 h 709978"/>
                              <a:gd name="connsiteX3" fmla="*/ 140233 w 679982"/>
                              <a:gd name="connsiteY3" fmla="*/ 135573 h 709978"/>
                              <a:gd name="connsiteX4" fmla="*/ 73558 w 679982"/>
                              <a:gd name="connsiteY4" fmla="*/ 226061 h 709978"/>
                              <a:gd name="connsiteX5" fmla="*/ 64033 w 679982"/>
                              <a:gd name="connsiteY5" fmla="*/ 307023 h 709978"/>
                              <a:gd name="connsiteX6" fmla="*/ 130708 w 679982"/>
                              <a:gd name="connsiteY6" fmla="*/ 335598 h 709978"/>
                              <a:gd name="connsiteX7" fmla="*/ 197383 w 679982"/>
                              <a:gd name="connsiteY7" fmla="*/ 240348 h 709978"/>
                              <a:gd name="connsiteX8" fmla="*/ 156720 w 679982"/>
                              <a:gd name="connsiteY8" fmla="*/ 303539 h 709978"/>
                              <a:gd name="connsiteX9" fmla="*/ 102133 w 679982"/>
                              <a:gd name="connsiteY9" fmla="*/ 326073 h 709978"/>
                              <a:gd name="connsiteX10" fmla="*/ 6883 w 679982"/>
                              <a:gd name="connsiteY10" fmla="*/ 392748 h 709978"/>
                              <a:gd name="connsiteX11" fmla="*/ 16408 w 679982"/>
                              <a:gd name="connsiteY11" fmla="*/ 516573 h 709978"/>
                              <a:gd name="connsiteX12" fmla="*/ 87845 w 679982"/>
                              <a:gd name="connsiteY12" fmla="*/ 516573 h 709978"/>
                              <a:gd name="connsiteX13" fmla="*/ 206908 w 679982"/>
                              <a:gd name="connsiteY13" fmla="*/ 459423 h 709978"/>
                              <a:gd name="connsiteX14" fmla="*/ 121183 w 679982"/>
                              <a:gd name="connsiteY14" fmla="*/ 621348 h 709978"/>
                              <a:gd name="connsiteX15" fmla="*/ 168808 w 679982"/>
                              <a:gd name="connsiteY15" fmla="*/ 640398 h 709978"/>
                              <a:gd name="connsiteX16" fmla="*/ 302158 w 679982"/>
                              <a:gd name="connsiteY16" fmla="*/ 630873 h 709978"/>
                              <a:gd name="connsiteX17" fmla="*/ 349783 w 679982"/>
                              <a:gd name="connsiteY17" fmla="*/ 554673 h 709978"/>
                              <a:gd name="connsiteX18" fmla="*/ 245008 w 679982"/>
                              <a:gd name="connsiteY18" fmla="*/ 688023 h 709978"/>
                              <a:gd name="connsiteX19" fmla="*/ 378358 w 679982"/>
                              <a:gd name="connsiteY19" fmla="*/ 697548 h 709978"/>
                              <a:gd name="connsiteX20" fmla="*/ 587908 w 679982"/>
                              <a:gd name="connsiteY20" fmla="*/ 564198 h 709978"/>
                              <a:gd name="connsiteX21" fmla="*/ 673633 w 679982"/>
                              <a:gd name="connsiteY21" fmla="*/ 373698 h 709978"/>
                              <a:gd name="connsiteX22" fmla="*/ 673633 w 679982"/>
                              <a:gd name="connsiteY22" fmla="*/ 278448 h 709978"/>
                              <a:gd name="connsiteX23" fmla="*/ 673633 w 679982"/>
                              <a:gd name="connsiteY23" fmla="*/ 221298 h 709978"/>
                              <a:gd name="connsiteX24" fmla="*/ 635533 w 679982"/>
                              <a:gd name="connsiteY24" fmla="*/ 230823 h 709978"/>
                              <a:gd name="connsiteX25" fmla="*/ 664108 w 679982"/>
                              <a:gd name="connsiteY25" fmla="*/ 87948 h 709978"/>
                              <a:gd name="connsiteX26" fmla="*/ 597433 w 679982"/>
                              <a:gd name="connsiteY26" fmla="*/ 40323 h 709978"/>
                              <a:gd name="connsiteX27" fmla="*/ 454558 w 679982"/>
                              <a:gd name="connsiteY27" fmla="*/ 2223 h 709978"/>
                              <a:gd name="connsiteX0" fmla="*/ 455545 w 680969"/>
                              <a:gd name="connsiteY0" fmla="*/ 2223 h 709978"/>
                              <a:gd name="connsiteX1" fmla="*/ 417445 w 680969"/>
                              <a:gd name="connsiteY1" fmla="*/ 106998 h 709978"/>
                              <a:gd name="connsiteX2" fmla="*/ 293620 w 680969"/>
                              <a:gd name="connsiteY2" fmla="*/ 30798 h 709978"/>
                              <a:gd name="connsiteX3" fmla="*/ 141220 w 680969"/>
                              <a:gd name="connsiteY3" fmla="*/ 135573 h 709978"/>
                              <a:gd name="connsiteX4" fmla="*/ 74545 w 680969"/>
                              <a:gd name="connsiteY4" fmla="*/ 226061 h 709978"/>
                              <a:gd name="connsiteX5" fmla="*/ 65020 w 680969"/>
                              <a:gd name="connsiteY5" fmla="*/ 307023 h 709978"/>
                              <a:gd name="connsiteX6" fmla="*/ 131695 w 680969"/>
                              <a:gd name="connsiteY6" fmla="*/ 335598 h 709978"/>
                              <a:gd name="connsiteX7" fmla="*/ 198370 w 680969"/>
                              <a:gd name="connsiteY7" fmla="*/ 240348 h 709978"/>
                              <a:gd name="connsiteX8" fmla="*/ 157707 w 680969"/>
                              <a:gd name="connsiteY8" fmla="*/ 303539 h 709978"/>
                              <a:gd name="connsiteX9" fmla="*/ 103120 w 680969"/>
                              <a:gd name="connsiteY9" fmla="*/ 326073 h 709978"/>
                              <a:gd name="connsiteX10" fmla="*/ 7870 w 680969"/>
                              <a:gd name="connsiteY10" fmla="*/ 392748 h 709978"/>
                              <a:gd name="connsiteX11" fmla="*/ 17395 w 680969"/>
                              <a:gd name="connsiteY11" fmla="*/ 516573 h 709978"/>
                              <a:gd name="connsiteX12" fmla="*/ 112645 w 680969"/>
                              <a:gd name="connsiteY12" fmla="*/ 516573 h 709978"/>
                              <a:gd name="connsiteX13" fmla="*/ 207895 w 680969"/>
                              <a:gd name="connsiteY13" fmla="*/ 459423 h 709978"/>
                              <a:gd name="connsiteX14" fmla="*/ 122170 w 680969"/>
                              <a:gd name="connsiteY14" fmla="*/ 621348 h 709978"/>
                              <a:gd name="connsiteX15" fmla="*/ 169795 w 680969"/>
                              <a:gd name="connsiteY15" fmla="*/ 640398 h 709978"/>
                              <a:gd name="connsiteX16" fmla="*/ 303145 w 680969"/>
                              <a:gd name="connsiteY16" fmla="*/ 630873 h 709978"/>
                              <a:gd name="connsiteX17" fmla="*/ 350770 w 680969"/>
                              <a:gd name="connsiteY17" fmla="*/ 554673 h 709978"/>
                              <a:gd name="connsiteX18" fmla="*/ 245995 w 680969"/>
                              <a:gd name="connsiteY18" fmla="*/ 688023 h 709978"/>
                              <a:gd name="connsiteX19" fmla="*/ 379345 w 680969"/>
                              <a:gd name="connsiteY19" fmla="*/ 697548 h 709978"/>
                              <a:gd name="connsiteX20" fmla="*/ 588895 w 680969"/>
                              <a:gd name="connsiteY20" fmla="*/ 564198 h 709978"/>
                              <a:gd name="connsiteX21" fmla="*/ 674620 w 680969"/>
                              <a:gd name="connsiteY21" fmla="*/ 373698 h 709978"/>
                              <a:gd name="connsiteX22" fmla="*/ 674620 w 680969"/>
                              <a:gd name="connsiteY22" fmla="*/ 278448 h 709978"/>
                              <a:gd name="connsiteX23" fmla="*/ 674620 w 680969"/>
                              <a:gd name="connsiteY23" fmla="*/ 221298 h 709978"/>
                              <a:gd name="connsiteX24" fmla="*/ 636520 w 680969"/>
                              <a:gd name="connsiteY24" fmla="*/ 230823 h 709978"/>
                              <a:gd name="connsiteX25" fmla="*/ 665095 w 680969"/>
                              <a:gd name="connsiteY25" fmla="*/ 87948 h 709978"/>
                              <a:gd name="connsiteX26" fmla="*/ 598420 w 680969"/>
                              <a:gd name="connsiteY26" fmla="*/ 40323 h 709978"/>
                              <a:gd name="connsiteX27" fmla="*/ 455545 w 680969"/>
                              <a:gd name="connsiteY27" fmla="*/ 2223 h 709978"/>
                              <a:gd name="connsiteX0" fmla="*/ 460771 w 686195"/>
                              <a:gd name="connsiteY0" fmla="*/ 2223 h 709978"/>
                              <a:gd name="connsiteX1" fmla="*/ 422671 w 686195"/>
                              <a:gd name="connsiteY1" fmla="*/ 106998 h 709978"/>
                              <a:gd name="connsiteX2" fmla="*/ 298846 w 686195"/>
                              <a:gd name="connsiteY2" fmla="*/ 30798 h 709978"/>
                              <a:gd name="connsiteX3" fmla="*/ 146446 w 686195"/>
                              <a:gd name="connsiteY3" fmla="*/ 135573 h 709978"/>
                              <a:gd name="connsiteX4" fmla="*/ 79771 w 686195"/>
                              <a:gd name="connsiteY4" fmla="*/ 226061 h 709978"/>
                              <a:gd name="connsiteX5" fmla="*/ 70246 w 686195"/>
                              <a:gd name="connsiteY5" fmla="*/ 307023 h 709978"/>
                              <a:gd name="connsiteX6" fmla="*/ 136921 w 686195"/>
                              <a:gd name="connsiteY6" fmla="*/ 335598 h 709978"/>
                              <a:gd name="connsiteX7" fmla="*/ 203596 w 686195"/>
                              <a:gd name="connsiteY7" fmla="*/ 240348 h 709978"/>
                              <a:gd name="connsiteX8" fmla="*/ 162933 w 686195"/>
                              <a:gd name="connsiteY8" fmla="*/ 303539 h 709978"/>
                              <a:gd name="connsiteX9" fmla="*/ 108346 w 686195"/>
                              <a:gd name="connsiteY9" fmla="*/ 326073 h 709978"/>
                              <a:gd name="connsiteX10" fmla="*/ 13096 w 686195"/>
                              <a:gd name="connsiteY10" fmla="*/ 392748 h 709978"/>
                              <a:gd name="connsiteX11" fmla="*/ 22621 w 686195"/>
                              <a:gd name="connsiteY11" fmla="*/ 516573 h 709978"/>
                              <a:gd name="connsiteX12" fmla="*/ 213121 w 686195"/>
                              <a:gd name="connsiteY12" fmla="*/ 459423 h 709978"/>
                              <a:gd name="connsiteX13" fmla="*/ 127396 w 686195"/>
                              <a:gd name="connsiteY13" fmla="*/ 621348 h 709978"/>
                              <a:gd name="connsiteX14" fmla="*/ 175021 w 686195"/>
                              <a:gd name="connsiteY14" fmla="*/ 640398 h 709978"/>
                              <a:gd name="connsiteX15" fmla="*/ 308371 w 686195"/>
                              <a:gd name="connsiteY15" fmla="*/ 630873 h 709978"/>
                              <a:gd name="connsiteX16" fmla="*/ 355996 w 686195"/>
                              <a:gd name="connsiteY16" fmla="*/ 554673 h 709978"/>
                              <a:gd name="connsiteX17" fmla="*/ 251221 w 686195"/>
                              <a:gd name="connsiteY17" fmla="*/ 688023 h 709978"/>
                              <a:gd name="connsiteX18" fmla="*/ 384571 w 686195"/>
                              <a:gd name="connsiteY18" fmla="*/ 697548 h 709978"/>
                              <a:gd name="connsiteX19" fmla="*/ 594121 w 686195"/>
                              <a:gd name="connsiteY19" fmla="*/ 564198 h 709978"/>
                              <a:gd name="connsiteX20" fmla="*/ 679846 w 686195"/>
                              <a:gd name="connsiteY20" fmla="*/ 373698 h 709978"/>
                              <a:gd name="connsiteX21" fmla="*/ 679846 w 686195"/>
                              <a:gd name="connsiteY21" fmla="*/ 278448 h 709978"/>
                              <a:gd name="connsiteX22" fmla="*/ 679846 w 686195"/>
                              <a:gd name="connsiteY22" fmla="*/ 221298 h 709978"/>
                              <a:gd name="connsiteX23" fmla="*/ 641746 w 686195"/>
                              <a:gd name="connsiteY23" fmla="*/ 230823 h 709978"/>
                              <a:gd name="connsiteX24" fmla="*/ 670321 w 686195"/>
                              <a:gd name="connsiteY24" fmla="*/ 87948 h 709978"/>
                              <a:gd name="connsiteX25" fmla="*/ 603646 w 686195"/>
                              <a:gd name="connsiteY25" fmla="*/ 40323 h 709978"/>
                              <a:gd name="connsiteX26" fmla="*/ 460771 w 686195"/>
                              <a:gd name="connsiteY26" fmla="*/ 2223 h 709978"/>
                              <a:gd name="connsiteX0" fmla="*/ 449288 w 674712"/>
                              <a:gd name="connsiteY0" fmla="*/ 2223 h 709978"/>
                              <a:gd name="connsiteX1" fmla="*/ 411188 w 674712"/>
                              <a:gd name="connsiteY1" fmla="*/ 106998 h 709978"/>
                              <a:gd name="connsiteX2" fmla="*/ 287363 w 674712"/>
                              <a:gd name="connsiteY2" fmla="*/ 30798 h 709978"/>
                              <a:gd name="connsiteX3" fmla="*/ 134963 w 674712"/>
                              <a:gd name="connsiteY3" fmla="*/ 135573 h 709978"/>
                              <a:gd name="connsiteX4" fmla="*/ 68288 w 674712"/>
                              <a:gd name="connsiteY4" fmla="*/ 226061 h 709978"/>
                              <a:gd name="connsiteX5" fmla="*/ 58763 w 674712"/>
                              <a:gd name="connsiteY5" fmla="*/ 307023 h 709978"/>
                              <a:gd name="connsiteX6" fmla="*/ 125438 w 674712"/>
                              <a:gd name="connsiteY6" fmla="*/ 335598 h 709978"/>
                              <a:gd name="connsiteX7" fmla="*/ 192113 w 674712"/>
                              <a:gd name="connsiteY7" fmla="*/ 240348 h 709978"/>
                              <a:gd name="connsiteX8" fmla="*/ 151450 w 674712"/>
                              <a:gd name="connsiteY8" fmla="*/ 303539 h 709978"/>
                              <a:gd name="connsiteX9" fmla="*/ 96863 w 674712"/>
                              <a:gd name="connsiteY9" fmla="*/ 326073 h 709978"/>
                              <a:gd name="connsiteX10" fmla="*/ 1613 w 674712"/>
                              <a:gd name="connsiteY10" fmla="*/ 392748 h 709978"/>
                              <a:gd name="connsiteX11" fmla="*/ 49238 w 674712"/>
                              <a:gd name="connsiteY11" fmla="*/ 521335 h 709978"/>
                              <a:gd name="connsiteX12" fmla="*/ 201638 w 674712"/>
                              <a:gd name="connsiteY12" fmla="*/ 459423 h 709978"/>
                              <a:gd name="connsiteX13" fmla="*/ 115913 w 674712"/>
                              <a:gd name="connsiteY13" fmla="*/ 621348 h 709978"/>
                              <a:gd name="connsiteX14" fmla="*/ 163538 w 674712"/>
                              <a:gd name="connsiteY14" fmla="*/ 640398 h 709978"/>
                              <a:gd name="connsiteX15" fmla="*/ 296888 w 674712"/>
                              <a:gd name="connsiteY15" fmla="*/ 630873 h 709978"/>
                              <a:gd name="connsiteX16" fmla="*/ 344513 w 674712"/>
                              <a:gd name="connsiteY16" fmla="*/ 554673 h 709978"/>
                              <a:gd name="connsiteX17" fmla="*/ 239738 w 674712"/>
                              <a:gd name="connsiteY17" fmla="*/ 688023 h 709978"/>
                              <a:gd name="connsiteX18" fmla="*/ 373088 w 674712"/>
                              <a:gd name="connsiteY18" fmla="*/ 697548 h 709978"/>
                              <a:gd name="connsiteX19" fmla="*/ 582638 w 674712"/>
                              <a:gd name="connsiteY19" fmla="*/ 564198 h 709978"/>
                              <a:gd name="connsiteX20" fmla="*/ 668363 w 674712"/>
                              <a:gd name="connsiteY20" fmla="*/ 373698 h 709978"/>
                              <a:gd name="connsiteX21" fmla="*/ 668363 w 674712"/>
                              <a:gd name="connsiteY21" fmla="*/ 278448 h 709978"/>
                              <a:gd name="connsiteX22" fmla="*/ 668363 w 674712"/>
                              <a:gd name="connsiteY22" fmla="*/ 221298 h 709978"/>
                              <a:gd name="connsiteX23" fmla="*/ 630263 w 674712"/>
                              <a:gd name="connsiteY23" fmla="*/ 230823 h 709978"/>
                              <a:gd name="connsiteX24" fmla="*/ 658838 w 674712"/>
                              <a:gd name="connsiteY24" fmla="*/ 87948 h 709978"/>
                              <a:gd name="connsiteX25" fmla="*/ 592163 w 674712"/>
                              <a:gd name="connsiteY25" fmla="*/ 40323 h 709978"/>
                              <a:gd name="connsiteX26" fmla="*/ 449288 w 674712"/>
                              <a:gd name="connsiteY26" fmla="*/ 2223 h 709978"/>
                              <a:gd name="connsiteX0" fmla="*/ 449288 w 674712"/>
                              <a:gd name="connsiteY0" fmla="*/ 2223 h 709978"/>
                              <a:gd name="connsiteX1" fmla="*/ 411188 w 674712"/>
                              <a:gd name="connsiteY1" fmla="*/ 106998 h 709978"/>
                              <a:gd name="connsiteX2" fmla="*/ 287363 w 674712"/>
                              <a:gd name="connsiteY2" fmla="*/ 30798 h 709978"/>
                              <a:gd name="connsiteX3" fmla="*/ 134963 w 674712"/>
                              <a:gd name="connsiteY3" fmla="*/ 135573 h 709978"/>
                              <a:gd name="connsiteX4" fmla="*/ 68288 w 674712"/>
                              <a:gd name="connsiteY4" fmla="*/ 226061 h 709978"/>
                              <a:gd name="connsiteX5" fmla="*/ 58763 w 674712"/>
                              <a:gd name="connsiteY5" fmla="*/ 307023 h 709978"/>
                              <a:gd name="connsiteX6" fmla="*/ 125438 w 674712"/>
                              <a:gd name="connsiteY6" fmla="*/ 335598 h 709978"/>
                              <a:gd name="connsiteX7" fmla="*/ 192113 w 674712"/>
                              <a:gd name="connsiteY7" fmla="*/ 240348 h 709978"/>
                              <a:gd name="connsiteX8" fmla="*/ 151450 w 674712"/>
                              <a:gd name="connsiteY8" fmla="*/ 303539 h 709978"/>
                              <a:gd name="connsiteX9" fmla="*/ 96863 w 674712"/>
                              <a:gd name="connsiteY9" fmla="*/ 326073 h 709978"/>
                              <a:gd name="connsiteX10" fmla="*/ 1613 w 674712"/>
                              <a:gd name="connsiteY10" fmla="*/ 392748 h 709978"/>
                              <a:gd name="connsiteX11" fmla="*/ 49238 w 674712"/>
                              <a:gd name="connsiteY11" fmla="*/ 521335 h 709978"/>
                              <a:gd name="connsiteX12" fmla="*/ 201638 w 674712"/>
                              <a:gd name="connsiteY12" fmla="*/ 459423 h 709978"/>
                              <a:gd name="connsiteX13" fmla="*/ 111150 w 674712"/>
                              <a:gd name="connsiteY13" fmla="*/ 554673 h 709978"/>
                              <a:gd name="connsiteX14" fmla="*/ 163538 w 674712"/>
                              <a:gd name="connsiteY14" fmla="*/ 640398 h 709978"/>
                              <a:gd name="connsiteX15" fmla="*/ 296888 w 674712"/>
                              <a:gd name="connsiteY15" fmla="*/ 630873 h 709978"/>
                              <a:gd name="connsiteX16" fmla="*/ 344513 w 674712"/>
                              <a:gd name="connsiteY16" fmla="*/ 554673 h 709978"/>
                              <a:gd name="connsiteX17" fmla="*/ 239738 w 674712"/>
                              <a:gd name="connsiteY17" fmla="*/ 688023 h 709978"/>
                              <a:gd name="connsiteX18" fmla="*/ 373088 w 674712"/>
                              <a:gd name="connsiteY18" fmla="*/ 697548 h 709978"/>
                              <a:gd name="connsiteX19" fmla="*/ 582638 w 674712"/>
                              <a:gd name="connsiteY19" fmla="*/ 564198 h 709978"/>
                              <a:gd name="connsiteX20" fmla="*/ 668363 w 674712"/>
                              <a:gd name="connsiteY20" fmla="*/ 373698 h 709978"/>
                              <a:gd name="connsiteX21" fmla="*/ 668363 w 674712"/>
                              <a:gd name="connsiteY21" fmla="*/ 278448 h 709978"/>
                              <a:gd name="connsiteX22" fmla="*/ 668363 w 674712"/>
                              <a:gd name="connsiteY22" fmla="*/ 221298 h 709978"/>
                              <a:gd name="connsiteX23" fmla="*/ 630263 w 674712"/>
                              <a:gd name="connsiteY23" fmla="*/ 230823 h 709978"/>
                              <a:gd name="connsiteX24" fmla="*/ 658838 w 674712"/>
                              <a:gd name="connsiteY24" fmla="*/ 87948 h 709978"/>
                              <a:gd name="connsiteX25" fmla="*/ 592163 w 674712"/>
                              <a:gd name="connsiteY25" fmla="*/ 40323 h 709978"/>
                              <a:gd name="connsiteX26" fmla="*/ 449288 w 674712"/>
                              <a:gd name="connsiteY26" fmla="*/ 2223 h 709978"/>
                              <a:gd name="connsiteX0" fmla="*/ 449288 w 674712"/>
                              <a:gd name="connsiteY0" fmla="*/ 2223 h 709978"/>
                              <a:gd name="connsiteX1" fmla="*/ 411188 w 674712"/>
                              <a:gd name="connsiteY1" fmla="*/ 106998 h 709978"/>
                              <a:gd name="connsiteX2" fmla="*/ 287363 w 674712"/>
                              <a:gd name="connsiteY2" fmla="*/ 30798 h 709978"/>
                              <a:gd name="connsiteX3" fmla="*/ 134963 w 674712"/>
                              <a:gd name="connsiteY3" fmla="*/ 135573 h 709978"/>
                              <a:gd name="connsiteX4" fmla="*/ 68288 w 674712"/>
                              <a:gd name="connsiteY4" fmla="*/ 226061 h 709978"/>
                              <a:gd name="connsiteX5" fmla="*/ 58763 w 674712"/>
                              <a:gd name="connsiteY5" fmla="*/ 307023 h 709978"/>
                              <a:gd name="connsiteX6" fmla="*/ 125438 w 674712"/>
                              <a:gd name="connsiteY6" fmla="*/ 335598 h 709978"/>
                              <a:gd name="connsiteX7" fmla="*/ 192113 w 674712"/>
                              <a:gd name="connsiteY7" fmla="*/ 240348 h 709978"/>
                              <a:gd name="connsiteX8" fmla="*/ 151450 w 674712"/>
                              <a:gd name="connsiteY8" fmla="*/ 303539 h 709978"/>
                              <a:gd name="connsiteX9" fmla="*/ 96863 w 674712"/>
                              <a:gd name="connsiteY9" fmla="*/ 326073 h 709978"/>
                              <a:gd name="connsiteX10" fmla="*/ 1613 w 674712"/>
                              <a:gd name="connsiteY10" fmla="*/ 392748 h 709978"/>
                              <a:gd name="connsiteX11" fmla="*/ 49238 w 674712"/>
                              <a:gd name="connsiteY11" fmla="*/ 521335 h 709978"/>
                              <a:gd name="connsiteX12" fmla="*/ 201638 w 674712"/>
                              <a:gd name="connsiteY12" fmla="*/ 459423 h 709978"/>
                              <a:gd name="connsiteX13" fmla="*/ 111150 w 674712"/>
                              <a:gd name="connsiteY13" fmla="*/ 554673 h 709978"/>
                              <a:gd name="connsiteX14" fmla="*/ 163538 w 674712"/>
                              <a:gd name="connsiteY14" fmla="*/ 640398 h 709978"/>
                              <a:gd name="connsiteX15" fmla="*/ 292125 w 674712"/>
                              <a:gd name="connsiteY15" fmla="*/ 611823 h 709978"/>
                              <a:gd name="connsiteX16" fmla="*/ 344513 w 674712"/>
                              <a:gd name="connsiteY16" fmla="*/ 554673 h 709978"/>
                              <a:gd name="connsiteX17" fmla="*/ 239738 w 674712"/>
                              <a:gd name="connsiteY17" fmla="*/ 688023 h 709978"/>
                              <a:gd name="connsiteX18" fmla="*/ 373088 w 674712"/>
                              <a:gd name="connsiteY18" fmla="*/ 697548 h 709978"/>
                              <a:gd name="connsiteX19" fmla="*/ 582638 w 674712"/>
                              <a:gd name="connsiteY19" fmla="*/ 564198 h 709978"/>
                              <a:gd name="connsiteX20" fmla="*/ 668363 w 674712"/>
                              <a:gd name="connsiteY20" fmla="*/ 373698 h 709978"/>
                              <a:gd name="connsiteX21" fmla="*/ 668363 w 674712"/>
                              <a:gd name="connsiteY21" fmla="*/ 278448 h 709978"/>
                              <a:gd name="connsiteX22" fmla="*/ 668363 w 674712"/>
                              <a:gd name="connsiteY22" fmla="*/ 221298 h 709978"/>
                              <a:gd name="connsiteX23" fmla="*/ 630263 w 674712"/>
                              <a:gd name="connsiteY23" fmla="*/ 230823 h 709978"/>
                              <a:gd name="connsiteX24" fmla="*/ 658838 w 674712"/>
                              <a:gd name="connsiteY24" fmla="*/ 87948 h 709978"/>
                              <a:gd name="connsiteX25" fmla="*/ 592163 w 674712"/>
                              <a:gd name="connsiteY25" fmla="*/ 40323 h 709978"/>
                              <a:gd name="connsiteX26" fmla="*/ 449288 w 674712"/>
                              <a:gd name="connsiteY26" fmla="*/ 2223 h 709978"/>
                              <a:gd name="connsiteX0" fmla="*/ 449288 w 674712"/>
                              <a:gd name="connsiteY0" fmla="*/ 2223 h 706375"/>
                              <a:gd name="connsiteX1" fmla="*/ 411188 w 674712"/>
                              <a:gd name="connsiteY1" fmla="*/ 106998 h 706375"/>
                              <a:gd name="connsiteX2" fmla="*/ 287363 w 674712"/>
                              <a:gd name="connsiteY2" fmla="*/ 30798 h 706375"/>
                              <a:gd name="connsiteX3" fmla="*/ 134963 w 674712"/>
                              <a:gd name="connsiteY3" fmla="*/ 135573 h 706375"/>
                              <a:gd name="connsiteX4" fmla="*/ 68288 w 674712"/>
                              <a:gd name="connsiteY4" fmla="*/ 226061 h 706375"/>
                              <a:gd name="connsiteX5" fmla="*/ 58763 w 674712"/>
                              <a:gd name="connsiteY5" fmla="*/ 307023 h 706375"/>
                              <a:gd name="connsiteX6" fmla="*/ 125438 w 674712"/>
                              <a:gd name="connsiteY6" fmla="*/ 335598 h 706375"/>
                              <a:gd name="connsiteX7" fmla="*/ 192113 w 674712"/>
                              <a:gd name="connsiteY7" fmla="*/ 240348 h 706375"/>
                              <a:gd name="connsiteX8" fmla="*/ 151450 w 674712"/>
                              <a:gd name="connsiteY8" fmla="*/ 303539 h 706375"/>
                              <a:gd name="connsiteX9" fmla="*/ 96863 w 674712"/>
                              <a:gd name="connsiteY9" fmla="*/ 326073 h 706375"/>
                              <a:gd name="connsiteX10" fmla="*/ 1613 w 674712"/>
                              <a:gd name="connsiteY10" fmla="*/ 392748 h 706375"/>
                              <a:gd name="connsiteX11" fmla="*/ 49238 w 674712"/>
                              <a:gd name="connsiteY11" fmla="*/ 521335 h 706375"/>
                              <a:gd name="connsiteX12" fmla="*/ 201638 w 674712"/>
                              <a:gd name="connsiteY12" fmla="*/ 459423 h 706375"/>
                              <a:gd name="connsiteX13" fmla="*/ 111150 w 674712"/>
                              <a:gd name="connsiteY13" fmla="*/ 554673 h 706375"/>
                              <a:gd name="connsiteX14" fmla="*/ 163538 w 674712"/>
                              <a:gd name="connsiteY14" fmla="*/ 640398 h 706375"/>
                              <a:gd name="connsiteX15" fmla="*/ 292125 w 674712"/>
                              <a:gd name="connsiteY15" fmla="*/ 611823 h 706375"/>
                              <a:gd name="connsiteX16" fmla="*/ 344513 w 674712"/>
                              <a:gd name="connsiteY16" fmla="*/ 554673 h 706375"/>
                              <a:gd name="connsiteX17" fmla="*/ 258788 w 674712"/>
                              <a:gd name="connsiteY17" fmla="*/ 678498 h 706375"/>
                              <a:gd name="connsiteX18" fmla="*/ 373088 w 674712"/>
                              <a:gd name="connsiteY18" fmla="*/ 697548 h 706375"/>
                              <a:gd name="connsiteX19" fmla="*/ 582638 w 674712"/>
                              <a:gd name="connsiteY19" fmla="*/ 564198 h 706375"/>
                              <a:gd name="connsiteX20" fmla="*/ 668363 w 674712"/>
                              <a:gd name="connsiteY20" fmla="*/ 373698 h 706375"/>
                              <a:gd name="connsiteX21" fmla="*/ 668363 w 674712"/>
                              <a:gd name="connsiteY21" fmla="*/ 278448 h 706375"/>
                              <a:gd name="connsiteX22" fmla="*/ 668363 w 674712"/>
                              <a:gd name="connsiteY22" fmla="*/ 221298 h 706375"/>
                              <a:gd name="connsiteX23" fmla="*/ 630263 w 674712"/>
                              <a:gd name="connsiteY23" fmla="*/ 230823 h 706375"/>
                              <a:gd name="connsiteX24" fmla="*/ 658838 w 674712"/>
                              <a:gd name="connsiteY24" fmla="*/ 87948 h 706375"/>
                              <a:gd name="connsiteX25" fmla="*/ 592163 w 674712"/>
                              <a:gd name="connsiteY25" fmla="*/ 40323 h 706375"/>
                              <a:gd name="connsiteX26" fmla="*/ 449288 w 674712"/>
                              <a:gd name="connsiteY26" fmla="*/ 2223 h 706375"/>
                              <a:gd name="connsiteX0" fmla="*/ 452467 w 677891"/>
                              <a:gd name="connsiteY0" fmla="*/ 2223 h 706375"/>
                              <a:gd name="connsiteX1" fmla="*/ 414367 w 677891"/>
                              <a:gd name="connsiteY1" fmla="*/ 106998 h 706375"/>
                              <a:gd name="connsiteX2" fmla="*/ 290542 w 677891"/>
                              <a:gd name="connsiteY2" fmla="*/ 30798 h 706375"/>
                              <a:gd name="connsiteX3" fmla="*/ 138142 w 677891"/>
                              <a:gd name="connsiteY3" fmla="*/ 135573 h 706375"/>
                              <a:gd name="connsiteX4" fmla="*/ 71467 w 677891"/>
                              <a:gd name="connsiteY4" fmla="*/ 226061 h 706375"/>
                              <a:gd name="connsiteX5" fmla="*/ 61942 w 677891"/>
                              <a:gd name="connsiteY5" fmla="*/ 307023 h 706375"/>
                              <a:gd name="connsiteX6" fmla="*/ 128617 w 677891"/>
                              <a:gd name="connsiteY6" fmla="*/ 335598 h 706375"/>
                              <a:gd name="connsiteX7" fmla="*/ 195292 w 677891"/>
                              <a:gd name="connsiteY7" fmla="*/ 240348 h 706375"/>
                              <a:gd name="connsiteX8" fmla="*/ 154629 w 677891"/>
                              <a:gd name="connsiteY8" fmla="*/ 303539 h 706375"/>
                              <a:gd name="connsiteX9" fmla="*/ 4792 w 677891"/>
                              <a:gd name="connsiteY9" fmla="*/ 392748 h 706375"/>
                              <a:gd name="connsiteX10" fmla="*/ 52417 w 677891"/>
                              <a:gd name="connsiteY10" fmla="*/ 521335 h 706375"/>
                              <a:gd name="connsiteX11" fmla="*/ 204817 w 677891"/>
                              <a:gd name="connsiteY11" fmla="*/ 459423 h 706375"/>
                              <a:gd name="connsiteX12" fmla="*/ 114329 w 677891"/>
                              <a:gd name="connsiteY12" fmla="*/ 554673 h 706375"/>
                              <a:gd name="connsiteX13" fmla="*/ 166717 w 677891"/>
                              <a:gd name="connsiteY13" fmla="*/ 640398 h 706375"/>
                              <a:gd name="connsiteX14" fmla="*/ 295304 w 677891"/>
                              <a:gd name="connsiteY14" fmla="*/ 611823 h 706375"/>
                              <a:gd name="connsiteX15" fmla="*/ 347692 w 677891"/>
                              <a:gd name="connsiteY15" fmla="*/ 554673 h 706375"/>
                              <a:gd name="connsiteX16" fmla="*/ 261967 w 677891"/>
                              <a:gd name="connsiteY16" fmla="*/ 678498 h 706375"/>
                              <a:gd name="connsiteX17" fmla="*/ 376267 w 677891"/>
                              <a:gd name="connsiteY17" fmla="*/ 697548 h 706375"/>
                              <a:gd name="connsiteX18" fmla="*/ 585817 w 677891"/>
                              <a:gd name="connsiteY18" fmla="*/ 564198 h 706375"/>
                              <a:gd name="connsiteX19" fmla="*/ 671542 w 677891"/>
                              <a:gd name="connsiteY19" fmla="*/ 373698 h 706375"/>
                              <a:gd name="connsiteX20" fmla="*/ 671542 w 677891"/>
                              <a:gd name="connsiteY20" fmla="*/ 278448 h 706375"/>
                              <a:gd name="connsiteX21" fmla="*/ 671542 w 677891"/>
                              <a:gd name="connsiteY21" fmla="*/ 221298 h 706375"/>
                              <a:gd name="connsiteX22" fmla="*/ 633442 w 677891"/>
                              <a:gd name="connsiteY22" fmla="*/ 230823 h 706375"/>
                              <a:gd name="connsiteX23" fmla="*/ 662017 w 677891"/>
                              <a:gd name="connsiteY23" fmla="*/ 87948 h 706375"/>
                              <a:gd name="connsiteX24" fmla="*/ 595342 w 677891"/>
                              <a:gd name="connsiteY24" fmla="*/ 40323 h 706375"/>
                              <a:gd name="connsiteX25" fmla="*/ 452467 w 677891"/>
                              <a:gd name="connsiteY25" fmla="*/ 2223 h 706375"/>
                              <a:gd name="connsiteX0" fmla="*/ 447736 w 673160"/>
                              <a:gd name="connsiteY0" fmla="*/ 2223 h 706375"/>
                              <a:gd name="connsiteX1" fmla="*/ 409636 w 673160"/>
                              <a:gd name="connsiteY1" fmla="*/ 106998 h 706375"/>
                              <a:gd name="connsiteX2" fmla="*/ 285811 w 673160"/>
                              <a:gd name="connsiteY2" fmla="*/ 30798 h 706375"/>
                              <a:gd name="connsiteX3" fmla="*/ 133411 w 673160"/>
                              <a:gd name="connsiteY3" fmla="*/ 135573 h 706375"/>
                              <a:gd name="connsiteX4" fmla="*/ 66736 w 673160"/>
                              <a:gd name="connsiteY4" fmla="*/ 226061 h 706375"/>
                              <a:gd name="connsiteX5" fmla="*/ 57211 w 673160"/>
                              <a:gd name="connsiteY5" fmla="*/ 307023 h 706375"/>
                              <a:gd name="connsiteX6" fmla="*/ 123886 w 673160"/>
                              <a:gd name="connsiteY6" fmla="*/ 335598 h 706375"/>
                              <a:gd name="connsiteX7" fmla="*/ 190561 w 673160"/>
                              <a:gd name="connsiteY7" fmla="*/ 240348 h 706375"/>
                              <a:gd name="connsiteX8" fmla="*/ 149898 w 673160"/>
                              <a:gd name="connsiteY8" fmla="*/ 303539 h 706375"/>
                              <a:gd name="connsiteX9" fmla="*/ 54648 w 673160"/>
                              <a:gd name="connsiteY9" fmla="*/ 370215 h 706375"/>
                              <a:gd name="connsiteX10" fmla="*/ 61 w 673160"/>
                              <a:gd name="connsiteY10" fmla="*/ 392748 h 706375"/>
                              <a:gd name="connsiteX11" fmla="*/ 47686 w 673160"/>
                              <a:gd name="connsiteY11" fmla="*/ 521335 h 706375"/>
                              <a:gd name="connsiteX12" fmla="*/ 200086 w 673160"/>
                              <a:gd name="connsiteY12" fmla="*/ 459423 h 706375"/>
                              <a:gd name="connsiteX13" fmla="*/ 109598 w 673160"/>
                              <a:gd name="connsiteY13" fmla="*/ 554673 h 706375"/>
                              <a:gd name="connsiteX14" fmla="*/ 161986 w 673160"/>
                              <a:gd name="connsiteY14" fmla="*/ 640398 h 706375"/>
                              <a:gd name="connsiteX15" fmla="*/ 290573 w 673160"/>
                              <a:gd name="connsiteY15" fmla="*/ 611823 h 706375"/>
                              <a:gd name="connsiteX16" fmla="*/ 342961 w 673160"/>
                              <a:gd name="connsiteY16" fmla="*/ 554673 h 706375"/>
                              <a:gd name="connsiteX17" fmla="*/ 257236 w 673160"/>
                              <a:gd name="connsiteY17" fmla="*/ 678498 h 706375"/>
                              <a:gd name="connsiteX18" fmla="*/ 371536 w 673160"/>
                              <a:gd name="connsiteY18" fmla="*/ 697548 h 706375"/>
                              <a:gd name="connsiteX19" fmla="*/ 581086 w 673160"/>
                              <a:gd name="connsiteY19" fmla="*/ 564198 h 706375"/>
                              <a:gd name="connsiteX20" fmla="*/ 666811 w 673160"/>
                              <a:gd name="connsiteY20" fmla="*/ 373698 h 706375"/>
                              <a:gd name="connsiteX21" fmla="*/ 666811 w 673160"/>
                              <a:gd name="connsiteY21" fmla="*/ 278448 h 706375"/>
                              <a:gd name="connsiteX22" fmla="*/ 666811 w 673160"/>
                              <a:gd name="connsiteY22" fmla="*/ 221298 h 706375"/>
                              <a:gd name="connsiteX23" fmla="*/ 628711 w 673160"/>
                              <a:gd name="connsiteY23" fmla="*/ 230823 h 706375"/>
                              <a:gd name="connsiteX24" fmla="*/ 657286 w 673160"/>
                              <a:gd name="connsiteY24" fmla="*/ 87948 h 706375"/>
                              <a:gd name="connsiteX25" fmla="*/ 590611 w 673160"/>
                              <a:gd name="connsiteY25" fmla="*/ 40323 h 706375"/>
                              <a:gd name="connsiteX26" fmla="*/ 447736 w 673160"/>
                              <a:gd name="connsiteY26" fmla="*/ 2223 h 706375"/>
                              <a:gd name="connsiteX0" fmla="*/ 447736 w 673160"/>
                              <a:gd name="connsiteY0" fmla="*/ 2223 h 706375"/>
                              <a:gd name="connsiteX1" fmla="*/ 409636 w 673160"/>
                              <a:gd name="connsiteY1" fmla="*/ 106998 h 706375"/>
                              <a:gd name="connsiteX2" fmla="*/ 285811 w 673160"/>
                              <a:gd name="connsiteY2" fmla="*/ 30798 h 706375"/>
                              <a:gd name="connsiteX3" fmla="*/ 133411 w 673160"/>
                              <a:gd name="connsiteY3" fmla="*/ 135573 h 706375"/>
                              <a:gd name="connsiteX4" fmla="*/ 66736 w 673160"/>
                              <a:gd name="connsiteY4" fmla="*/ 226061 h 706375"/>
                              <a:gd name="connsiteX5" fmla="*/ 57211 w 673160"/>
                              <a:gd name="connsiteY5" fmla="*/ 307023 h 706375"/>
                              <a:gd name="connsiteX6" fmla="*/ 123886 w 673160"/>
                              <a:gd name="connsiteY6" fmla="*/ 335598 h 706375"/>
                              <a:gd name="connsiteX7" fmla="*/ 190561 w 673160"/>
                              <a:gd name="connsiteY7" fmla="*/ 240348 h 706375"/>
                              <a:gd name="connsiteX8" fmla="*/ 149898 w 673160"/>
                              <a:gd name="connsiteY8" fmla="*/ 303539 h 706375"/>
                              <a:gd name="connsiteX9" fmla="*/ 54648 w 673160"/>
                              <a:gd name="connsiteY9" fmla="*/ 384502 h 706375"/>
                              <a:gd name="connsiteX10" fmla="*/ 61 w 673160"/>
                              <a:gd name="connsiteY10" fmla="*/ 392748 h 706375"/>
                              <a:gd name="connsiteX11" fmla="*/ 47686 w 673160"/>
                              <a:gd name="connsiteY11" fmla="*/ 521335 h 706375"/>
                              <a:gd name="connsiteX12" fmla="*/ 200086 w 673160"/>
                              <a:gd name="connsiteY12" fmla="*/ 459423 h 706375"/>
                              <a:gd name="connsiteX13" fmla="*/ 109598 w 673160"/>
                              <a:gd name="connsiteY13" fmla="*/ 554673 h 706375"/>
                              <a:gd name="connsiteX14" fmla="*/ 161986 w 673160"/>
                              <a:gd name="connsiteY14" fmla="*/ 640398 h 706375"/>
                              <a:gd name="connsiteX15" fmla="*/ 290573 w 673160"/>
                              <a:gd name="connsiteY15" fmla="*/ 611823 h 706375"/>
                              <a:gd name="connsiteX16" fmla="*/ 342961 w 673160"/>
                              <a:gd name="connsiteY16" fmla="*/ 554673 h 706375"/>
                              <a:gd name="connsiteX17" fmla="*/ 257236 w 673160"/>
                              <a:gd name="connsiteY17" fmla="*/ 678498 h 706375"/>
                              <a:gd name="connsiteX18" fmla="*/ 371536 w 673160"/>
                              <a:gd name="connsiteY18" fmla="*/ 697548 h 706375"/>
                              <a:gd name="connsiteX19" fmla="*/ 581086 w 673160"/>
                              <a:gd name="connsiteY19" fmla="*/ 564198 h 706375"/>
                              <a:gd name="connsiteX20" fmla="*/ 666811 w 673160"/>
                              <a:gd name="connsiteY20" fmla="*/ 373698 h 706375"/>
                              <a:gd name="connsiteX21" fmla="*/ 666811 w 673160"/>
                              <a:gd name="connsiteY21" fmla="*/ 278448 h 706375"/>
                              <a:gd name="connsiteX22" fmla="*/ 666811 w 673160"/>
                              <a:gd name="connsiteY22" fmla="*/ 221298 h 706375"/>
                              <a:gd name="connsiteX23" fmla="*/ 628711 w 673160"/>
                              <a:gd name="connsiteY23" fmla="*/ 230823 h 706375"/>
                              <a:gd name="connsiteX24" fmla="*/ 657286 w 673160"/>
                              <a:gd name="connsiteY24" fmla="*/ 87948 h 706375"/>
                              <a:gd name="connsiteX25" fmla="*/ 590611 w 673160"/>
                              <a:gd name="connsiteY25" fmla="*/ 40323 h 706375"/>
                              <a:gd name="connsiteX26" fmla="*/ 447736 w 673160"/>
                              <a:gd name="connsiteY26" fmla="*/ 2223 h 706375"/>
                              <a:gd name="connsiteX0" fmla="*/ 412997 w 638421"/>
                              <a:gd name="connsiteY0" fmla="*/ 2223 h 706375"/>
                              <a:gd name="connsiteX1" fmla="*/ 374897 w 638421"/>
                              <a:gd name="connsiteY1" fmla="*/ 106998 h 706375"/>
                              <a:gd name="connsiteX2" fmla="*/ 251072 w 638421"/>
                              <a:gd name="connsiteY2" fmla="*/ 30798 h 706375"/>
                              <a:gd name="connsiteX3" fmla="*/ 98672 w 638421"/>
                              <a:gd name="connsiteY3" fmla="*/ 135573 h 706375"/>
                              <a:gd name="connsiteX4" fmla="*/ 31997 w 638421"/>
                              <a:gd name="connsiteY4" fmla="*/ 226061 h 706375"/>
                              <a:gd name="connsiteX5" fmla="*/ 22472 w 638421"/>
                              <a:gd name="connsiteY5" fmla="*/ 307023 h 706375"/>
                              <a:gd name="connsiteX6" fmla="*/ 89147 w 638421"/>
                              <a:gd name="connsiteY6" fmla="*/ 335598 h 706375"/>
                              <a:gd name="connsiteX7" fmla="*/ 155822 w 638421"/>
                              <a:gd name="connsiteY7" fmla="*/ 240348 h 706375"/>
                              <a:gd name="connsiteX8" fmla="*/ 115159 w 638421"/>
                              <a:gd name="connsiteY8" fmla="*/ 303539 h 706375"/>
                              <a:gd name="connsiteX9" fmla="*/ 19909 w 638421"/>
                              <a:gd name="connsiteY9" fmla="*/ 384502 h 706375"/>
                              <a:gd name="connsiteX10" fmla="*/ 12947 w 638421"/>
                              <a:gd name="connsiteY10" fmla="*/ 521335 h 706375"/>
                              <a:gd name="connsiteX11" fmla="*/ 165347 w 638421"/>
                              <a:gd name="connsiteY11" fmla="*/ 459423 h 706375"/>
                              <a:gd name="connsiteX12" fmla="*/ 74859 w 638421"/>
                              <a:gd name="connsiteY12" fmla="*/ 554673 h 706375"/>
                              <a:gd name="connsiteX13" fmla="*/ 127247 w 638421"/>
                              <a:gd name="connsiteY13" fmla="*/ 640398 h 706375"/>
                              <a:gd name="connsiteX14" fmla="*/ 255834 w 638421"/>
                              <a:gd name="connsiteY14" fmla="*/ 611823 h 706375"/>
                              <a:gd name="connsiteX15" fmla="*/ 308222 w 638421"/>
                              <a:gd name="connsiteY15" fmla="*/ 554673 h 706375"/>
                              <a:gd name="connsiteX16" fmla="*/ 222497 w 638421"/>
                              <a:gd name="connsiteY16" fmla="*/ 678498 h 706375"/>
                              <a:gd name="connsiteX17" fmla="*/ 336797 w 638421"/>
                              <a:gd name="connsiteY17" fmla="*/ 697548 h 706375"/>
                              <a:gd name="connsiteX18" fmla="*/ 546347 w 638421"/>
                              <a:gd name="connsiteY18" fmla="*/ 564198 h 706375"/>
                              <a:gd name="connsiteX19" fmla="*/ 632072 w 638421"/>
                              <a:gd name="connsiteY19" fmla="*/ 373698 h 706375"/>
                              <a:gd name="connsiteX20" fmla="*/ 632072 w 638421"/>
                              <a:gd name="connsiteY20" fmla="*/ 278448 h 706375"/>
                              <a:gd name="connsiteX21" fmla="*/ 632072 w 638421"/>
                              <a:gd name="connsiteY21" fmla="*/ 221298 h 706375"/>
                              <a:gd name="connsiteX22" fmla="*/ 593972 w 638421"/>
                              <a:gd name="connsiteY22" fmla="*/ 230823 h 706375"/>
                              <a:gd name="connsiteX23" fmla="*/ 622547 w 638421"/>
                              <a:gd name="connsiteY23" fmla="*/ 87948 h 706375"/>
                              <a:gd name="connsiteX24" fmla="*/ 555872 w 638421"/>
                              <a:gd name="connsiteY24" fmla="*/ 40323 h 706375"/>
                              <a:gd name="connsiteX25" fmla="*/ 412997 w 638421"/>
                              <a:gd name="connsiteY25" fmla="*/ 2223 h 706375"/>
                              <a:gd name="connsiteX0" fmla="*/ 415057 w 640481"/>
                              <a:gd name="connsiteY0" fmla="*/ 2223 h 706375"/>
                              <a:gd name="connsiteX1" fmla="*/ 376957 w 640481"/>
                              <a:gd name="connsiteY1" fmla="*/ 106998 h 706375"/>
                              <a:gd name="connsiteX2" fmla="*/ 253132 w 640481"/>
                              <a:gd name="connsiteY2" fmla="*/ 30798 h 706375"/>
                              <a:gd name="connsiteX3" fmla="*/ 100732 w 640481"/>
                              <a:gd name="connsiteY3" fmla="*/ 135573 h 706375"/>
                              <a:gd name="connsiteX4" fmla="*/ 34057 w 640481"/>
                              <a:gd name="connsiteY4" fmla="*/ 226061 h 706375"/>
                              <a:gd name="connsiteX5" fmla="*/ 24532 w 640481"/>
                              <a:gd name="connsiteY5" fmla="*/ 307023 h 706375"/>
                              <a:gd name="connsiteX6" fmla="*/ 91207 w 640481"/>
                              <a:gd name="connsiteY6" fmla="*/ 335598 h 706375"/>
                              <a:gd name="connsiteX7" fmla="*/ 157882 w 640481"/>
                              <a:gd name="connsiteY7" fmla="*/ 240348 h 706375"/>
                              <a:gd name="connsiteX8" fmla="*/ 117219 w 640481"/>
                              <a:gd name="connsiteY8" fmla="*/ 303539 h 706375"/>
                              <a:gd name="connsiteX9" fmla="*/ 17207 w 640481"/>
                              <a:gd name="connsiteY9" fmla="*/ 451177 h 706375"/>
                              <a:gd name="connsiteX10" fmla="*/ 15007 w 640481"/>
                              <a:gd name="connsiteY10" fmla="*/ 521335 h 706375"/>
                              <a:gd name="connsiteX11" fmla="*/ 167407 w 640481"/>
                              <a:gd name="connsiteY11" fmla="*/ 459423 h 706375"/>
                              <a:gd name="connsiteX12" fmla="*/ 76919 w 640481"/>
                              <a:gd name="connsiteY12" fmla="*/ 554673 h 706375"/>
                              <a:gd name="connsiteX13" fmla="*/ 129307 w 640481"/>
                              <a:gd name="connsiteY13" fmla="*/ 640398 h 706375"/>
                              <a:gd name="connsiteX14" fmla="*/ 257894 w 640481"/>
                              <a:gd name="connsiteY14" fmla="*/ 611823 h 706375"/>
                              <a:gd name="connsiteX15" fmla="*/ 310282 w 640481"/>
                              <a:gd name="connsiteY15" fmla="*/ 554673 h 706375"/>
                              <a:gd name="connsiteX16" fmla="*/ 224557 w 640481"/>
                              <a:gd name="connsiteY16" fmla="*/ 678498 h 706375"/>
                              <a:gd name="connsiteX17" fmla="*/ 338857 w 640481"/>
                              <a:gd name="connsiteY17" fmla="*/ 697548 h 706375"/>
                              <a:gd name="connsiteX18" fmla="*/ 548407 w 640481"/>
                              <a:gd name="connsiteY18" fmla="*/ 564198 h 706375"/>
                              <a:gd name="connsiteX19" fmla="*/ 634132 w 640481"/>
                              <a:gd name="connsiteY19" fmla="*/ 373698 h 706375"/>
                              <a:gd name="connsiteX20" fmla="*/ 634132 w 640481"/>
                              <a:gd name="connsiteY20" fmla="*/ 278448 h 706375"/>
                              <a:gd name="connsiteX21" fmla="*/ 634132 w 640481"/>
                              <a:gd name="connsiteY21" fmla="*/ 221298 h 706375"/>
                              <a:gd name="connsiteX22" fmla="*/ 596032 w 640481"/>
                              <a:gd name="connsiteY22" fmla="*/ 230823 h 706375"/>
                              <a:gd name="connsiteX23" fmla="*/ 624607 w 640481"/>
                              <a:gd name="connsiteY23" fmla="*/ 87948 h 706375"/>
                              <a:gd name="connsiteX24" fmla="*/ 557932 w 640481"/>
                              <a:gd name="connsiteY24" fmla="*/ 40323 h 706375"/>
                              <a:gd name="connsiteX25" fmla="*/ 415057 w 640481"/>
                              <a:gd name="connsiteY25" fmla="*/ 2223 h 706375"/>
                              <a:gd name="connsiteX0" fmla="*/ 423166 w 648590"/>
                              <a:gd name="connsiteY0" fmla="*/ 2223 h 706375"/>
                              <a:gd name="connsiteX1" fmla="*/ 385066 w 648590"/>
                              <a:gd name="connsiteY1" fmla="*/ 106998 h 706375"/>
                              <a:gd name="connsiteX2" fmla="*/ 261241 w 648590"/>
                              <a:gd name="connsiteY2" fmla="*/ 30798 h 706375"/>
                              <a:gd name="connsiteX3" fmla="*/ 108841 w 648590"/>
                              <a:gd name="connsiteY3" fmla="*/ 135573 h 706375"/>
                              <a:gd name="connsiteX4" fmla="*/ 42166 w 648590"/>
                              <a:gd name="connsiteY4" fmla="*/ 226061 h 706375"/>
                              <a:gd name="connsiteX5" fmla="*/ 32641 w 648590"/>
                              <a:gd name="connsiteY5" fmla="*/ 307023 h 706375"/>
                              <a:gd name="connsiteX6" fmla="*/ 99316 w 648590"/>
                              <a:gd name="connsiteY6" fmla="*/ 335598 h 706375"/>
                              <a:gd name="connsiteX7" fmla="*/ 165991 w 648590"/>
                              <a:gd name="connsiteY7" fmla="*/ 240348 h 706375"/>
                              <a:gd name="connsiteX8" fmla="*/ 125328 w 648590"/>
                              <a:gd name="connsiteY8" fmla="*/ 303539 h 706375"/>
                              <a:gd name="connsiteX9" fmla="*/ 11029 w 648590"/>
                              <a:gd name="connsiteY9" fmla="*/ 441652 h 706375"/>
                              <a:gd name="connsiteX10" fmla="*/ 23116 w 648590"/>
                              <a:gd name="connsiteY10" fmla="*/ 521335 h 706375"/>
                              <a:gd name="connsiteX11" fmla="*/ 175516 w 648590"/>
                              <a:gd name="connsiteY11" fmla="*/ 459423 h 706375"/>
                              <a:gd name="connsiteX12" fmla="*/ 85028 w 648590"/>
                              <a:gd name="connsiteY12" fmla="*/ 554673 h 706375"/>
                              <a:gd name="connsiteX13" fmla="*/ 137416 w 648590"/>
                              <a:gd name="connsiteY13" fmla="*/ 640398 h 706375"/>
                              <a:gd name="connsiteX14" fmla="*/ 266003 w 648590"/>
                              <a:gd name="connsiteY14" fmla="*/ 611823 h 706375"/>
                              <a:gd name="connsiteX15" fmla="*/ 318391 w 648590"/>
                              <a:gd name="connsiteY15" fmla="*/ 554673 h 706375"/>
                              <a:gd name="connsiteX16" fmla="*/ 232666 w 648590"/>
                              <a:gd name="connsiteY16" fmla="*/ 678498 h 706375"/>
                              <a:gd name="connsiteX17" fmla="*/ 346966 w 648590"/>
                              <a:gd name="connsiteY17" fmla="*/ 697548 h 706375"/>
                              <a:gd name="connsiteX18" fmla="*/ 556516 w 648590"/>
                              <a:gd name="connsiteY18" fmla="*/ 564198 h 706375"/>
                              <a:gd name="connsiteX19" fmla="*/ 642241 w 648590"/>
                              <a:gd name="connsiteY19" fmla="*/ 373698 h 706375"/>
                              <a:gd name="connsiteX20" fmla="*/ 642241 w 648590"/>
                              <a:gd name="connsiteY20" fmla="*/ 278448 h 706375"/>
                              <a:gd name="connsiteX21" fmla="*/ 642241 w 648590"/>
                              <a:gd name="connsiteY21" fmla="*/ 221298 h 706375"/>
                              <a:gd name="connsiteX22" fmla="*/ 604141 w 648590"/>
                              <a:gd name="connsiteY22" fmla="*/ 230823 h 706375"/>
                              <a:gd name="connsiteX23" fmla="*/ 632716 w 648590"/>
                              <a:gd name="connsiteY23" fmla="*/ 87948 h 706375"/>
                              <a:gd name="connsiteX24" fmla="*/ 566041 w 648590"/>
                              <a:gd name="connsiteY24" fmla="*/ 40323 h 706375"/>
                              <a:gd name="connsiteX25" fmla="*/ 423166 w 648590"/>
                              <a:gd name="connsiteY25" fmla="*/ 2223 h 706375"/>
                              <a:gd name="connsiteX0" fmla="*/ 416239 w 641663"/>
                              <a:gd name="connsiteY0" fmla="*/ 2223 h 706375"/>
                              <a:gd name="connsiteX1" fmla="*/ 378139 w 641663"/>
                              <a:gd name="connsiteY1" fmla="*/ 106998 h 706375"/>
                              <a:gd name="connsiteX2" fmla="*/ 254314 w 641663"/>
                              <a:gd name="connsiteY2" fmla="*/ 30798 h 706375"/>
                              <a:gd name="connsiteX3" fmla="*/ 101914 w 641663"/>
                              <a:gd name="connsiteY3" fmla="*/ 135573 h 706375"/>
                              <a:gd name="connsiteX4" fmla="*/ 35239 w 641663"/>
                              <a:gd name="connsiteY4" fmla="*/ 226061 h 706375"/>
                              <a:gd name="connsiteX5" fmla="*/ 25714 w 641663"/>
                              <a:gd name="connsiteY5" fmla="*/ 307023 h 706375"/>
                              <a:gd name="connsiteX6" fmla="*/ 92389 w 641663"/>
                              <a:gd name="connsiteY6" fmla="*/ 335598 h 706375"/>
                              <a:gd name="connsiteX7" fmla="*/ 159064 w 641663"/>
                              <a:gd name="connsiteY7" fmla="*/ 240348 h 706375"/>
                              <a:gd name="connsiteX8" fmla="*/ 118401 w 641663"/>
                              <a:gd name="connsiteY8" fmla="*/ 303539 h 706375"/>
                              <a:gd name="connsiteX9" fmla="*/ 4102 w 641663"/>
                              <a:gd name="connsiteY9" fmla="*/ 441652 h 706375"/>
                              <a:gd name="connsiteX10" fmla="*/ 54289 w 641663"/>
                              <a:gd name="connsiteY10" fmla="*/ 535622 h 706375"/>
                              <a:gd name="connsiteX11" fmla="*/ 168589 w 641663"/>
                              <a:gd name="connsiteY11" fmla="*/ 459423 h 706375"/>
                              <a:gd name="connsiteX12" fmla="*/ 78101 w 641663"/>
                              <a:gd name="connsiteY12" fmla="*/ 554673 h 706375"/>
                              <a:gd name="connsiteX13" fmla="*/ 130489 w 641663"/>
                              <a:gd name="connsiteY13" fmla="*/ 640398 h 706375"/>
                              <a:gd name="connsiteX14" fmla="*/ 259076 w 641663"/>
                              <a:gd name="connsiteY14" fmla="*/ 611823 h 706375"/>
                              <a:gd name="connsiteX15" fmla="*/ 311464 w 641663"/>
                              <a:gd name="connsiteY15" fmla="*/ 554673 h 706375"/>
                              <a:gd name="connsiteX16" fmla="*/ 225739 w 641663"/>
                              <a:gd name="connsiteY16" fmla="*/ 678498 h 706375"/>
                              <a:gd name="connsiteX17" fmla="*/ 340039 w 641663"/>
                              <a:gd name="connsiteY17" fmla="*/ 697548 h 706375"/>
                              <a:gd name="connsiteX18" fmla="*/ 549589 w 641663"/>
                              <a:gd name="connsiteY18" fmla="*/ 564198 h 706375"/>
                              <a:gd name="connsiteX19" fmla="*/ 635314 w 641663"/>
                              <a:gd name="connsiteY19" fmla="*/ 373698 h 706375"/>
                              <a:gd name="connsiteX20" fmla="*/ 635314 w 641663"/>
                              <a:gd name="connsiteY20" fmla="*/ 278448 h 706375"/>
                              <a:gd name="connsiteX21" fmla="*/ 635314 w 641663"/>
                              <a:gd name="connsiteY21" fmla="*/ 221298 h 706375"/>
                              <a:gd name="connsiteX22" fmla="*/ 597214 w 641663"/>
                              <a:gd name="connsiteY22" fmla="*/ 230823 h 706375"/>
                              <a:gd name="connsiteX23" fmla="*/ 625789 w 641663"/>
                              <a:gd name="connsiteY23" fmla="*/ 87948 h 706375"/>
                              <a:gd name="connsiteX24" fmla="*/ 559114 w 641663"/>
                              <a:gd name="connsiteY24" fmla="*/ 40323 h 706375"/>
                              <a:gd name="connsiteX25" fmla="*/ 416239 w 641663"/>
                              <a:gd name="connsiteY25" fmla="*/ 2223 h 706375"/>
                              <a:gd name="connsiteX0" fmla="*/ 416239 w 641663"/>
                              <a:gd name="connsiteY0" fmla="*/ 2223 h 706375"/>
                              <a:gd name="connsiteX1" fmla="*/ 378139 w 641663"/>
                              <a:gd name="connsiteY1" fmla="*/ 106998 h 706375"/>
                              <a:gd name="connsiteX2" fmla="*/ 254314 w 641663"/>
                              <a:gd name="connsiteY2" fmla="*/ 30798 h 706375"/>
                              <a:gd name="connsiteX3" fmla="*/ 101914 w 641663"/>
                              <a:gd name="connsiteY3" fmla="*/ 135573 h 706375"/>
                              <a:gd name="connsiteX4" fmla="*/ 35239 w 641663"/>
                              <a:gd name="connsiteY4" fmla="*/ 226061 h 706375"/>
                              <a:gd name="connsiteX5" fmla="*/ 25714 w 641663"/>
                              <a:gd name="connsiteY5" fmla="*/ 307023 h 706375"/>
                              <a:gd name="connsiteX6" fmla="*/ 92389 w 641663"/>
                              <a:gd name="connsiteY6" fmla="*/ 335598 h 706375"/>
                              <a:gd name="connsiteX7" fmla="*/ 159064 w 641663"/>
                              <a:gd name="connsiteY7" fmla="*/ 240348 h 706375"/>
                              <a:gd name="connsiteX8" fmla="*/ 118401 w 641663"/>
                              <a:gd name="connsiteY8" fmla="*/ 303539 h 706375"/>
                              <a:gd name="connsiteX9" fmla="*/ 4102 w 641663"/>
                              <a:gd name="connsiteY9" fmla="*/ 441652 h 706375"/>
                              <a:gd name="connsiteX10" fmla="*/ 54289 w 641663"/>
                              <a:gd name="connsiteY10" fmla="*/ 535622 h 706375"/>
                              <a:gd name="connsiteX11" fmla="*/ 168589 w 641663"/>
                              <a:gd name="connsiteY11" fmla="*/ 459423 h 706375"/>
                              <a:gd name="connsiteX12" fmla="*/ 78101 w 641663"/>
                              <a:gd name="connsiteY12" fmla="*/ 554673 h 706375"/>
                              <a:gd name="connsiteX13" fmla="*/ 130489 w 641663"/>
                              <a:gd name="connsiteY13" fmla="*/ 640398 h 706375"/>
                              <a:gd name="connsiteX14" fmla="*/ 259076 w 641663"/>
                              <a:gd name="connsiteY14" fmla="*/ 611823 h 706375"/>
                              <a:gd name="connsiteX15" fmla="*/ 311464 w 641663"/>
                              <a:gd name="connsiteY15" fmla="*/ 554673 h 706375"/>
                              <a:gd name="connsiteX16" fmla="*/ 225739 w 641663"/>
                              <a:gd name="connsiteY16" fmla="*/ 678498 h 706375"/>
                              <a:gd name="connsiteX17" fmla="*/ 340039 w 641663"/>
                              <a:gd name="connsiteY17" fmla="*/ 697548 h 706375"/>
                              <a:gd name="connsiteX18" fmla="*/ 549589 w 641663"/>
                              <a:gd name="connsiteY18" fmla="*/ 564198 h 706375"/>
                              <a:gd name="connsiteX19" fmla="*/ 635314 w 641663"/>
                              <a:gd name="connsiteY19" fmla="*/ 373698 h 706375"/>
                              <a:gd name="connsiteX20" fmla="*/ 635314 w 641663"/>
                              <a:gd name="connsiteY20" fmla="*/ 278448 h 706375"/>
                              <a:gd name="connsiteX21" fmla="*/ 635314 w 641663"/>
                              <a:gd name="connsiteY21" fmla="*/ 221298 h 706375"/>
                              <a:gd name="connsiteX22" fmla="*/ 618041 w 641663"/>
                              <a:gd name="connsiteY22" fmla="*/ 199422 h 706375"/>
                              <a:gd name="connsiteX23" fmla="*/ 625789 w 641663"/>
                              <a:gd name="connsiteY23" fmla="*/ 87948 h 706375"/>
                              <a:gd name="connsiteX24" fmla="*/ 559114 w 641663"/>
                              <a:gd name="connsiteY24" fmla="*/ 40323 h 706375"/>
                              <a:gd name="connsiteX25" fmla="*/ 416239 w 641663"/>
                              <a:gd name="connsiteY25" fmla="*/ 2223 h 706375"/>
                              <a:gd name="connsiteX0" fmla="*/ 416239 w 641663"/>
                              <a:gd name="connsiteY0" fmla="*/ 905 h 705057"/>
                              <a:gd name="connsiteX1" fmla="*/ 367856 w 641663"/>
                              <a:gd name="connsiteY1" fmla="*/ 77087 h 705057"/>
                              <a:gd name="connsiteX2" fmla="*/ 254314 w 641663"/>
                              <a:gd name="connsiteY2" fmla="*/ 29480 h 705057"/>
                              <a:gd name="connsiteX3" fmla="*/ 101914 w 641663"/>
                              <a:gd name="connsiteY3" fmla="*/ 134255 h 705057"/>
                              <a:gd name="connsiteX4" fmla="*/ 35239 w 641663"/>
                              <a:gd name="connsiteY4" fmla="*/ 224743 h 705057"/>
                              <a:gd name="connsiteX5" fmla="*/ 25714 w 641663"/>
                              <a:gd name="connsiteY5" fmla="*/ 305705 h 705057"/>
                              <a:gd name="connsiteX6" fmla="*/ 92389 w 641663"/>
                              <a:gd name="connsiteY6" fmla="*/ 334280 h 705057"/>
                              <a:gd name="connsiteX7" fmla="*/ 159064 w 641663"/>
                              <a:gd name="connsiteY7" fmla="*/ 239030 h 705057"/>
                              <a:gd name="connsiteX8" fmla="*/ 118401 w 641663"/>
                              <a:gd name="connsiteY8" fmla="*/ 302221 h 705057"/>
                              <a:gd name="connsiteX9" fmla="*/ 4102 w 641663"/>
                              <a:gd name="connsiteY9" fmla="*/ 440334 h 705057"/>
                              <a:gd name="connsiteX10" fmla="*/ 54289 w 641663"/>
                              <a:gd name="connsiteY10" fmla="*/ 534304 h 705057"/>
                              <a:gd name="connsiteX11" fmla="*/ 168589 w 641663"/>
                              <a:gd name="connsiteY11" fmla="*/ 458105 h 705057"/>
                              <a:gd name="connsiteX12" fmla="*/ 78101 w 641663"/>
                              <a:gd name="connsiteY12" fmla="*/ 553355 h 705057"/>
                              <a:gd name="connsiteX13" fmla="*/ 130489 w 641663"/>
                              <a:gd name="connsiteY13" fmla="*/ 639080 h 705057"/>
                              <a:gd name="connsiteX14" fmla="*/ 259076 w 641663"/>
                              <a:gd name="connsiteY14" fmla="*/ 610505 h 705057"/>
                              <a:gd name="connsiteX15" fmla="*/ 311464 w 641663"/>
                              <a:gd name="connsiteY15" fmla="*/ 553355 h 705057"/>
                              <a:gd name="connsiteX16" fmla="*/ 225739 w 641663"/>
                              <a:gd name="connsiteY16" fmla="*/ 677180 h 705057"/>
                              <a:gd name="connsiteX17" fmla="*/ 340039 w 641663"/>
                              <a:gd name="connsiteY17" fmla="*/ 696230 h 705057"/>
                              <a:gd name="connsiteX18" fmla="*/ 549589 w 641663"/>
                              <a:gd name="connsiteY18" fmla="*/ 562880 h 705057"/>
                              <a:gd name="connsiteX19" fmla="*/ 635314 w 641663"/>
                              <a:gd name="connsiteY19" fmla="*/ 372380 h 705057"/>
                              <a:gd name="connsiteX20" fmla="*/ 635314 w 641663"/>
                              <a:gd name="connsiteY20" fmla="*/ 277130 h 705057"/>
                              <a:gd name="connsiteX21" fmla="*/ 635314 w 641663"/>
                              <a:gd name="connsiteY21" fmla="*/ 219980 h 705057"/>
                              <a:gd name="connsiteX22" fmla="*/ 618041 w 641663"/>
                              <a:gd name="connsiteY22" fmla="*/ 198104 h 705057"/>
                              <a:gd name="connsiteX23" fmla="*/ 625789 w 641663"/>
                              <a:gd name="connsiteY23" fmla="*/ 86630 h 705057"/>
                              <a:gd name="connsiteX24" fmla="*/ 559114 w 641663"/>
                              <a:gd name="connsiteY24" fmla="*/ 39005 h 705057"/>
                              <a:gd name="connsiteX25" fmla="*/ 416239 w 641663"/>
                              <a:gd name="connsiteY25" fmla="*/ 905 h 705057"/>
                              <a:gd name="connsiteX0" fmla="*/ 416239 w 641663"/>
                              <a:gd name="connsiteY0" fmla="*/ 65 h 704217"/>
                              <a:gd name="connsiteX1" fmla="*/ 365350 w 641663"/>
                              <a:gd name="connsiteY1" fmla="*/ 46949 h 704217"/>
                              <a:gd name="connsiteX2" fmla="*/ 254314 w 641663"/>
                              <a:gd name="connsiteY2" fmla="*/ 28640 h 704217"/>
                              <a:gd name="connsiteX3" fmla="*/ 101914 w 641663"/>
                              <a:gd name="connsiteY3" fmla="*/ 133415 h 704217"/>
                              <a:gd name="connsiteX4" fmla="*/ 35239 w 641663"/>
                              <a:gd name="connsiteY4" fmla="*/ 223903 h 704217"/>
                              <a:gd name="connsiteX5" fmla="*/ 25714 w 641663"/>
                              <a:gd name="connsiteY5" fmla="*/ 304865 h 704217"/>
                              <a:gd name="connsiteX6" fmla="*/ 92389 w 641663"/>
                              <a:gd name="connsiteY6" fmla="*/ 333440 h 704217"/>
                              <a:gd name="connsiteX7" fmla="*/ 159064 w 641663"/>
                              <a:gd name="connsiteY7" fmla="*/ 238190 h 704217"/>
                              <a:gd name="connsiteX8" fmla="*/ 118401 w 641663"/>
                              <a:gd name="connsiteY8" fmla="*/ 301381 h 704217"/>
                              <a:gd name="connsiteX9" fmla="*/ 4102 w 641663"/>
                              <a:gd name="connsiteY9" fmla="*/ 439494 h 704217"/>
                              <a:gd name="connsiteX10" fmla="*/ 54289 w 641663"/>
                              <a:gd name="connsiteY10" fmla="*/ 533464 h 704217"/>
                              <a:gd name="connsiteX11" fmla="*/ 168589 w 641663"/>
                              <a:gd name="connsiteY11" fmla="*/ 457265 h 704217"/>
                              <a:gd name="connsiteX12" fmla="*/ 78101 w 641663"/>
                              <a:gd name="connsiteY12" fmla="*/ 552515 h 704217"/>
                              <a:gd name="connsiteX13" fmla="*/ 130489 w 641663"/>
                              <a:gd name="connsiteY13" fmla="*/ 638240 h 704217"/>
                              <a:gd name="connsiteX14" fmla="*/ 259076 w 641663"/>
                              <a:gd name="connsiteY14" fmla="*/ 609665 h 704217"/>
                              <a:gd name="connsiteX15" fmla="*/ 311464 w 641663"/>
                              <a:gd name="connsiteY15" fmla="*/ 552515 h 704217"/>
                              <a:gd name="connsiteX16" fmla="*/ 225739 w 641663"/>
                              <a:gd name="connsiteY16" fmla="*/ 676340 h 704217"/>
                              <a:gd name="connsiteX17" fmla="*/ 340039 w 641663"/>
                              <a:gd name="connsiteY17" fmla="*/ 695390 h 704217"/>
                              <a:gd name="connsiteX18" fmla="*/ 549589 w 641663"/>
                              <a:gd name="connsiteY18" fmla="*/ 562040 h 704217"/>
                              <a:gd name="connsiteX19" fmla="*/ 635314 w 641663"/>
                              <a:gd name="connsiteY19" fmla="*/ 371540 h 704217"/>
                              <a:gd name="connsiteX20" fmla="*/ 635314 w 641663"/>
                              <a:gd name="connsiteY20" fmla="*/ 276290 h 704217"/>
                              <a:gd name="connsiteX21" fmla="*/ 635314 w 641663"/>
                              <a:gd name="connsiteY21" fmla="*/ 219140 h 704217"/>
                              <a:gd name="connsiteX22" fmla="*/ 618041 w 641663"/>
                              <a:gd name="connsiteY22" fmla="*/ 197264 h 704217"/>
                              <a:gd name="connsiteX23" fmla="*/ 625789 w 641663"/>
                              <a:gd name="connsiteY23" fmla="*/ 85790 h 704217"/>
                              <a:gd name="connsiteX24" fmla="*/ 559114 w 641663"/>
                              <a:gd name="connsiteY24" fmla="*/ 38165 h 704217"/>
                              <a:gd name="connsiteX25" fmla="*/ 416239 w 641663"/>
                              <a:gd name="connsiteY25" fmla="*/ 65 h 704217"/>
                              <a:gd name="connsiteX0" fmla="*/ 416239 w 641663"/>
                              <a:gd name="connsiteY0" fmla="*/ 152 h 704304"/>
                              <a:gd name="connsiteX1" fmla="*/ 371306 w 641663"/>
                              <a:gd name="connsiteY1" fmla="*/ 25028 h 704304"/>
                              <a:gd name="connsiteX2" fmla="*/ 254314 w 641663"/>
                              <a:gd name="connsiteY2" fmla="*/ 28727 h 704304"/>
                              <a:gd name="connsiteX3" fmla="*/ 101914 w 641663"/>
                              <a:gd name="connsiteY3" fmla="*/ 133502 h 704304"/>
                              <a:gd name="connsiteX4" fmla="*/ 35239 w 641663"/>
                              <a:gd name="connsiteY4" fmla="*/ 223990 h 704304"/>
                              <a:gd name="connsiteX5" fmla="*/ 25714 w 641663"/>
                              <a:gd name="connsiteY5" fmla="*/ 304952 h 704304"/>
                              <a:gd name="connsiteX6" fmla="*/ 92389 w 641663"/>
                              <a:gd name="connsiteY6" fmla="*/ 333527 h 704304"/>
                              <a:gd name="connsiteX7" fmla="*/ 159064 w 641663"/>
                              <a:gd name="connsiteY7" fmla="*/ 238277 h 704304"/>
                              <a:gd name="connsiteX8" fmla="*/ 118401 w 641663"/>
                              <a:gd name="connsiteY8" fmla="*/ 301468 h 704304"/>
                              <a:gd name="connsiteX9" fmla="*/ 4102 w 641663"/>
                              <a:gd name="connsiteY9" fmla="*/ 439581 h 704304"/>
                              <a:gd name="connsiteX10" fmla="*/ 54289 w 641663"/>
                              <a:gd name="connsiteY10" fmla="*/ 533551 h 704304"/>
                              <a:gd name="connsiteX11" fmla="*/ 168589 w 641663"/>
                              <a:gd name="connsiteY11" fmla="*/ 457352 h 704304"/>
                              <a:gd name="connsiteX12" fmla="*/ 78101 w 641663"/>
                              <a:gd name="connsiteY12" fmla="*/ 552602 h 704304"/>
                              <a:gd name="connsiteX13" fmla="*/ 130489 w 641663"/>
                              <a:gd name="connsiteY13" fmla="*/ 638327 h 704304"/>
                              <a:gd name="connsiteX14" fmla="*/ 259076 w 641663"/>
                              <a:gd name="connsiteY14" fmla="*/ 609752 h 704304"/>
                              <a:gd name="connsiteX15" fmla="*/ 311464 w 641663"/>
                              <a:gd name="connsiteY15" fmla="*/ 552602 h 704304"/>
                              <a:gd name="connsiteX16" fmla="*/ 225739 w 641663"/>
                              <a:gd name="connsiteY16" fmla="*/ 676427 h 704304"/>
                              <a:gd name="connsiteX17" fmla="*/ 340039 w 641663"/>
                              <a:gd name="connsiteY17" fmla="*/ 695477 h 704304"/>
                              <a:gd name="connsiteX18" fmla="*/ 549589 w 641663"/>
                              <a:gd name="connsiteY18" fmla="*/ 562127 h 704304"/>
                              <a:gd name="connsiteX19" fmla="*/ 635314 w 641663"/>
                              <a:gd name="connsiteY19" fmla="*/ 371627 h 704304"/>
                              <a:gd name="connsiteX20" fmla="*/ 635314 w 641663"/>
                              <a:gd name="connsiteY20" fmla="*/ 276377 h 704304"/>
                              <a:gd name="connsiteX21" fmla="*/ 635314 w 641663"/>
                              <a:gd name="connsiteY21" fmla="*/ 219227 h 704304"/>
                              <a:gd name="connsiteX22" fmla="*/ 618041 w 641663"/>
                              <a:gd name="connsiteY22" fmla="*/ 197351 h 704304"/>
                              <a:gd name="connsiteX23" fmla="*/ 625789 w 641663"/>
                              <a:gd name="connsiteY23" fmla="*/ 85877 h 704304"/>
                              <a:gd name="connsiteX24" fmla="*/ 559114 w 641663"/>
                              <a:gd name="connsiteY24" fmla="*/ 38252 h 704304"/>
                              <a:gd name="connsiteX25" fmla="*/ 416239 w 641663"/>
                              <a:gd name="connsiteY25" fmla="*/ 152 h 704304"/>
                              <a:gd name="connsiteX0" fmla="*/ 416239 w 641663"/>
                              <a:gd name="connsiteY0" fmla="*/ 489 h 704641"/>
                              <a:gd name="connsiteX1" fmla="*/ 336693 w 641663"/>
                              <a:gd name="connsiteY1" fmla="*/ 17754 h 704641"/>
                              <a:gd name="connsiteX2" fmla="*/ 254314 w 641663"/>
                              <a:gd name="connsiteY2" fmla="*/ 29064 h 704641"/>
                              <a:gd name="connsiteX3" fmla="*/ 101914 w 641663"/>
                              <a:gd name="connsiteY3" fmla="*/ 133839 h 704641"/>
                              <a:gd name="connsiteX4" fmla="*/ 35239 w 641663"/>
                              <a:gd name="connsiteY4" fmla="*/ 224327 h 704641"/>
                              <a:gd name="connsiteX5" fmla="*/ 25714 w 641663"/>
                              <a:gd name="connsiteY5" fmla="*/ 305289 h 704641"/>
                              <a:gd name="connsiteX6" fmla="*/ 92389 w 641663"/>
                              <a:gd name="connsiteY6" fmla="*/ 333864 h 704641"/>
                              <a:gd name="connsiteX7" fmla="*/ 159064 w 641663"/>
                              <a:gd name="connsiteY7" fmla="*/ 238614 h 704641"/>
                              <a:gd name="connsiteX8" fmla="*/ 118401 w 641663"/>
                              <a:gd name="connsiteY8" fmla="*/ 301805 h 704641"/>
                              <a:gd name="connsiteX9" fmla="*/ 4102 w 641663"/>
                              <a:gd name="connsiteY9" fmla="*/ 439918 h 704641"/>
                              <a:gd name="connsiteX10" fmla="*/ 54289 w 641663"/>
                              <a:gd name="connsiteY10" fmla="*/ 533888 h 704641"/>
                              <a:gd name="connsiteX11" fmla="*/ 168589 w 641663"/>
                              <a:gd name="connsiteY11" fmla="*/ 457689 h 704641"/>
                              <a:gd name="connsiteX12" fmla="*/ 78101 w 641663"/>
                              <a:gd name="connsiteY12" fmla="*/ 552939 h 704641"/>
                              <a:gd name="connsiteX13" fmla="*/ 130489 w 641663"/>
                              <a:gd name="connsiteY13" fmla="*/ 638664 h 704641"/>
                              <a:gd name="connsiteX14" fmla="*/ 259076 w 641663"/>
                              <a:gd name="connsiteY14" fmla="*/ 610089 h 704641"/>
                              <a:gd name="connsiteX15" fmla="*/ 311464 w 641663"/>
                              <a:gd name="connsiteY15" fmla="*/ 552939 h 704641"/>
                              <a:gd name="connsiteX16" fmla="*/ 225739 w 641663"/>
                              <a:gd name="connsiteY16" fmla="*/ 676764 h 704641"/>
                              <a:gd name="connsiteX17" fmla="*/ 340039 w 641663"/>
                              <a:gd name="connsiteY17" fmla="*/ 695814 h 704641"/>
                              <a:gd name="connsiteX18" fmla="*/ 549589 w 641663"/>
                              <a:gd name="connsiteY18" fmla="*/ 562464 h 704641"/>
                              <a:gd name="connsiteX19" fmla="*/ 635314 w 641663"/>
                              <a:gd name="connsiteY19" fmla="*/ 371964 h 704641"/>
                              <a:gd name="connsiteX20" fmla="*/ 635314 w 641663"/>
                              <a:gd name="connsiteY20" fmla="*/ 276714 h 704641"/>
                              <a:gd name="connsiteX21" fmla="*/ 635314 w 641663"/>
                              <a:gd name="connsiteY21" fmla="*/ 219564 h 704641"/>
                              <a:gd name="connsiteX22" fmla="*/ 618041 w 641663"/>
                              <a:gd name="connsiteY22" fmla="*/ 197688 h 704641"/>
                              <a:gd name="connsiteX23" fmla="*/ 625789 w 641663"/>
                              <a:gd name="connsiteY23" fmla="*/ 86214 h 704641"/>
                              <a:gd name="connsiteX24" fmla="*/ 559114 w 641663"/>
                              <a:gd name="connsiteY24" fmla="*/ 38589 h 704641"/>
                              <a:gd name="connsiteX25" fmla="*/ 416239 w 641663"/>
                              <a:gd name="connsiteY25" fmla="*/ 489 h 704641"/>
                              <a:gd name="connsiteX0" fmla="*/ 416239 w 641663"/>
                              <a:gd name="connsiteY0" fmla="*/ 1850 h 706002"/>
                              <a:gd name="connsiteX1" fmla="*/ 335783 w 641663"/>
                              <a:gd name="connsiteY1" fmla="*/ 8462 h 706002"/>
                              <a:gd name="connsiteX2" fmla="*/ 254314 w 641663"/>
                              <a:gd name="connsiteY2" fmla="*/ 30425 h 706002"/>
                              <a:gd name="connsiteX3" fmla="*/ 101914 w 641663"/>
                              <a:gd name="connsiteY3" fmla="*/ 135200 h 706002"/>
                              <a:gd name="connsiteX4" fmla="*/ 35239 w 641663"/>
                              <a:gd name="connsiteY4" fmla="*/ 225688 h 706002"/>
                              <a:gd name="connsiteX5" fmla="*/ 25714 w 641663"/>
                              <a:gd name="connsiteY5" fmla="*/ 306650 h 706002"/>
                              <a:gd name="connsiteX6" fmla="*/ 92389 w 641663"/>
                              <a:gd name="connsiteY6" fmla="*/ 335225 h 706002"/>
                              <a:gd name="connsiteX7" fmla="*/ 159064 w 641663"/>
                              <a:gd name="connsiteY7" fmla="*/ 239975 h 706002"/>
                              <a:gd name="connsiteX8" fmla="*/ 118401 w 641663"/>
                              <a:gd name="connsiteY8" fmla="*/ 303166 h 706002"/>
                              <a:gd name="connsiteX9" fmla="*/ 4102 w 641663"/>
                              <a:gd name="connsiteY9" fmla="*/ 441279 h 706002"/>
                              <a:gd name="connsiteX10" fmla="*/ 54289 w 641663"/>
                              <a:gd name="connsiteY10" fmla="*/ 535249 h 706002"/>
                              <a:gd name="connsiteX11" fmla="*/ 168589 w 641663"/>
                              <a:gd name="connsiteY11" fmla="*/ 459050 h 706002"/>
                              <a:gd name="connsiteX12" fmla="*/ 78101 w 641663"/>
                              <a:gd name="connsiteY12" fmla="*/ 554300 h 706002"/>
                              <a:gd name="connsiteX13" fmla="*/ 130489 w 641663"/>
                              <a:gd name="connsiteY13" fmla="*/ 640025 h 706002"/>
                              <a:gd name="connsiteX14" fmla="*/ 259076 w 641663"/>
                              <a:gd name="connsiteY14" fmla="*/ 611450 h 706002"/>
                              <a:gd name="connsiteX15" fmla="*/ 311464 w 641663"/>
                              <a:gd name="connsiteY15" fmla="*/ 554300 h 706002"/>
                              <a:gd name="connsiteX16" fmla="*/ 225739 w 641663"/>
                              <a:gd name="connsiteY16" fmla="*/ 678125 h 706002"/>
                              <a:gd name="connsiteX17" fmla="*/ 340039 w 641663"/>
                              <a:gd name="connsiteY17" fmla="*/ 697175 h 706002"/>
                              <a:gd name="connsiteX18" fmla="*/ 549589 w 641663"/>
                              <a:gd name="connsiteY18" fmla="*/ 563825 h 706002"/>
                              <a:gd name="connsiteX19" fmla="*/ 635314 w 641663"/>
                              <a:gd name="connsiteY19" fmla="*/ 373325 h 706002"/>
                              <a:gd name="connsiteX20" fmla="*/ 635314 w 641663"/>
                              <a:gd name="connsiteY20" fmla="*/ 278075 h 706002"/>
                              <a:gd name="connsiteX21" fmla="*/ 635314 w 641663"/>
                              <a:gd name="connsiteY21" fmla="*/ 220925 h 706002"/>
                              <a:gd name="connsiteX22" fmla="*/ 618041 w 641663"/>
                              <a:gd name="connsiteY22" fmla="*/ 199049 h 706002"/>
                              <a:gd name="connsiteX23" fmla="*/ 625789 w 641663"/>
                              <a:gd name="connsiteY23" fmla="*/ 87575 h 706002"/>
                              <a:gd name="connsiteX24" fmla="*/ 559114 w 641663"/>
                              <a:gd name="connsiteY24" fmla="*/ 39950 h 706002"/>
                              <a:gd name="connsiteX25" fmla="*/ 416239 w 641663"/>
                              <a:gd name="connsiteY25" fmla="*/ 1850 h 706002"/>
                              <a:gd name="connsiteX0" fmla="*/ 486463 w 641663"/>
                              <a:gd name="connsiteY0" fmla="*/ 1463 h 709270"/>
                              <a:gd name="connsiteX1" fmla="*/ 335783 w 641663"/>
                              <a:gd name="connsiteY1" fmla="*/ 11730 h 709270"/>
                              <a:gd name="connsiteX2" fmla="*/ 254314 w 641663"/>
                              <a:gd name="connsiteY2" fmla="*/ 33693 h 709270"/>
                              <a:gd name="connsiteX3" fmla="*/ 101914 w 641663"/>
                              <a:gd name="connsiteY3" fmla="*/ 138468 h 709270"/>
                              <a:gd name="connsiteX4" fmla="*/ 35239 w 641663"/>
                              <a:gd name="connsiteY4" fmla="*/ 228956 h 709270"/>
                              <a:gd name="connsiteX5" fmla="*/ 25714 w 641663"/>
                              <a:gd name="connsiteY5" fmla="*/ 309918 h 709270"/>
                              <a:gd name="connsiteX6" fmla="*/ 92389 w 641663"/>
                              <a:gd name="connsiteY6" fmla="*/ 338493 h 709270"/>
                              <a:gd name="connsiteX7" fmla="*/ 159064 w 641663"/>
                              <a:gd name="connsiteY7" fmla="*/ 243243 h 709270"/>
                              <a:gd name="connsiteX8" fmla="*/ 118401 w 641663"/>
                              <a:gd name="connsiteY8" fmla="*/ 306434 h 709270"/>
                              <a:gd name="connsiteX9" fmla="*/ 4102 w 641663"/>
                              <a:gd name="connsiteY9" fmla="*/ 444547 h 709270"/>
                              <a:gd name="connsiteX10" fmla="*/ 54289 w 641663"/>
                              <a:gd name="connsiteY10" fmla="*/ 538517 h 709270"/>
                              <a:gd name="connsiteX11" fmla="*/ 168589 w 641663"/>
                              <a:gd name="connsiteY11" fmla="*/ 462318 h 709270"/>
                              <a:gd name="connsiteX12" fmla="*/ 78101 w 641663"/>
                              <a:gd name="connsiteY12" fmla="*/ 557568 h 709270"/>
                              <a:gd name="connsiteX13" fmla="*/ 130489 w 641663"/>
                              <a:gd name="connsiteY13" fmla="*/ 643293 h 709270"/>
                              <a:gd name="connsiteX14" fmla="*/ 259076 w 641663"/>
                              <a:gd name="connsiteY14" fmla="*/ 614718 h 709270"/>
                              <a:gd name="connsiteX15" fmla="*/ 311464 w 641663"/>
                              <a:gd name="connsiteY15" fmla="*/ 557568 h 709270"/>
                              <a:gd name="connsiteX16" fmla="*/ 225739 w 641663"/>
                              <a:gd name="connsiteY16" fmla="*/ 681393 h 709270"/>
                              <a:gd name="connsiteX17" fmla="*/ 340039 w 641663"/>
                              <a:gd name="connsiteY17" fmla="*/ 700443 h 709270"/>
                              <a:gd name="connsiteX18" fmla="*/ 549589 w 641663"/>
                              <a:gd name="connsiteY18" fmla="*/ 567093 h 709270"/>
                              <a:gd name="connsiteX19" fmla="*/ 635314 w 641663"/>
                              <a:gd name="connsiteY19" fmla="*/ 376593 h 709270"/>
                              <a:gd name="connsiteX20" fmla="*/ 635314 w 641663"/>
                              <a:gd name="connsiteY20" fmla="*/ 281343 h 709270"/>
                              <a:gd name="connsiteX21" fmla="*/ 635314 w 641663"/>
                              <a:gd name="connsiteY21" fmla="*/ 224193 h 709270"/>
                              <a:gd name="connsiteX22" fmla="*/ 618041 w 641663"/>
                              <a:gd name="connsiteY22" fmla="*/ 202317 h 709270"/>
                              <a:gd name="connsiteX23" fmla="*/ 625789 w 641663"/>
                              <a:gd name="connsiteY23" fmla="*/ 90843 h 709270"/>
                              <a:gd name="connsiteX24" fmla="*/ 559114 w 641663"/>
                              <a:gd name="connsiteY24" fmla="*/ 43218 h 709270"/>
                              <a:gd name="connsiteX25" fmla="*/ 486463 w 641663"/>
                              <a:gd name="connsiteY25" fmla="*/ 1463 h 709270"/>
                              <a:gd name="connsiteX0" fmla="*/ 486463 w 641663"/>
                              <a:gd name="connsiteY0" fmla="*/ 1463 h 709270"/>
                              <a:gd name="connsiteX1" fmla="*/ 335783 w 641663"/>
                              <a:gd name="connsiteY1" fmla="*/ 11730 h 709270"/>
                              <a:gd name="connsiteX2" fmla="*/ 254314 w 641663"/>
                              <a:gd name="connsiteY2" fmla="*/ 33693 h 709270"/>
                              <a:gd name="connsiteX3" fmla="*/ 101914 w 641663"/>
                              <a:gd name="connsiteY3" fmla="*/ 138468 h 709270"/>
                              <a:gd name="connsiteX4" fmla="*/ 35239 w 641663"/>
                              <a:gd name="connsiteY4" fmla="*/ 228956 h 709270"/>
                              <a:gd name="connsiteX5" fmla="*/ 25714 w 641663"/>
                              <a:gd name="connsiteY5" fmla="*/ 309918 h 709270"/>
                              <a:gd name="connsiteX6" fmla="*/ 92389 w 641663"/>
                              <a:gd name="connsiteY6" fmla="*/ 338493 h 709270"/>
                              <a:gd name="connsiteX7" fmla="*/ 159064 w 641663"/>
                              <a:gd name="connsiteY7" fmla="*/ 243243 h 709270"/>
                              <a:gd name="connsiteX8" fmla="*/ 118401 w 641663"/>
                              <a:gd name="connsiteY8" fmla="*/ 306434 h 709270"/>
                              <a:gd name="connsiteX9" fmla="*/ 4102 w 641663"/>
                              <a:gd name="connsiteY9" fmla="*/ 444547 h 709270"/>
                              <a:gd name="connsiteX10" fmla="*/ 54289 w 641663"/>
                              <a:gd name="connsiteY10" fmla="*/ 538517 h 709270"/>
                              <a:gd name="connsiteX11" fmla="*/ 168589 w 641663"/>
                              <a:gd name="connsiteY11" fmla="*/ 462318 h 709270"/>
                              <a:gd name="connsiteX12" fmla="*/ 78101 w 641663"/>
                              <a:gd name="connsiteY12" fmla="*/ 557568 h 709270"/>
                              <a:gd name="connsiteX13" fmla="*/ 130489 w 641663"/>
                              <a:gd name="connsiteY13" fmla="*/ 643293 h 709270"/>
                              <a:gd name="connsiteX14" fmla="*/ 259076 w 641663"/>
                              <a:gd name="connsiteY14" fmla="*/ 614718 h 709270"/>
                              <a:gd name="connsiteX15" fmla="*/ 311464 w 641663"/>
                              <a:gd name="connsiteY15" fmla="*/ 557568 h 709270"/>
                              <a:gd name="connsiteX16" fmla="*/ 225739 w 641663"/>
                              <a:gd name="connsiteY16" fmla="*/ 681393 h 709270"/>
                              <a:gd name="connsiteX17" fmla="*/ 340039 w 641663"/>
                              <a:gd name="connsiteY17" fmla="*/ 700443 h 709270"/>
                              <a:gd name="connsiteX18" fmla="*/ 549589 w 641663"/>
                              <a:gd name="connsiteY18" fmla="*/ 567093 h 709270"/>
                              <a:gd name="connsiteX19" fmla="*/ 635314 w 641663"/>
                              <a:gd name="connsiteY19" fmla="*/ 376593 h 709270"/>
                              <a:gd name="connsiteX20" fmla="*/ 635314 w 641663"/>
                              <a:gd name="connsiteY20" fmla="*/ 281343 h 709270"/>
                              <a:gd name="connsiteX21" fmla="*/ 635314 w 641663"/>
                              <a:gd name="connsiteY21" fmla="*/ 224193 h 709270"/>
                              <a:gd name="connsiteX22" fmla="*/ 625789 w 641663"/>
                              <a:gd name="connsiteY22" fmla="*/ 90843 h 709270"/>
                              <a:gd name="connsiteX23" fmla="*/ 559114 w 641663"/>
                              <a:gd name="connsiteY23" fmla="*/ 43218 h 709270"/>
                              <a:gd name="connsiteX24" fmla="*/ 486463 w 641663"/>
                              <a:gd name="connsiteY24" fmla="*/ 1463 h 709270"/>
                              <a:gd name="connsiteX0" fmla="*/ 486463 w 641663"/>
                              <a:gd name="connsiteY0" fmla="*/ 1463 h 709270"/>
                              <a:gd name="connsiteX1" fmla="*/ 335783 w 641663"/>
                              <a:gd name="connsiteY1" fmla="*/ 11730 h 709270"/>
                              <a:gd name="connsiteX2" fmla="*/ 254314 w 641663"/>
                              <a:gd name="connsiteY2" fmla="*/ 33693 h 709270"/>
                              <a:gd name="connsiteX3" fmla="*/ 101914 w 641663"/>
                              <a:gd name="connsiteY3" fmla="*/ 138468 h 709270"/>
                              <a:gd name="connsiteX4" fmla="*/ 35239 w 641663"/>
                              <a:gd name="connsiteY4" fmla="*/ 228956 h 709270"/>
                              <a:gd name="connsiteX5" fmla="*/ 25714 w 641663"/>
                              <a:gd name="connsiteY5" fmla="*/ 309918 h 709270"/>
                              <a:gd name="connsiteX6" fmla="*/ 92389 w 641663"/>
                              <a:gd name="connsiteY6" fmla="*/ 338493 h 709270"/>
                              <a:gd name="connsiteX7" fmla="*/ 159064 w 641663"/>
                              <a:gd name="connsiteY7" fmla="*/ 243243 h 709270"/>
                              <a:gd name="connsiteX8" fmla="*/ 118401 w 641663"/>
                              <a:gd name="connsiteY8" fmla="*/ 306434 h 709270"/>
                              <a:gd name="connsiteX9" fmla="*/ 4102 w 641663"/>
                              <a:gd name="connsiteY9" fmla="*/ 444547 h 709270"/>
                              <a:gd name="connsiteX10" fmla="*/ 54289 w 641663"/>
                              <a:gd name="connsiteY10" fmla="*/ 538517 h 709270"/>
                              <a:gd name="connsiteX11" fmla="*/ 168589 w 641663"/>
                              <a:gd name="connsiteY11" fmla="*/ 462318 h 709270"/>
                              <a:gd name="connsiteX12" fmla="*/ 78101 w 641663"/>
                              <a:gd name="connsiteY12" fmla="*/ 557568 h 709270"/>
                              <a:gd name="connsiteX13" fmla="*/ 130489 w 641663"/>
                              <a:gd name="connsiteY13" fmla="*/ 643293 h 709270"/>
                              <a:gd name="connsiteX14" fmla="*/ 259076 w 641663"/>
                              <a:gd name="connsiteY14" fmla="*/ 614718 h 709270"/>
                              <a:gd name="connsiteX15" fmla="*/ 311464 w 641663"/>
                              <a:gd name="connsiteY15" fmla="*/ 557568 h 709270"/>
                              <a:gd name="connsiteX16" fmla="*/ 225739 w 641663"/>
                              <a:gd name="connsiteY16" fmla="*/ 681393 h 709270"/>
                              <a:gd name="connsiteX17" fmla="*/ 340039 w 641663"/>
                              <a:gd name="connsiteY17" fmla="*/ 700443 h 709270"/>
                              <a:gd name="connsiteX18" fmla="*/ 549589 w 641663"/>
                              <a:gd name="connsiteY18" fmla="*/ 567093 h 709270"/>
                              <a:gd name="connsiteX19" fmla="*/ 635314 w 641663"/>
                              <a:gd name="connsiteY19" fmla="*/ 376593 h 709270"/>
                              <a:gd name="connsiteX20" fmla="*/ 635314 w 641663"/>
                              <a:gd name="connsiteY20" fmla="*/ 281343 h 709270"/>
                              <a:gd name="connsiteX21" fmla="*/ 633947 w 641663"/>
                              <a:gd name="connsiteY21" fmla="*/ 208216 h 709270"/>
                              <a:gd name="connsiteX22" fmla="*/ 625789 w 641663"/>
                              <a:gd name="connsiteY22" fmla="*/ 90843 h 709270"/>
                              <a:gd name="connsiteX23" fmla="*/ 559114 w 641663"/>
                              <a:gd name="connsiteY23" fmla="*/ 43218 h 709270"/>
                              <a:gd name="connsiteX24" fmla="*/ 486463 w 641663"/>
                              <a:gd name="connsiteY24" fmla="*/ 1463 h 709270"/>
                              <a:gd name="connsiteX0" fmla="*/ 486463 w 639618"/>
                              <a:gd name="connsiteY0" fmla="*/ 1463 h 709270"/>
                              <a:gd name="connsiteX1" fmla="*/ 335783 w 639618"/>
                              <a:gd name="connsiteY1" fmla="*/ 11730 h 709270"/>
                              <a:gd name="connsiteX2" fmla="*/ 254314 w 639618"/>
                              <a:gd name="connsiteY2" fmla="*/ 33693 h 709270"/>
                              <a:gd name="connsiteX3" fmla="*/ 101914 w 639618"/>
                              <a:gd name="connsiteY3" fmla="*/ 138468 h 709270"/>
                              <a:gd name="connsiteX4" fmla="*/ 35239 w 639618"/>
                              <a:gd name="connsiteY4" fmla="*/ 228956 h 709270"/>
                              <a:gd name="connsiteX5" fmla="*/ 25714 w 639618"/>
                              <a:gd name="connsiteY5" fmla="*/ 309918 h 709270"/>
                              <a:gd name="connsiteX6" fmla="*/ 92389 w 639618"/>
                              <a:gd name="connsiteY6" fmla="*/ 338493 h 709270"/>
                              <a:gd name="connsiteX7" fmla="*/ 159064 w 639618"/>
                              <a:gd name="connsiteY7" fmla="*/ 243243 h 709270"/>
                              <a:gd name="connsiteX8" fmla="*/ 118401 w 639618"/>
                              <a:gd name="connsiteY8" fmla="*/ 306434 h 709270"/>
                              <a:gd name="connsiteX9" fmla="*/ 4102 w 639618"/>
                              <a:gd name="connsiteY9" fmla="*/ 444547 h 709270"/>
                              <a:gd name="connsiteX10" fmla="*/ 54289 w 639618"/>
                              <a:gd name="connsiteY10" fmla="*/ 538517 h 709270"/>
                              <a:gd name="connsiteX11" fmla="*/ 168589 w 639618"/>
                              <a:gd name="connsiteY11" fmla="*/ 462318 h 709270"/>
                              <a:gd name="connsiteX12" fmla="*/ 78101 w 639618"/>
                              <a:gd name="connsiteY12" fmla="*/ 557568 h 709270"/>
                              <a:gd name="connsiteX13" fmla="*/ 130489 w 639618"/>
                              <a:gd name="connsiteY13" fmla="*/ 643293 h 709270"/>
                              <a:gd name="connsiteX14" fmla="*/ 259076 w 639618"/>
                              <a:gd name="connsiteY14" fmla="*/ 614718 h 709270"/>
                              <a:gd name="connsiteX15" fmla="*/ 311464 w 639618"/>
                              <a:gd name="connsiteY15" fmla="*/ 557568 h 709270"/>
                              <a:gd name="connsiteX16" fmla="*/ 225739 w 639618"/>
                              <a:gd name="connsiteY16" fmla="*/ 681393 h 709270"/>
                              <a:gd name="connsiteX17" fmla="*/ 340039 w 639618"/>
                              <a:gd name="connsiteY17" fmla="*/ 700443 h 709270"/>
                              <a:gd name="connsiteX18" fmla="*/ 549589 w 639618"/>
                              <a:gd name="connsiteY18" fmla="*/ 567093 h 709270"/>
                              <a:gd name="connsiteX19" fmla="*/ 635314 w 639618"/>
                              <a:gd name="connsiteY19" fmla="*/ 376593 h 709270"/>
                              <a:gd name="connsiteX20" fmla="*/ 627677 w 639618"/>
                              <a:gd name="connsiteY20" fmla="*/ 314238 h 709270"/>
                              <a:gd name="connsiteX21" fmla="*/ 633947 w 639618"/>
                              <a:gd name="connsiteY21" fmla="*/ 208216 h 709270"/>
                              <a:gd name="connsiteX22" fmla="*/ 625789 w 639618"/>
                              <a:gd name="connsiteY22" fmla="*/ 90843 h 709270"/>
                              <a:gd name="connsiteX23" fmla="*/ 559114 w 639618"/>
                              <a:gd name="connsiteY23" fmla="*/ 43218 h 709270"/>
                              <a:gd name="connsiteX24" fmla="*/ 486463 w 639618"/>
                              <a:gd name="connsiteY24" fmla="*/ 1463 h 709270"/>
                              <a:gd name="connsiteX0" fmla="*/ 486463 w 634072"/>
                              <a:gd name="connsiteY0" fmla="*/ 1463 h 709270"/>
                              <a:gd name="connsiteX1" fmla="*/ 335783 w 634072"/>
                              <a:gd name="connsiteY1" fmla="*/ 11730 h 709270"/>
                              <a:gd name="connsiteX2" fmla="*/ 254314 w 634072"/>
                              <a:gd name="connsiteY2" fmla="*/ 33693 h 709270"/>
                              <a:gd name="connsiteX3" fmla="*/ 101914 w 634072"/>
                              <a:gd name="connsiteY3" fmla="*/ 138468 h 709270"/>
                              <a:gd name="connsiteX4" fmla="*/ 35239 w 634072"/>
                              <a:gd name="connsiteY4" fmla="*/ 228956 h 709270"/>
                              <a:gd name="connsiteX5" fmla="*/ 25714 w 634072"/>
                              <a:gd name="connsiteY5" fmla="*/ 309918 h 709270"/>
                              <a:gd name="connsiteX6" fmla="*/ 92389 w 634072"/>
                              <a:gd name="connsiteY6" fmla="*/ 338493 h 709270"/>
                              <a:gd name="connsiteX7" fmla="*/ 159064 w 634072"/>
                              <a:gd name="connsiteY7" fmla="*/ 243243 h 709270"/>
                              <a:gd name="connsiteX8" fmla="*/ 118401 w 634072"/>
                              <a:gd name="connsiteY8" fmla="*/ 306434 h 709270"/>
                              <a:gd name="connsiteX9" fmla="*/ 4102 w 634072"/>
                              <a:gd name="connsiteY9" fmla="*/ 444547 h 709270"/>
                              <a:gd name="connsiteX10" fmla="*/ 54289 w 634072"/>
                              <a:gd name="connsiteY10" fmla="*/ 538517 h 709270"/>
                              <a:gd name="connsiteX11" fmla="*/ 168589 w 634072"/>
                              <a:gd name="connsiteY11" fmla="*/ 462318 h 709270"/>
                              <a:gd name="connsiteX12" fmla="*/ 78101 w 634072"/>
                              <a:gd name="connsiteY12" fmla="*/ 557568 h 709270"/>
                              <a:gd name="connsiteX13" fmla="*/ 130489 w 634072"/>
                              <a:gd name="connsiteY13" fmla="*/ 643293 h 709270"/>
                              <a:gd name="connsiteX14" fmla="*/ 259076 w 634072"/>
                              <a:gd name="connsiteY14" fmla="*/ 614718 h 709270"/>
                              <a:gd name="connsiteX15" fmla="*/ 311464 w 634072"/>
                              <a:gd name="connsiteY15" fmla="*/ 557568 h 709270"/>
                              <a:gd name="connsiteX16" fmla="*/ 225739 w 634072"/>
                              <a:gd name="connsiteY16" fmla="*/ 681393 h 709270"/>
                              <a:gd name="connsiteX17" fmla="*/ 340039 w 634072"/>
                              <a:gd name="connsiteY17" fmla="*/ 700443 h 709270"/>
                              <a:gd name="connsiteX18" fmla="*/ 549589 w 634072"/>
                              <a:gd name="connsiteY18" fmla="*/ 567093 h 709270"/>
                              <a:gd name="connsiteX19" fmla="*/ 619759 w 634072"/>
                              <a:gd name="connsiteY19" fmla="*/ 377997 h 709270"/>
                              <a:gd name="connsiteX20" fmla="*/ 627677 w 634072"/>
                              <a:gd name="connsiteY20" fmla="*/ 314238 h 709270"/>
                              <a:gd name="connsiteX21" fmla="*/ 633947 w 634072"/>
                              <a:gd name="connsiteY21" fmla="*/ 208216 h 709270"/>
                              <a:gd name="connsiteX22" fmla="*/ 625789 w 634072"/>
                              <a:gd name="connsiteY22" fmla="*/ 90843 h 709270"/>
                              <a:gd name="connsiteX23" fmla="*/ 559114 w 634072"/>
                              <a:gd name="connsiteY23" fmla="*/ 43218 h 709270"/>
                              <a:gd name="connsiteX24" fmla="*/ 486463 w 634072"/>
                              <a:gd name="connsiteY24" fmla="*/ 1463 h 709270"/>
                              <a:gd name="connsiteX0" fmla="*/ 486463 w 634072"/>
                              <a:gd name="connsiteY0" fmla="*/ 3196 h 711003"/>
                              <a:gd name="connsiteX1" fmla="*/ 353475 w 634072"/>
                              <a:gd name="connsiteY1" fmla="*/ 6498 h 711003"/>
                              <a:gd name="connsiteX2" fmla="*/ 254314 w 634072"/>
                              <a:gd name="connsiteY2" fmla="*/ 35426 h 711003"/>
                              <a:gd name="connsiteX3" fmla="*/ 101914 w 634072"/>
                              <a:gd name="connsiteY3" fmla="*/ 140201 h 711003"/>
                              <a:gd name="connsiteX4" fmla="*/ 35239 w 634072"/>
                              <a:gd name="connsiteY4" fmla="*/ 230689 h 711003"/>
                              <a:gd name="connsiteX5" fmla="*/ 25714 w 634072"/>
                              <a:gd name="connsiteY5" fmla="*/ 311651 h 711003"/>
                              <a:gd name="connsiteX6" fmla="*/ 92389 w 634072"/>
                              <a:gd name="connsiteY6" fmla="*/ 340226 h 711003"/>
                              <a:gd name="connsiteX7" fmla="*/ 159064 w 634072"/>
                              <a:gd name="connsiteY7" fmla="*/ 244976 h 711003"/>
                              <a:gd name="connsiteX8" fmla="*/ 118401 w 634072"/>
                              <a:gd name="connsiteY8" fmla="*/ 308167 h 711003"/>
                              <a:gd name="connsiteX9" fmla="*/ 4102 w 634072"/>
                              <a:gd name="connsiteY9" fmla="*/ 446280 h 711003"/>
                              <a:gd name="connsiteX10" fmla="*/ 54289 w 634072"/>
                              <a:gd name="connsiteY10" fmla="*/ 540250 h 711003"/>
                              <a:gd name="connsiteX11" fmla="*/ 168589 w 634072"/>
                              <a:gd name="connsiteY11" fmla="*/ 464051 h 711003"/>
                              <a:gd name="connsiteX12" fmla="*/ 78101 w 634072"/>
                              <a:gd name="connsiteY12" fmla="*/ 559301 h 711003"/>
                              <a:gd name="connsiteX13" fmla="*/ 130489 w 634072"/>
                              <a:gd name="connsiteY13" fmla="*/ 645026 h 711003"/>
                              <a:gd name="connsiteX14" fmla="*/ 259076 w 634072"/>
                              <a:gd name="connsiteY14" fmla="*/ 616451 h 711003"/>
                              <a:gd name="connsiteX15" fmla="*/ 311464 w 634072"/>
                              <a:gd name="connsiteY15" fmla="*/ 559301 h 711003"/>
                              <a:gd name="connsiteX16" fmla="*/ 225739 w 634072"/>
                              <a:gd name="connsiteY16" fmla="*/ 683126 h 711003"/>
                              <a:gd name="connsiteX17" fmla="*/ 340039 w 634072"/>
                              <a:gd name="connsiteY17" fmla="*/ 702176 h 711003"/>
                              <a:gd name="connsiteX18" fmla="*/ 549589 w 634072"/>
                              <a:gd name="connsiteY18" fmla="*/ 568826 h 711003"/>
                              <a:gd name="connsiteX19" fmla="*/ 619759 w 634072"/>
                              <a:gd name="connsiteY19" fmla="*/ 379730 h 711003"/>
                              <a:gd name="connsiteX20" fmla="*/ 627677 w 634072"/>
                              <a:gd name="connsiteY20" fmla="*/ 315971 h 711003"/>
                              <a:gd name="connsiteX21" fmla="*/ 633947 w 634072"/>
                              <a:gd name="connsiteY21" fmla="*/ 209949 h 711003"/>
                              <a:gd name="connsiteX22" fmla="*/ 625789 w 634072"/>
                              <a:gd name="connsiteY22" fmla="*/ 92576 h 711003"/>
                              <a:gd name="connsiteX23" fmla="*/ 559114 w 634072"/>
                              <a:gd name="connsiteY23" fmla="*/ 44951 h 711003"/>
                              <a:gd name="connsiteX24" fmla="*/ 486463 w 634072"/>
                              <a:gd name="connsiteY24" fmla="*/ 3196 h 711003"/>
                              <a:gd name="connsiteX0" fmla="*/ 486463 w 634072"/>
                              <a:gd name="connsiteY0" fmla="*/ 10201 h 718008"/>
                              <a:gd name="connsiteX1" fmla="*/ 353475 w 634072"/>
                              <a:gd name="connsiteY1" fmla="*/ 13503 h 718008"/>
                              <a:gd name="connsiteX2" fmla="*/ 254314 w 634072"/>
                              <a:gd name="connsiteY2" fmla="*/ 42431 h 718008"/>
                              <a:gd name="connsiteX3" fmla="*/ 101914 w 634072"/>
                              <a:gd name="connsiteY3" fmla="*/ 147206 h 718008"/>
                              <a:gd name="connsiteX4" fmla="*/ 35239 w 634072"/>
                              <a:gd name="connsiteY4" fmla="*/ 237694 h 718008"/>
                              <a:gd name="connsiteX5" fmla="*/ 25714 w 634072"/>
                              <a:gd name="connsiteY5" fmla="*/ 318656 h 718008"/>
                              <a:gd name="connsiteX6" fmla="*/ 92389 w 634072"/>
                              <a:gd name="connsiteY6" fmla="*/ 347231 h 718008"/>
                              <a:gd name="connsiteX7" fmla="*/ 159064 w 634072"/>
                              <a:gd name="connsiteY7" fmla="*/ 251981 h 718008"/>
                              <a:gd name="connsiteX8" fmla="*/ 118401 w 634072"/>
                              <a:gd name="connsiteY8" fmla="*/ 315172 h 718008"/>
                              <a:gd name="connsiteX9" fmla="*/ 4102 w 634072"/>
                              <a:gd name="connsiteY9" fmla="*/ 453285 h 718008"/>
                              <a:gd name="connsiteX10" fmla="*/ 54289 w 634072"/>
                              <a:gd name="connsiteY10" fmla="*/ 547255 h 718008"/>
                              <a:gd name="connsiteX11" fmla="*/ 168589 w 634072"/>
                              <a:gd name="connsiteY11" fmla="*/ 471056 h 718008"/>
                              <a:gd name="connsiteX12" fmla="*/ 78101 w 634072"/>
                              <a:gd name="connsiteY12" fmla="*/ 566306 h 718008"/>
                              <a:gd name="connsiteX13" fmla="*/ 130489 w 634072"/>
                              <a:gd name="connsiteY13" fmla="*/ 652031 h 718008"/>
                              <a:gd name="connsiteX14" fmla="*/ 259076 w 634072"/>
                              <a:gd name="connsiteY14" fmla="*/ 623456 h 718008"/>
                              <a:gd name="connsiteX15" fmla="*/ 311464 w 634072"/>
                              <a:gd name="connsiteY15" fmla="*/ 566306 h 718008"/>
                              <a:gd name="connsiteX16" fmla="*/ 225739 w 634072"/>
                              <a:gd name="connsiteY16" fmla="*/ 690131 h 718008"/>
                              <a:gd name="connsiteX17" fmla="*/ 340039 w 634072"/>
                              <a:gd name="connsiteY17" fmla="*/ 709181 h 718008"/>
                              <a:gd name="connsiteX18" fmla="*/ 549589 w 634072"/>
                              <a:gd name="connsiteY18" fmla="*/ 575831 h 718008"/>
                              <a:gd name="connsiteX19" fmla="*/ 619759 w 634072"/>
                              <a:gd name="connsiteY19" fmla="*/ 386735 h 718008"/>
                              <a:gd name="connsiteX20" fmla="*/ 627677 w 634072"/>
                              <a:gd name="connsiteY20" fmla="*/ 322976 h 718008"/>
                              <a:gd name="connsiteX21" fmla="*/ 633947 w 634072"/>
                              <a:gd name="connsiteY21" fmla="*/ 216954 h 718008"/>
                              <a:gd name="connsiteX22" fmla="*/ 625789 w 634072"/>
                              <a:gd name="connsiteY22" fmla="*/ 99581 h 718008"/>
                              <a:gd name="connsiteX23" fmla="*/ 559114 w 634072"/>
                              <a:gd name="connsiteY23" fmla="*/ 51956 h 718008"/>
                              <a:gd name="connsiteX24" fmla="*/ 486463 w 634072"/>
                              <a:gd name="connsiteY24" fmla="*/ 10201 h 718008"/>
                              <a:gd name="connsiteX0" fmla="*/ 486463 w 634072"/>
                              <a:gd name="connsiteY0" fmla="*/ 3374 h 711181"/>
                              <a:gd name="connsiteX1" fmla="*/ 353475 w 634072"/>
                              <a:gd name="connsiteY1" fmla="*/ 6676 h 711181"/>
                              <a:gd name="connsiteX2" fmla="*/ 254314 w 634072"/>
                              <a:gd name="connsiteY2" fmla="*/ 35604 h 711181"/>
                              <a:gd name="connsiteX3" fmla="*/ 101914 w 634072"/>
                              <a:gd name="connsiteY3" fmla="*/ 140379 h 711181"/>
                              <a:gd name="connsiteX4" fmla="*/ 35239 w 634072"/>
                              <a:gd name="connsiteY4" fmla="*/ 230867 h 711181"/>
                              <a:gd name="connsiteX5" fmla="*/ 25714 w 634072"/>
                              <a:gd name="connsiteY5" fmla="*/ 311829 h 711181"/>
                              <a:gd name="connsiteX6" fmla="*/ 92389 w 634072"/>
                              <a:gd name="connsiteY6" fmla="*/ 340404 h 711181"/>
                              <a:gd name="connsiteX7" fmla="*/ 159064 w 634072"/>
                              <a:gd name="connsiteY7" fmla="*/ 245154 h 711181"/>
                              <a:gd name="connsiteX8" fmla="*/ 118401 w 634072"/>
                              <a:gd name="connsiteY8" fmla="*/ 308345 h 711181"/>
                              <a:gd name="connsiteX9" fmla="*/ 4102 w 634072"/>
                              <a:gd name="connsiteY9" fmla="*/ 446458 h 711181"/>
                              <a:gd name="connsiteX10" fmla="*/ 54289 w 634072"/>
                              <a:gd name="connsiteY10" fmla="*/ 540428 h 711181"/>
                              <a:gd name="connsiteX11" fmla="*/ 168589 w 634072"/>
                              <a:gd name="connsiteY11" fmla="*/ 464229 h 711181"/>
                              <a:gd name="connsiteX12" fmla="*/ 78101 w 634072"/>
                              <a:gd name="connsiteY12" fmla="*/ 559479 h 711181"/>
                              <a:gd name="connsiteX13" fmla="*/ 130489 w 634072"/>
                              <a:gd name="connsiteY13" fmla="*/ 645204 h 711181"/>
                              <a:gd name="connsiteX14" fmla="*/ 259076 w 634072"/>
                              <a:gd name="connsiteY14" fmla="*/ 616629 h 711181"/>
                              <a:gd name="connsiteX15" fmla="*/ 311464 w 634072"/>
                              <a:gd name="connsiteY15" fmla="*/ 559479 h 711181"/>
                              <a:gd name="connsiteX16" fmla="*/ 225739 w 634072"/>
                              <a:gd name="connsiteY16" fmla="*/ 683304 h 711181"/>
                              <a:gd name="connsiteX17" fmla="*/ 340039 w 634072"/>
                              <a:gd name="connsiteY17" fmla="*/ 702354 h 711181"/>
                              <a:gd name="connsiteX18" fmla="*/ 549589 w 634072"/>
                              <a:gd name="connsiteY18" fmla="*/ 569004 h 711181"/>
                              <a:gd name="connsiteX19" fmla="*/ 619759 w 634072"/>
                              <a:gd name="connsiteY19" fmla="*/ 379908 h 711181"/>
                              <a:gd name="connsiteX20" fmla="*/ 627677 w 634072"/>
                              <a:gd name="connsiteY20" fmla="*/ 316149 h 711181"/>
                              <a:gd name="connsiteX21" fmla="*/ 633947 w 634072"/>
                              <a:gd name="connsiteY21" fmla="*/ 210127 h 711181"/>
                              <a:gd name="connsiteX22" fmla="*/ 625789 w 634072"/>
                              <a:gd name="connsiteY22" fmla="*/ 92754 h 711181"/>
                              <a:gd name="connsiteX23" fmla="*/ 559114 w 634072"/>
                              <a:gd name="connsiteY23" fmla="*/ 45129 h 711181"/>
                              <a:gd name="connsiteX24" fmla="*/ 486463 w 634072"/>
                              <a:gd name="connsiteY24" fmla="*/ 3374 h 711181"/>
                              <a:gd name="connsiteX0" fmla="*/ 486463 w 634072"/>
                              <a:gd name="connsiteY0" fmla="*/ 5125 h 712932"/>
                              <a:gd name="connsiteX1" fmla="*/ 353475 w 634072"/>
                              <a:gd name="connsiteY1" fmla="*/ 8427 h 712932"/>
                              <a:gd name="connsiteX2" fmla="*/ 254314 w 634072"/>
                              <a:gd name="connsiteY2" fmla="*/ 37355 h 712932"/>
                              <a:gd name="connsiteX3" fmla="*/ 101914 w 634072"/>
                              <a:gd name="connsiteY3" fmla="*/ 142130 h 712932"/>
                              <a:gd name="connsiteX4" fmla="*/ 35239 w 634072"/>
                              <a:gd name="connsiteY4" fmla="*/ 232618 h 712932"/>
                              <a:gd name="connsiteX5" fmla="*/ 25714 w 634072"/>
                              <a:gd name="connsiteY5" fmla="*/ 313580 h 712932"/>
                              <a:gd name="connsiteX6" fmla="*/ 92389 w 634072"/>
                              <a:gd name="connsiteY6" fmla="*/ 342155 h 712932"/>
                              <a:gd name="connsiteX7" fmla="*/ 159064 w 634072"/>
                              <a:gd name="connsiteY7" fmla="*/ 246905 h 712932"/>
                              <a:gd name="connsiteX8" fmla="*/ 118401 w 634072"/>
                              <a:gd name="connsiteY8" fmla="*/ 310096 h 712932"/>
                              <a:gd name="connsiteX9" fmla="*/ 4102 w 634072"/>
                              <a:gd name="connsiteY9" fmla="*/ 448209 h 712932"/>
                              <a:gd name="connsiteX10" fmla="*/ 54289 w 634072"/>
                              <a:gd name="connsiteY10" fmla="*/ 542179 h 712932"/>
                              <a:gd name="connsiteX11" fmla="*/ 168589 w 634072"/>
                              <a:gd name="connsiteY11" fmla="*/ 465980 h 712932"/>
                              <a:gd name="connsiteX12" fmla="*/ 78101 w 634072"/>
                              <a:gd name="connsiteY12" fmla="*/ 561230 h 712932"/>
                              <a:gd name="connsiteX13" fmla="*/ 130489 w 634072"/>
                              <a:gd name="connsiteY13" fmla="*/ 646955 h 712932"/>
                              <a:gd name="connsiteX14" fmla="*/ 259076 w 634072"/>
                              <a:gd name="connsiteY14" fmla="*/ 618380 h 712932"/>
                              <a:gd name="connsiteX15" fmla="*/ 311464 w 634072"/>
                              <a:gd name="connsiteY15" fmla="*/ 561230 h 712932"/>
                              <a:gd name="connsiteX16" fmla="*/ 225739 w 634072"/>
                              <a:gd name="connsiteY16" fmla="*/ 685055 h 712932"/>
                              <a:gd name="connsiteX17" fmla="*/ 340039 w 634072"/>
                              <a:gd name="connsiteY17" fmla="*/ 704105 h 712932"/>
                              <a:gd name="connsiteX18" fmla="*/ 549589 w 634072"/>
                              <a:gd name="connsiteY18" fmla="*/ 570755 h 712932"/>
                              <a:gd name="connsiteX19" fmla="*/ 619759 w 634072"/>
                              <a:gd name="connsiteY19" fmla="*/ 381659 h 712932"/>
                              <a:gd name="connsiteX20" fmla="*/ 627677 w 634072"/>
                              <a:gd name="connsiteY20" fmla="*/ 317900 h 712932"/>
                              <a:gd name="connsiteX21" fmla="*/ 633947 w 634072"/>
                              <a:gd name="connsiteY21" fmla="*/ 211878 h 712932"/>
                              <a:gd name="connsiteX22" fmla="*/ 625789 w 634072"/>
                              <a:gd name="connsiteY22" fmla="*/ 94505 h 712932"/>
                              <a:gd name="connsiteX23" fmla="*/ 559114 w 634072"/>
                              <a:gd name="connsiteY23" fmla="*/ 46880 h 712932"/>
                              <a:gd name="connsiteX24" fmla="*/ 486463 w 634072"/>
                              <a:gd name="connsiteY24" fmla="*/ 5125 h 71293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634072" h="712932">
                                <a:moveTo>
                                  <a:pt x="486463" y="5125"/>
                                </a:moveTo>
                                <a:cubicBezTo>
                                  <a:pt x="452190" y="-1284"/>
                                  <a:pt x="402079" y="-3208"/>
                                  <a:pt x="353475" y="8427"/>
                                </a:cubicBezTo>
                                <a:cubicBezTo>
                                  <a:pt x="304871" y="20062"/>
                                  <a:pt x="296241" y="15071"/>
                                  <a:pt x="254314" y="37355"/>
                                </a:cubicBezTo>
                                <a:cubicBezTo>
                                  <a:pt x="212387" y="59639"/>
                                  <a:pt x="138426" y="109586"/>
                                  <a:pt x="101914" y="142130"/>
                                </a:cubicBezTo>
                                <a:cubicBezTo>
                                  <a:pt x="65402" y="174674"/>
                                  <a:pt x="47939" y="204043"/>
                                  <a:pt x="35239" y="232618"/>
                                </a:cubicBezTo>
                                <a:cubicBezTo>
                                  <a:pt x="22539" y="261193"/>
                                  <a:pt x="16189" y="295324"/>
                                  <a:pt x="25714" y="313580"/>
                                </a:cubicBezTo>
                                <a:cubicBezTo>
                                  <a:pt x="35239" y="331836"/>
                                  <a:pt x="70164" y="353267"/>
                                  <a:pt x="92389" y="342155"/>
                                </a:cubicBezTo>
                                <a:cubicBezTo>
                                  <a:pt x="114614" y="331043"/>
                                  <a:pt x="154729" y="252248"/>
                                  <a:pt x="159064" y="246905"/>
                                </a:cubicBezTo>
                                <a:cubicBezTo>
                                  <a:pt x="163399" y="241562"/>
                                  <a:pt x="142641" y="291627"/>
                                  <a:pt x="118401" y="310096"/>
                                </a:cubicBezTo>
                                <a:cubicBezTo>
                                  <a:pt x="94161" y="328566"/>
                                  <a:pt x="21137" y="411910"/>
                                  <a:pt x="4102" y="448209"/>
                                </a:cubicBezTo>
                                <a:cubicBezTo>
                                  <a:pt x="-12933" y="484508"/>
                                  <a:pt x="26874" y="539217"/>
                                  <a:pt x="54289" y="542179"/>
                                </a:cubicBezTo>
                                <a:cubicBezTo>
                                  <a:pt x="81704" y="545141"/>
                                  <a:pt x="164620" y="462805"/>
                                  <a:pt x="168589" y="465980"/>
                                </a:cubicBezTo>
                                <a:cubicBezTo>
                                  <a:pt x="172558" y="469155"/>
                                  <a:pt x="84451" y="531068"/>
                                  <a:pt x="78101" y="561230"/>
                                </a:cubicBezTo>
                                <a:cubicBezTo>
                                  <a:pt x="71751" y="591392"/>
                                  <a:pt x="100327" y="637430"/>
                                  <a:pt x="130489" y="646955"/>
                                </a:cubicBezTo>
                                <a:cubicBezTo>
                                  <a:pt x="160651" y="656480"/>
                                  <a:pt x="228914" y="632667"/>
                                  <a:pt x="259076" y="618380"/>
                                </a:cubicBezTo>
                                <a:cubicBezTo>
                                  <a:pt x="289238" y="604093"/>
                                  <a:pt x="317020" y="550118"/>
                                  <a:pt x="311464" y="561230"/>
                                </a:cubicBezTo>
                                <a:cubicBezTo>
                                  <a:pt x="305908" y="572343"/>
                                  <a:pt x="220977" y="661243"/>
                                  <a:pt x="225739" y="685055"/>
                                </a:cubicBezTo>
                                <a:cubicBezTo>
                                  <a:pt x="230501" y="708867"/>
                                  <a:pt x="286064" y="723155"/>
                                  <a:pt x="340039" y="704105"/>
                                </a:cubicBezTo>
                                <a:cubicBezTo>
                                  <a:pt x="394014" y="685055"/>
                                  <a:pt x="502969" y="624496"/>
                                  <a:pt x="549589" y="570755"/>
                                </a:cubicBezTo>
                                <a:cubicBezTo>
                                  <a:pt x="596209" y="517014"/>
                                  <a:pt x="606744" y="423802"/>
                                  <a:pt x="619759" y="381659"/>
                                </a:cubicBezTo>
                                <a:cubicBezTo>
                                  <a:pt x="632774" y="339517"/>
                                  <a:pt x="627677" y="317900"/>
                                  <a:pt x="627677" y="317900"/>
                                </a:cubicBezTo>
                                <a:cubicBezTo>
                                  <a:pt x="627221" y="293524"/>
                                  <a:pt x="634403" y="236254"/>
                                  <a:pt x="633947" y="211878"/>
                                </a:cubicBezTo>
                                <a:cubicBezTo>
                                  <a:pt x="632359" y="180128"/>
                                  <a:pt x="638489" y="124668"/>
                                  <a:pt x="625789" y="94505"/>
                                </a:cubicBezTo>
                                <a:cubicBezTo>
                                  <a:pt x="613089" y="64343"/>
                                  <a:pt x="582335" y="61777"/>
                                  <a:pt x="559114" y="46880"/>
                                </a:cubicBezTo>
                                <a:cubicBezTo>
                                  <a:pt x="535893" y="31983"/>
                                  <a:pt x="520736" y="11534"/>
                                  <a:pt x="486463" y="51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56" name="Group 155">
                          <a:extLst>
                            <a:ext uri="{FF2B5EF4-FFF2-40B4-BE49-F238E27FC236}">
                              <a16:creationId xmlns:a16="http://schemas.microsoft.com/office/drawing/2014/main" id="{C6CD628A-1C1C-4DD4-86E4-56F6021C45F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1045049">
                          <a:off x="7234121" y="3056966"/>
                          <a:ext cx="330249" cy="999493"/>
                          <a:chOff x="7308097" y="3121001"/>
                          <a:chExt cx="307239" cy="1045472"/>
                        </a:xfrm>
                      </p:grpSpPr>
                      <p:sp>
                        <p:nvSpPr>
                          <p:cNvPr id="162" name="Rectangle: Rounded Corners 161">
                            <a:extLst>
                              <a:ext uri="{FF2B5EF4-FFF2-40B4-BE49-F238E27FC236}">
                                <a16:creationId xmlns:a16="http://schemas.microsoft.com/office/drawing/2014/main" id="{3569C04E-00AA-4A9C-A6C8-B5D40A9E4A9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54951">
                            <a:off x="7308097" y="3121001"/>
                            <a:ext cx="307239" cy="547318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63" name="Rectangle: Rounded Corners 162">
                            <a:extLst>
                              <a:ext uri="{FF2B5EF4-FFF2-40B4-BE49-F238E27FC236}">
                                <a16:creationId xmlns:a16="http://schemas.microsoft.com/office/drawing/2014/main" id="{84E65E81-7EEE-46E4-88F8-7E2DAF0CB32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54951">
                            <a:off x="7332936" y="3563741"/>
                            <a:ext cx="194168" cy="602732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157" name="Oval 156">
                          <a:extLst>
                            <a:ext uri="{FF2B5EF4-FFF2-40B4-BE49-F238E27FC236}">
                              <a16:creationId xmlns:a16="http://schemas.microsoft.com/office/drawing/2014/main" id="{6CAF1FDE-AB57-43FC-89F4-4ECDC7BED1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40443" y="966332"/>
                          <a:ext cx="1899058" cy="1960317"/>
                        </a:xfrm>
                        <a:prstGeom prst="ellipse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58" name="Oval 157">
                          <a:extLst>
                            <a:ext uri="{FF2B5EF4-FFF2-40B4-BE49-F238E27FC236}">
                              <a16:creationId xmlns:a16="http://schemas.microsoft.com/office/drawing/2014/main" id="{4635291D-EA38-4F6E-A961-63E76610B2D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78977" y="1739938"/>
                          <a:ext cx="251577" cy="328337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59" name="Oval 158">
                          <a:extLst>
                            <a:ext uri="{FF2B5EF4-FFF2-40B4-BE49-F238E27FC236}">
                              <a16:creationId xmlns:a16="http://schemas.microsoft.com/office/drawing/2014/main" id="{A09F957A-602F-42DE-9041-BFAD0A671E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51953" y="1832479"/>
                          <a:ext cx="151788" cy="166131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60" name="Oval 159">
                          <a:extLst>
                            <a:ext uri="{FF2B5EF4-FFF2-40B4-BE49-F238E27FC236}">
                              <a16:creationId xmlns:a16="http://schemas.microsoft.com/office/drawing/2014/main" id="{3DFE02BC-A121-40DA-983E-EBB8AB1806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6525264" y="1736951"/>
                          <a:ext cx="251577" cy="328337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61" name="Oval 160">
                          <a:extLst>
                            <a:ext uri="{FF2B5EF4-FFF2-40B4-BE49-F238E27FC236}">
                              <a16:creationId xmlns:a16="http://schemas.microsoft.com/office/drawing/2014/main" id="{CD51C540-64E0-4D68-BC02-0FD5532174F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6569287" y="1829583"/>
                          <a:ext cx="151788" cy="166131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136" name="Freeform: Shape 135">
                      <a:extLst>
                        <a:ext uri="{FF2B5EF4-FFF2-40B4-BE49-F238E27FC236}">
                          <a16:creationId xmlns:a16="http://schemas.microsoft.com/office/drawing/2014/main" id="{9757FF23-DCBD-4AA8-970B-8376AB7D3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0910" y="3396662"/>
                      <a:ext cx="888649" cy="493128"/>
                    </a:xfrm>
                    <a:custGeom>
                      <a:avLst/>
                      <a:gdLst>
                        <a:gd name="connsiteX0" fmla="*/ 493054 w 983232"/>
                        <a:gd name="connsiteY0" fmla="*/ 0 h 427405"/>
                        <a:gd name="connsiteX1" fmla="*/ 958950 w 983232"/>
                        <a:gd name="connsiteY1" fmla="*/ 318778 h 427405"/>
                        <a:gd name="connsiteX2" fmla="*/ 983232 w 983232"/>
                        <a:gd name="connsiteY2" fmla="*/ 399526 h 427405"/>
                        <a:gd name="connsiteX3" fmla="*/ 971952 w 983232"/>
                        <a:gd name="connsiteY3" fmla="*/ 405978 h 427405"/>
                        <a:gd name="connsiteX4" fmla="*/ 909856 w 983232"/>
                        <a:gd name="connsiteY4" fmla="*/ 416614 h 427405"/>
                        <a:gd name="connsiteX5" fmla="*/ 750326 w 983232"/>
                        <a:gd name="connsiteY5" fmla="*/ 281273 h 427405"/>
                        <a:gd name="connsiteX6" fmla="*/ 762083 w 983232"/>
                        <a:gd name="connsiteY6" fmla="*/ 231868 h 427405"/>
                        <a:gd name="connsiteX7" fmla="*/ 710435 w 983232"/>
                        <a:gd name="connsiteY7" fmla="*/ 223198 h 427405"/>
                        <a:gd name="connsiteX8" fmla="*/ 650915 w 983232"/>
                        <a:gd name="connsiteY8" fmla="*/ 182448 h 427405"/>
                        <a:gd name="connsiteX9" fmla="*/ 646188 w 983232"/>
                        <a:gd name="connsiteY9" fmla="*/ 169580 h 427405"/>
                        <a:gd name="connsiteX10" fmla="*/ 602012 w 983232"/>
                        <a:gd name="connsiteY10" fmla="*/ 176996 h 427405"/>
                        <a:gd name="connsiteX11" fmla="*/ 506353 w 983232"/>
                        <a:gd name="connsiteY11" fmla="*/ 144053 h 427405"/>
                        <a:gd name="connsiteX12" fmla="*/ 501015 w 983232"/>
                        <a:gd name="connsiteY12" fmla="*/ 137470 h 427405"/>
                        <a:gd name="connsiteX13" fmla="*/ 495003 w 983232"/>
                        <a:gd name="connsiteY13" fmla="*/ 144885 h 427405"/>
                        <a:gd name="connsiteX14" fmla="*/ 399344 w 983232"/>
                        <a:gd name="connsiteY14" fmla="*/ 177828 h 427405"/>
                        <a:gd name="connsiteX15" fmla="*/ 355361 w 983232"/>
                        <a:gd name="connsiteY15" fmla="*/ 170444 h 427405"/>
                        <a:gd name="connsiteX16" fmla="*/ 339322 w 983232"/>
                        <a:gd name="connsiteY16" fmla="*/ 214100 h 427405"/>
                        <a:gd name="connsiteX17" fmla="*/ 279801 w 983232"/>
                        <a:gd name="connsiteY17" fmla="*/ 254849 h 427405"/>
                        <a:gd name="connsiteX18" fmla="*/ 232448 w 983232"/>
                        <a:gd name="connsiteY18" fmla="*/ 262798 h 427405"/>
                        <a:gd name="connsiteX19" fmla="*/ 242674 w 983232"/>
                        <a:gd name="connsiteY19" fmla="*/ 301828 h 427405"/>
                        <a:gd name="connsiteX20" fmla="*/ 79698 w 983232"/>
                        <a:gd name="connsiteY20" fmla="*/ 427405 h 427405"/>
                        <a:gd name="connsiteX21" fmla="*/ 16260 w 983232"/>
                        <a:gd name="connsiteY21" fmla="*/ 417537 h 427405"/>
                        <a:gd name="connsiteX22" fmla="*/ 0 w 983232"/>
                        <a:gd name="connsiteY22" fmla="*/ 409090 h 427405"/>
                        <a:gd name="connsiteX23" fmla="*/ 27158 w 983232"/>
                        <a:gd name="connsiteY23" fmla="*/ 318778 h 427405"/>
                        <a:gd name="connsiteX24" fmla="*/ 493054 w 983232"/>
                        <a:gd name="connsiteY24" fmla="*/ 0 h 4274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983232" h="427405">
                          <a:moveTo>
                            <a:pt x="493054" y="0"/>
                          </a:moveTo>
                          <a:cubicBezTo>
                            <a:pt x="702493" y="0"/>
                            <a:pt x="882191" y="131446"/>
                            <a:pt x="958950" y="318778"/>
                          </a:cubicBezTo>
                          <a:lnTo>
                            <a:pt x="983232" y="399526"/>
                          </a:lnTo>
                          <a:lnTo>
                            <a:pt x="971952" y="405978"/>
                          </a:lnTo>
                          <a:cubicBezTo>
                            <a:pt x="952867" y="412827"/>
                            <a:pt x="931883" y="416614"/>
                            <a:pt x="909856" y="416614"/>
                          </a:cubicBezTo>
                          <a:cubicBezTo>
                            <a:pt x="821750" y="416614"/>
                            <a:pt x="750326" y="356019"/>
                            <a:pt x="750326" y="281273"/>
                          </a:cubicBezTo>
                          <a:lnTo>
                            <a:pt x="762083" y="231868"/>
                          </a:lnTo>
                          <a:lnTo>
                            <a:pt x="710435" y="223198"/>
                          </a:lnTo>
                          <a:cubicBezTo>
                            <a:pt x="686157" y="214660"/>
                            <a:pt x="665501" y="200399"/>
                            <a:pt x="650915" y="182448"/>
                          </a:cubicBezTo>
                          <a:lnTo>
                            <a:pt x="646188" y="169580"/>
                          </a:lnTo>
                          <a:lnTo>
                            <a:pt x="602012" y="176996"/>
                          </a:lnTo>
                          <a:cubicBezTo>
                            <a:pt x="564655" y="176996"/>
                            <a:pt x="530834" y="164407"/>
                            <a:pt x="506353" y="144053"/>
                          </a:cubicBezTo>
                          <a:lnTo>
                            <a:pt x="501015" y="137470"/>
                          </a:lnTo>
                          <a:lnTo>
                            <a:pt x="495003" y="144885"/>
                          </a:lnTo>
                          <a:cubicBezTo>
                            <a:pt x="470522" y="165238"/>
                            <a:pt x="436701" y="177828"/>
                            <a:pt x="399344" y="177828"/>
                          </a:cubicBezTo>
                          <a:lnTo>
                            <a:pt x="355361" y="170444"/>
                          </a:lnTo>
                          <a:lnTo>
                            <a:pt x="339322" y="214100"/>
                          </a:lnTo>
                          <a:cubicBezTo>
                            <a:pt x="324735" y="232050"/>
                            <a:pt x="304078" y="246312"/>
                            <a:pt x="279801" y="254849"/>
                          </a:cubicBezTo>
                          <a:lnTo>
                            <a:pt x="232448" y="262798"/>
                          </a:lnTo>
                          <a:lnTo>
                            <a:pt x="242674" y="301828"/>
                          </a:lnTo>
                          <a:cubicBezTo>
                            <a:pt x="242674" y="371183"/>
                            <a:pt x="169707" y="427405"/>
                            <a:pt x="79698" y="427405"/>
                          </a:cubicBezTo>
                          <a:cubicBezTo>
                            <a:pt x="57196" y="427405"/>
                            <a:pt x="35759" y="423891"/>
                            <a:pt x="16260" y="417537"/>
                          </a:cubicBezTo>
                          <a:lnTo>
                            <a:pt x="0" y="409090"/>
                          </a:lnTo>
                          <a:lnTo>
                            <a:pt x="27158" y="318778"/>
                          </a:lnTo>
                          <a:cubicBezTo>
                            <a:pt x="103917" y="131446"/>
                            <a:pt x="283615" y="0"/>
                            <a:pt x="493054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2309C2D9-D87A-4864-9314-71721BC49B7D}"/>
                      </a:ext>
                    </a:extLst>
                  </p:cNvPr>
                  <p:cNvSpPr/>
                  <p:nvPr/>
                </p:nvSpPr>
                <p:spPr>
                  <a:xfrm rot="21013598">
                    <a:off x="6731003" y="5219736"/>
                    <a:ext cx="144096" cy="170544"/>
                  </a:xfrm>
                  <a:custGeom>
                    <a:avLst/>
                    <a:gdLst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03557 w 681406"/>
                      <a:gd name="connsiteY8" fmla="*/ 326073 h 709978"/>
                      <a:gd name="connsiteX9" fmla="*/ 8307 w 681406"/>
                      <a:gd name="connsiteY9" fmla="*/ 392748 h 709978"/>
                      <a:gd name="connsiteX10" fmla="*/ 17832 w 681406"/>
                      <a:gd name="connsiteY10" fmla="*/ 516573 h 709978"/>
                      <a:gd name="connsiteX11" fmla="*/ 122607 w 681406"/>
                      <a:gd name="connsiteY11" fmla="*/ 535623 h 709978"/>
                      <a:gd name="connsiteX12" fmla="*/ 227382 w 681406"/>
                      <a:gd name="connsiteY12" fmla="*/ 497523 h 709978"/>
                      <a:gd name="connsiteX13" fmla="*/ 122607 w 681406"/>
                      <a:gd name="connsiteY13" fmla="*/ 621348 h 709978"/>
                      <a:gd name="connsiteX14" fmla="*/ 170232 w 681406"/>
                      <a:gd name="connsiteY14" fmla="*/ 640398 h 709978"/>
                      <a:gd name="connsiteX15" fmla="*/ 303582 w 681406"/>
                      <a:gd name="connsiteY15" fmla="*/ 630873 h 709978"/>
                      <a:gd name="connsiteX16" fmla="*/ 351207 w 681406"/>
                      <a:gd name="connsiteY16" fmla="*/ 554673 h 709978"/>
                      <a:gd name="connsiteX17" fmla="*/ 246432 w 681406"/>
                      <a:gd name="connsiteY17" fmla="*/ 688023 h 709978"/>
                      <a:gd name="connsiteX18" fmla="*/ 379782 w 681406"/>
                      <a:gd name="connsiteY18" fmla="*/ 697548 h 709978"/>
                      <a:gd name="connsiteX19" fmla="*/ 589332 w 681406"/>
                      <a:gd name="connsiteY19" fmla="*/ 564198 h 709978"/>
                      <a:gd name="connsiteX20" fmla="*/ 675057 w 681406"/>
                      <a:gd name="connsiteY20" fmla="*/ 373698 h 709978"/>
                      <a:gd name="connsiteX21" fmla="*/ 675057 w 681406"/>
                      <a:gd name="connsiteY21" fmla="*/ 278448 h 709978"/>
                      <a:gd name="connsiteX22" fmla="*/ 675057 w 681406"/>
                      <a:gd name="connsiteY22" fmla="*/ 221298 h 709978"/>
                      <a:gd name="connsiteX23" fmla="*/ 636957 w 681406"/>
                      <a:gd name="connsiteY23" fmla="*/ 230823 h 709978"/>
                      <a:gd name="connsiteX24" fmla="*/ 665532 w 681406"/>
                      <a:gd name="connsiteY24" fmla="*/ 87948 h 709978"/>
                      <a:gd name="connsiteX25" fmla="*/ 598857 w 681406"/>
                      <a:gd name="connsiteY25" fmla="*/ 40323 h 709978"/>
                      <a:gd name="connsiteX26" fmla="*/ 455982 w 681406"/>
                      <a:gd name="connsiteY26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08332 w 681406"/>
                      <a:gd name="connsiteY13" fmla="*/ 4594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4558 w 679982"/>
                      <a:gd name="connsiteY0" fmla="*/ 2223 h 709978"/>
                      <a:gd name="connsiteX1" fmla="*/ 416458 w 679982"/>
                      <a:gd name="connsiteY1" fmla="*/ 106998 h 709978"/>
                      <a:gd name="connsiteX2" fmla="*/ 292633 w 679982"/>
                      <a:gd name="connsiteY2" fmla="*/ 30798 h 709978"/>
                      <a:gd name="connsiteX3" fmla="*/ 140233 w 679982"/>
                      <a:gd name="connsiteY3" fmla="*/ 135573 h 709978"/>
                      <a:gd name="connsiteX4" fmla="*/ 73558 w 679982"/>
                      <a:gd name="connsiteY4" fmla="*/ 226061 h 709978"/>
                      <a:gd name="connsiteX5" fmla="*/ 64033 w 679982"/>
                      <a:gd name="connsiteY5" fmla="*/ 307023 h 709978"/>
                      <a:gd name="connsiteX6" fmla="*/ 130708 w 679982"/>
                      <a:gd name="connsiteY6" fmla="*/ 335598 h 709978"/>
                      <a:gd name="connsiteX7" fmla="*/ 197383 w 679982"/>
                      <a:gd name="connsiteY7" fmla="*/ 240348 h 709978"/>
                      <a:gd name="connsiteX8" fmla="*/ 156720 w 679982"/>
                      <a:gd name="connsiteY8" fmla="*/ 303539 h 709978"/>
                      <a:gd name="connsiteX9" fmla="*/ 102133 w 679982"/>
                      <a:gd name="connsiteY9" fmla="*/ 326073 h 709978"/>
                      <a:gd name="connsiteX10" fmla="*/ 6883 w 679982"/>
                      <a:gd name="connsiteY10" fmla="*/ 392748 h 709978"/>
                      <a:gd name="connsiteX11" fmla="*/ 16408 w 679982"/>
                      <a:gd name="connsiteY11" fmla="*/ 516573 h 709978"/>
                      <a:gd name="connsiteX12" fmla="*/ 87845 w 679982"/>
                      <a:gd name="connsiteY12" fmla="*/ 516573 h 709978"/>
                      <a:gd name="connsiteX13" fmla="*/ 206908 w 679982"/>
                      <a:gd name="connsiteY13" fmla="*/ 459423 h 709978"/>
                      <a:gd name="connsiteX14" fmla="*/ 121183 w 679982"/>
                      <a:gd name="connsiteY14" fmla="*/ 621348 h 709978"/>
                      <a:gd name="connsiteX15" fmla="*/ 168808 w 679982"/>
                      <a:gd name="connsiteY15" fmla="*/ 640398 h 709978"/>
                      <a:gd name="connsiteX16" fmla="*/ 302158 w 679982"/>
                      <a:gd name="connsiteY16" fmla="*/ 630873 h 709978"/>
                      <a:gd name="connsiteX17" fmla="*/ 349783 w 679982"/>
                      <a:gd name="connsiteY17" fmla="*/ 554673 h 709978"/>
                      <a:gd name="connsiteX18" fmla="*/ 245008 w 679982"/>
                      <a:gd name="connsiteY18" fmla="*/ 688023 h 709978"/>
                      <a:gd name="connsiteX19" fmla="*/ 378358 w 679982"/>
                      <a:gd name="connsiteY19" fmla="*/ 697548 h 709978"/>
                      <a:gd name="connsiteX20" fmla="*/ 587908 w 679982"/>
                      <a:gd name="connsiteY20" fmla="*/ 564198 h 709978"/>
                      <a:gd name="connsiteX21" fmla="*/ 673633 w 679982"/>
                      <a:gd name="connsiteY21" fmla="*/ 373698 h 709978"/>
                      <a:gd name="connsiteX22" fmla="*/ 673633 w 679982"/>
                      <a:gd name="connsiteY22" fmla="*/ 278448 h 709978"/>
                      <a:gd name="connsiteX23" fmla="*/ 673633 w 679982"/>
                      <a:gd name="connsiteY23" fmla="*/ 221298 h 709978"/>
                      <a:gd name="connsiteX24" fmla="*/ 635533 w 679982"/>
                      <a:gd name="connsiteY24" fmla="*/ 230823 h 709978"/>
                      <a:gd name="connsiteX25" fmla="*/ 664108 w 679982"/>
                      <a:gd name="connsiteY25" fmla="*/ 87948 h 709978"/>
                      <a:gd name="connsiteX26" fmla="*/ 597433 w 679982"/>
                      <a:gd name="connsiteY26" fmla="*/ 40323 h 709978"/>
                      <a:gd name="connsiteX27" fmla="*/ 454558 w 679982"/>
                      <a:gd name="connsiteY27" fmla="*/ 2223 h 709978"/>
                      <a:gd name="connsiteX0" fmla="*/ 455545 w 680969"/>
                      <a:gd name="connsiteY0" fmla="*/ 2223 h 709978"/>
                      <a:gd name="connsiteX1" fmla="*/ 417445 w 680969"/>
                      <a:gd name="connsiteY1" fmla="*/ 106998 h 709978"/>
                      <a:gd name="connsiteX2" fmla="*/ 293620 w 680969"/>
                      <a:gd name="connsiteY2" fmla="*/ 30798 h 709978"/>
                      <a:gd name="connsiteX3" fmla="*/ 141220 w 680969"/>
                      <a:gd name="connsiteY3" fmla="*/ 135573 h 709978"/>
                      <a:gd name="connsiteX4" fmla="*/ 74545 w 680969"/>
                      <a:gd name="connsiteY4" fmla="*/ 226061 h 709978"/>
                      <a:gd name="connsiteX5" fmla="*/ 65020 w 680969"/>
                      <a:gd name="connsiteY5" fmla="*/ 307023 h 709978"/>
                      <a:gd name="connsiteX6" fmla="*/ 131695 w 680969"/>
                      <a:gd name="connsiteY6" fmla="*/ 335598 h 709978"/>
                      <a:gd name="connsiteX7" fmla="*/ 198370 w 680969"/>
                      <a:gd name="connsiteY7" fmla="*/ 240348 h 709978"/>
                      <a:gd name="connsiteX8" fmla="*/ 157707 w 680969"/>
                      <a:gd name="connsiteY8" fmla="*/ 303539 h 709978"/>
                      <a:gd name="connsiteX9" fmla="*/ 103120 w 680969"/>
                      <a:gd name="connsiteY9" fmla="*/ 326073 h 709978"/>
                      <a:gd name="connsiteX10" fmla="*/ 7870 w 680969"/>
                      <a:gd name="connsiteY10" fmla="*/ 392748 h 709978"/>
                      <a:gd name="connsiteX11" fmla="*/ 17395 w 680969"/>
                      <a:gd name="connsiteY11" fmla="*/ 516573 h 709978"/>
                      <a:gd name="connsiteX12" fmla="*/ 112645 w 680969"/>
                      <a:gd name="connsiteY12" fmla="*/ 516573 h 709978"/>
                      <a:gd name="connsiteX13" fmla="*/ 207895 w 680969"/>
                      <a:gd name="connsiteY13" fmla="*/ 459423 h 709978"/>
                      <a:gd name="connsiteX14" fmla="*/ 122170 w 680969"/>
                      <a:gd name="connsiteY14" fmla="*/ 621348 h 709978"/>
                      <a:gd name="connsiteX15" fmla="*/ 169795 w 680969"/>
                      <a:gd name="connsiteY15" fmla="*/ 640398 h 709978"/>
                      <a:gd name="connsiteX16" fmla="*/ 303145 w 680969"/>
                      <a:gd name="connsiteY16" fmla="*/ 630873 h 709978"/>
                      <a:gd name="connsiteX17" fmla="*/ 350770 w 680969"/>
                      <a:gd name="connsiteY17" fmla="*/ 554673 h 709978"/>
                      <a:gd name="connsiteX18" fmla="*/ 245995 w 680969"/>
                      <a:gd name="connsiteY18" fmla="*/ 688023 h 709978"/>
                      <a:gd name="connsiteX19" fmla="*/ 379345 w 680969"/>
                      <a:gd name="connsiteY19" fmla="*/ 697548 h 709978"/>
                      <a:gd name="connsiteX20" fmla="*/ 588895 w 680969"/>
                      <a:gd name="connsiteY20" fmla="*/ 564198 h 709978"/>
                      <a:gd name="connsiteX21" fmla="*/ 674620 w 680969"/>
                      <a:gd name="connsiteY21" fmla="*/ 373698 h 709978"/>
                      <a:gd name="connsiteX22" fmla="*/ 674620 w 680969"/>
                      <a:gd name="connsiteY22" fmla="*/ 278448 h 709978"/>
                      <a:gd name="connsiteX23" fmla="*/ 674620 w 680969"/>
                      <a:gd name="connsiteY23" fmla="*/ 221298 h 709978"/>
                      <a:gd name="connsiteX24" fmla="*/ 636520 w 680969"/>
                      <a:gd name="connsiteY24" fmla="*/ 230823 h 709978"/>
                      <a:gd name="connsiteX25" fmla="*/ 665095 w 680969"/>
                      <a:gd name="connsiteY25" fmla="*/ 87948 h 709978"/>
                      <a:gd name="connsiteX26" fmla="*/ 598420 w 680969"/>
                      <a:gd name="connsiteY26" fmla="*/ 40323 h 709978"/>
                      <a:gd name="connsiteX27" fmla="*/ 455545 w 680969"/>
                      <a:gd name="connsiteY27" fmla="*/ 2223 h 709978"/>
                      <a:gd name="connsiteX0" fmla="*/ 460771 w 686195"/>
                      <a:gd name="connsiteY0" fmla="*/ 2223 h 709978"/>
                      <a:gd name="connsiteX1" fmla="*/ 422671 w 686195"/>
                      <a:gd name="connsiteY1" fmla="*/ 106998 h 709978"/>
                      <a:gd name="connsiteX2" fmla="*/ 298846 w 686195"/>
                      <a:gd name="connsiteY2" fmla="*/ 30798 h 709978"/>
                      <a:gd name="connsiteX3" fmla="*/ 146446 w 686195"/>
                      <a:gd name="connsiteY3" fmla="*/ 135573 h 709978"/>
                      <a:gd name="connsiteX4" fmla="*/ 79771 w 686195"/>
                      <a:gd name="connsiteY4" fmla="*/ 226061 h 709978"/>
                      <a:gd name="connsiteX5" fmla="*/ 70246 w 686195"/>
                      <a:gd name="connsiteY5" fmla="*/ 307023 h 709978"/>
                      <a:gd name="connsiteX6" fmla="*/ 136921 w 686195"/>
                      <a:gd name="connsiteY6" fmla="*/ 335598 h 709978"/>
                      <a:gd name="connsiteX7" fmla="*/ 203596 w 686195"/>
                      <a:gd name="connsiteY7" fmla="*/ 240348 h 709978"/>
                      <a:gd name="connsiteX8" fmla="*/ 162933 w 686195"/>
                      <a:gd name="connsiteY8" fmla="*/ 303539 h 709978"/>
                      <a:gd name="connsiteX9" fmla="*/ 108346 w 686195"/>
                      <a:gd name="connsiteY9" fmla="*/ 326073 h 709978"/>
                      <a:gd name="connsiteX10" fmla="*/ 13096 w 686195"/>
                      <a:gd name="connsiteY10" fmla="*/ 392748 h 709978"/>
                      <a:gd name="connsiteX11" fmla="*/ 22621 w 686195"/>
                      <a:gd name="connsiteY11" fmla="*/ 516573 h 709978"/>
                      <a:gd name="connsiteX12" fmla="*/ 213121 w 686195"/>
                      <a:gd name="connsiteY12" fmla="*/ 459423 h 709978"/>
                      <a:gd name="connsiteX13" fmla="*/ 127396 w 686195"/>
                      <a:gd name="connsiteY13" fmla="*/ 621348 h 709978"/>
                      <a:gd name="connsiteX14" fmla="*/ 175021 w 686195"/>
                      <a:gd name="connsiteY14" fmla="*/ 640398 h 709978"/>
                      <a:gd name="connsiteX15" fmla="*/ 308371 w 686195"/>
                      <a:gd name="connsiteY15" fmla="*/ 630873 h 709978"/>
                      <a:gd name="connsiteX16" fmla="*/ 355996 w 686195"/>
                      <a:gd name="connsiteY16" fmla="*/ 554673 h 709978"/>
                      <a:gd name="connsiteX17" fmla="*/ 251221 w 686195"/>
                      <a:gd name="connsiteY17" fmla="*/ 688023 h 709978"/>
                      <a:gd name="connsiteX18" fmla="*/ 384571 w 686195"/>
                      <a:gd name="connsiteY18" fmla="*/ 697548 h 709978"/>
                      <a:gd name="connsiteX19" fmla="*/ 594121 w 686195"/>
                      <a:gd name="connsiteY19" fmla="*/ 564198 h 709978"/>
                      <a:gd name="connsiteX20" fmla="*/ 679846 w 686195"/>
                      <a:gd name="connsiteY20" fmla="*/ 373698 h 709978"/>
                      <a:gd name="connsiteX21" fmla="*/ 679846 w 686195"/>
                      <a:gd name="connsiteY21" fmla="*/ 278448 h 709978"/>
                      <a:gd name="connsiteX22" fmla="*/ 679846 w 686195"/>
                      <a:gd name="connsiteY22" fmla="*/ 221298 h 709978"/>
                      <a:gd name="connsiteX23" fmla="*/ 641746 w 686195"/>
                      <a:gd name="connsiteY23" fmla="*/ 230823 h 709978"/>
                      <a:gd name="connsiteX24" fmla="*/ 670321 w 686195"/>
                      <a:gd name="connsiteY24" fmla="*/ 87948 h 709978"/>
                      <a:gd name="connsiteX25" fmla="*/ 603646 w 686195"/>
                      <a:gd name="connsiteY25" fmla="*/ 40323 h 709978"/>
                      <a:gd name="connsiteX26" fmla="*/ 460771 w 686195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5913 w 674712"/>
                      <a:gd name="connsiteY13" fmla="*/ 621348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2125 w 674712"/>
                      <a:gd name="connsiteY15" fmla="*/ 61182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6375"/>
                      <a:gd name="connsiteX1" fmla="*/ 411188 w 674712"/>
                      <a:gd name="connsiteY1" fmla="*/ 106998 h 706375"/>
                      <a:gd name="connsiteX2" fmla="*/ 287363 w 674712"/>
                      <a:gd name="connsiteY2" fmla="*/ 30798 h 706375"/>
                      <a:gd name="connsiteX3" fmla="*/ 134963 w 674712"/>
                      <a:gd name="connsiteY3" fmla="*/ 135573 h 706375"/>
                      <a:gd name="connsiteX4" fmla="*/ 68288 w 674712"/>
                      <a:gd name="connsiteY4" fmla="*/ 226061 h 706375"/>
                      <a:gd name="connsiteX5" fmla="*/ 58763 w 674712"/>
                      <a:gd name="connsiteY5" fmla="*/ 307023 h 706375"/>
                      <a:gd name="connsiteX6" fmla="*/ 125438 w 674712"/>
                      <a:gd name="connsiteY6" fmla="*/ 335598 h 706375"/>
                      <a:gd name="connsiteX7" fmla="*/ 192113 w 674712"/>
                      <a:gd name="connsiteY7" fmla="*/ 240348 h 706375"/>
                      <a:gd name="connsiteX8" fmla="*/ 151450 w 674712"/>
                      <a:gd name="connsiteY8" fmla="*/ 303539 h 706375"/>
                      <a:gd name="connsiteX9" fmla="*/ 96863 w 674712"/>
                      <a:gd name="connsiteY9" fmla="*/ 326073 h 706375"/>
                      <a:gd name="connsiteX10" fmla="*/ 1613 w 674712"/>
                      <a:gd name="connsiteY10" fmla="*/ 392748 h 706375"/>
                      <a:gd name="connsiteX11" fmla="*/ 49238 w 674712"/>
                      <a:gd name="connsiteY11" fmla="*/ 521335 h 706375"/>
                      <a:gd name="connsiteX12" fmla="*/ 201638 w 674712"/>
                      <a:gd name="connsiteY12" fmla="*/ 459423 h 706375"/>
                      <a:gd name="connsiteX13" fmla="*/ 111150 w 674712"/>
                      <a:gd name="connsiteY13" fmla="*/ 554673 h 706375"/>
                      <a:gd name="connsiteX14" fmla="*/ 163538 w 674712"/>
                      <a:gd name="connsiteY14" fmla="*/ 640398 h 706375"/>
                      <a:gd name="connsiteX15" fmla="*/ 292125 w 674712"/>
                      <a:gd name="connsiteY15" fmla="*/ 611823 h 706375"/>
                      <a:gd name="connsiteX16" fmla="*/ 344513 w 674712"/>
                      <a:gd name="connsiteY16" fmla="*/ 554673 h 706375"/>
                      <a:gd name="connsiteX17" fmla="*/ 258788 w 674712"/>
                      <a:gd name="connsiteY17" fmla="*/ 678498 h 706375"/>
                      <a:gd name="connsiteX18" fmla="*/ 373088 w 674712"/>
                      <a:gd name="connsiteY18" fmla="*/ 697548 h 706375"/>
                      <a:gd name="connsiteX19" fmla="*/ 582638 w 674712"/>
                      <a:gd name="connsiteY19" fmla="*/ 564198 h 706375"/>
                      <a:gd name="connsiteX20" fmla="*/ 668363 w 674712"/>
                      <a:gd name="connsiteY20" fmla="*/ 373698 h 706375"/>
                      <a:gd name="connsiteX21" fmla="*/ 668363 w 674712"/>
                      <a:gd name="connsiteY21" fmla="*/ 278448 h 706375"/>
                      <a:gd name="connsiteX22" fmla="*/ 668363 w 674712"/>
                      <a:gd name="connsiteY22" fmla="*/ 221298 h 706375"/>
                      <a:gd name="connsiteX23" fmla="*/ 630263 w 674712"/>
                      <a:gd name="connsiteY23" fmla="*/ 230823 h 706375"/>
                      <a:gd name="connsiteX24" fmla="*/ 658838 w 674712"/>
                      <a:gd name="connsiteY24" fmla="*/ 87948 h 706375"/>
                      <a:gd name="connsiteX25" fmla="*/ 592163 w 674712"/>
                      <a:gd name="connsiteY25" fmla="*/ 40323 h 706375"/>
                      <a:gd name="connsiteX26" fmla="*/ 449288 w 674712"/>
                      <a:gd name="connsiteY26" fmla="*/ 2223 h 706375"/>
                      <a:gd name="connsiteX0" fmla="*/ 452467 w 677891"/>
                      <a:gd name="connsiteY0" fmla="*/ 2223 h 706375"/>
                      <a:gd name="connsiteX1" fmla="*/ 414367 w 677891"/>
                      <a:gd name="connsiteY1" fmla="*/ 106998 h 706375"/>
                      <a:gd name="connsiteX2" fmla="*/ 290542 w 677891"/>
                      <a:gd name="connsiteY2" fmla="*/ 30798 h 706375"/>
                      <a:gd name="connsiteX3" fmla="*/ 138142 w 677891"/>
                      <a:gd name="connsiteY3" fmla="*/ 135573 h 706375"/>
                      <a:gd name="connsiteX4" fmla="*/ 71467 w 677891"/>
                      <a:gd name="connsiteY4" fmla="*/ 226061 h 706375"/>
                      <a:gd name="connsiteX5" fmla="*/ 61942 w 677891"/>
                      <a:gd name="connsiteY5" fmla="*/ 307023 h 706375"/>
                      <a:gd name="connsiteX6" fmla="*/ 128617 w 677891"/>
                      <a:gd name="connsiteY6" fmla="*/ 335598 h 706375"/>
                      <a:gd name="connsiteX7" fmla="*/ 195292 w 677891"/>
                      <a:gd name="connsiteY7" fmla="*/ 240348 h 706375"/>
                      <a:gd name="connsiteX8" fmla="*/ 154629 w 677891"/>
                      <a:gd name="connsiteY8" fmla="*/ 303539 h 706375"/>
                      <a:gd name="connsiteX9" fmla="*/ 4792 w 677891"/>
                      <a:gd name="connsiteY9" fmla="*/ 392748 h 706375"/>
                      <a:gd name="connsiteX10" fmla="*/ 52417 w 677891"/>
                      <a:gd name="connsiteY10" fmla="*/ 521335 h 706375"/>
                      <a:gd name="connsiteX11" fmla="*/ 204817 w 677891"/>
                      <a:gd name="connsiteY11" fmla="*/ 459423 h 706375"/>
                      <a:gd name="connsiteX12" fmla="*/ 114329 w 677891"/>
                      <a:gd name="connsiteY12" fmla="*/ 554673 h 706375"/>
                      <a:gd name="connsiteX13" fmla="*/ 166717 w 677891"/>
                      <a:gd name="connsiteY13" fmla="*/ 640398 h 706375"/>
                      <a:gd name="connsiteX14" fmla="*/ 295304 w 677891"/>
                      <a:gd name="connsiteY14" fmla="*/ 611823 h 706375"/>
                      <a:gd name="connsiteX15" fmla="*/ 347692 w 677891"/>
                      <a:gd name="connsiteY15" fmla="*/ 554673 h 706375"/>
                      <a:gd name="connsiteX16" fmla="*/ 261967 w 677891"/>
                      <a:gd name="connsiteY16" fmla="*/ 678498 h 706375"/>
                      <a:gd name="connsiteX17" fmla="*/ 376267 w 677891"/>
                      <a:gd name="connsiteY17" fmla="*/ 697548 h 706375"/>
                      <a:gd name="connsiteX18" fmla="*/ 585817 w 677891"/>
                      <a:gd name="connsiteY18" fmla="*/ 564198 h 706375"/>
                      <a:gd name="connsiteX19" fmla="*/ 671542 w 677891"/>
                      <a:gd name="connsiteY19" fmla="*/ 373698 h 706375"/>
                      <a:gd name="connsiteX20" fmla="*/ 671542 w 677891"/>
                      <a:gd name="connsiteY20" fmla="*/ 278448 h 706375"/>
                      <a:gd name="connsiteX21" fmla="*/ 671542 w 677891"/>
                      <a:gd name="connsiteY21" fmla="*/ 221298 h 706375"/>
                      <a:gd name="connsiteX22" fmla="*/ 633442 w 677891"/>
                      <a:gd name="connsiteY22" fmla="*/ 230823 h 706375"/>
                      <a:gd name="connsiteX23" fmla="*/ 662017 w 677891"/>
                      <a:gd name="connsiteY23" fmla="*/ 87948 h 706375"/>
                      <a:gd name="connsiteX24" fmla="*/ 595342 w 677891"/>
                      <a:gd name="connsiteY24" fmla="*/ 40323 h 706375"/>
                      <a:gd name="connsiteX25" fmla="*/ 452467 w 677891"/>
                      <a:gd name="connsiteY25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70215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84502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12997 w 638421"/>
                      <a:gd name="connsiteY0" fmla="*/ 2223 h 706375"/>
                      <a:gd name="connsiteX1" fmla="*/ 374897 w 638421"/>
                      <a:gd name="connsiteY1" fmla="*/ 106998 h 706375"/>
                      <a:gd name="connsiteX2" fmla="*/ 251072 w 638421"/>
                      <a:gd name="connsiteY2" fmla="*/ 30798 h 706375"/>
                      <a:gd name="connsiteX3" fmla="*/ 98672 w 638421"/>
                      <a:gd name="connsiteY3" fmla="*/ 135573 h 706375"/>
                      <a:gd name="connsiteX4" fmla="*/ 31997 w 638421"/>
                      <a:gd name="connsiteY4" fmla="*/ 226061 h 706375"/>
                      <a:gd name="connsiteX5" fmla="*/ 22472 w 638421"/>
                      <a:gd name="connsiteY5" fmla="*/ 307023 h 706375"/>
                      <a:gd name="connsiteX6" fmla="*/ 89147 w 638421"/>
                      <a:gd name="connsiteY6" fmla="*/ 335598 h 706375"/>
                      <a:gd name="connsiteX7" fmla="*/ 155822 w 638421"/>
                      <a:gd name="connsiteY7" fmla="*/ 240348 h 706375"/>
                      <a:gd name="connsiteX8" fmla="*/ 115159 w 638421"/>
                      <a:gd name="connsiteY8" fmla="*/ 303539 h 706375"/>
                      <a:gd name="connsiteX9" fmla="*/ 19909 w 638421"/>
                      <a:gd name="connsiteY9" fmla="*/ 384502 h 706375"/>
                      <a:gd name="connsiteX10" fmla="*/ 12947 w 638421"/>
                      <a:gd name="connsiteY10" fmla="*/ 521335 h 706375"/>
                      <a:gd name="connsiteX11" fmla="*/ 165347 w 638421"/>
                      <a:gd name="connsiteY11" fmla="*/ 459423 h 706375"/>
                      <a:gd name="connsiteX12" fmla="*/ 74859 w 638421"/>
                      <a:gd name="connsiteY12" fmla="*/ 554673 h 706375"/>
                      <a:gd name="connsiteX13" fmla="*/ 127247 w 638421"/>
                      <a:gd name="connsiteY13" fmla="*/ 640398 h 706375"/>
                      <a:gd name="connsiteX14" fmla="*/ 255834 w 638421"/>
                      <a:gd name="connsiteY14" fmla="*/ 611823 h 706375"/>
                      <a:gd name="connsiteX15" fmla="*/ 308222 w 638421"/>
                      <a:gd name="connsiteY15" fmla="*/ 554673 h 706375"/>
                      <a:gd name="connsiteX16" fmla="*/ 222497 w 638421"/>
                      <a:gd name="connsiteY16" fmla="*/ 678498 h 706375"/>
                      <a:gd name="connsiteX17" fmla="*/ 336797 w 638421"/>
                      <a:gd name="connsiteY17" fmla="*/ 697548 h 706375"/>
                      <a:gd name="connsiteX18" fmla="*/ 546347 w 638421"/>
                      <a:gd name="connsiteY18" fmla="*/ 564198 h 706375"/>
                      <a:gd name="connsiteX19" fmla="*/ 632072 w 638421"/>
                      <a:gd name="connsiteY19" fmla="*/ 373698 h 706375"/>
                      <a:gd name="connsiteX20" fmla="*/ 632072 w 638421"/>
                      <a:gd name="connsiteY20" fmla="*/ 278448 h 706375"/>
                      <a:gd name="connsiteX21" fmla="*/ 632072 w 638421"/>
                      <a:gd name="connsiteY21" fmla="*/ 221298 h 706375"/>
                      <a:gd name="connsiteX22" fmla="*/ 593972 w 638421"/>
                      <a:gd name="connsiteY22" fmla="*/ 230823 h 706375"/>
                      <a:gd name="connsiteX23" fmla="*/ 622547 w 638421"/>
                      <a:gd name="connsiteY23" fmla="*/ 87948 h 706375"/>
                      <a:gd name="connsiteX24" fmla="*/ 555872 w 638421"/>
                      <a:gd name="connsiteY24" fmla="*/ 40323 h 706375"/>
                      <a:gd name="connsiteX25" fmla="*/ 412997 w 638421"/>
                      <a:gd name="connsiteY25" fmla="*/ 2223 h 706375"/>
                      <a:gd name="connsiteX0" fmla="*/ 415057 w 640481"/>
                      <a:gd name="connsiteY0" fmla="*/ 2223 h 706375"/>
                      <a:gd name="connsiteX1" fmla="*/ 376957 w 640481"/>
                      <a:gd name="connsiteY1" fmla="*/ 106998 h 706375"/>
                      <a:gd name="connsiteX2" fmla="*/ 253132 w 640481"/>
                      <a:gd name="connsiteY2" fmla="*/ 30798 h 706375"/>
                      <a:gd name="connsiteX3" fmla="*/ 100732 w 640481"/>
                      <a:gd name="connsiteY3" fmla="*/ 135573 h 706375"/>
                      <a:gd name="connsiteX4" fmla="*/ 34057 w 640481"/>
                      <a:gd name="connsiteY4" fmla="*/ 226061 h 706375"/>
                      <a:gd name="connsiteX5" fmla="*/ 24532 w 640481"/>
                      <a:gd name="connsiteY5" fmla="*/ 307023 h 706375"/>
                      <a:gd name="connsiteX6" fmla="*/ 91207 w 640481"/>
                      <a:gd name="connsiteY6" fmla="*/ 335598 h 706375"/>
                      <a:gd name="connsiteX7" fmla="*/ 157882 w 640481"/>
                      <a:gd name="connsiteY7" fmla="*/ 240348 h 706375"/>
                      <a:gd name="connsiteX8" fmla="*/ 117219 w 640481"/>
                      <a:gd name="connsiteY8" fmla="*/ 303539 h 706375"/>
                      <a:gd name="connsiteX9" fmla="*/ 17207 w 640481"/>
                      <a:gd name="connsiteY9" fmla="*/ 451177 h 706375"/>
                      <a:gd name="connsiteX10" fmla="*/ 15007 w 640481"/>
                      <a:gd name="connsiteY10" fmla="*/ 521335 h 706375"/>
                      <a:gd name="connsiteX11" fmla="*/ 167407 w 640481"/>
                      <a:gd name="connsiteY11" fmla="*/ 459423 h 706375"/>
                      <a:gd name="connsiteX12" fmla="*/ 76919 w 640481"/>
                      <a:gd name="connsiteY12" fmla="*/ 554673 h 706375"/>
                      <a:gd name="connsiteX13" fmla="*/ 129307 w 640481"/>
                      <a:gd name="connsiteY13" fmla="*/ 640398 h 706375"/>
                      <a:gd name="connsiteX14" fmla="*/ 257894 w 640481"/>
                      <a:gd name="connsiteY14" fmla="*/ 611823 h 706375"/>
                      <a:gd name="connsiteX15" fmla="*/ 310282 w 640481"/>
                      <a:gd name="connsiteY15" fmla="*/ 554673 h 706375"/>
                      <a:gd name="connsiteX16" fmla="*/ 224557 w 640481"/>
                      <a:gd name="connsiteY16" fmla="*/ 678498 h 706375"/>
                      <a:gd name="connsiteX17" fmla="*/ 338857 w 640481"/>
                      <a:gd name="connsiteY17" fmla="*/ 697548 h 706375"/>
                      <a:gd name="connsiteX18" fmla="*/ 548407 w 640481"/>
                      <a:gd name="connsiteY18" fmla="*/ 564198 h 706375"/>
                      <a:gd name="connsiteX19" fmla="*/ 634132 w 640481"/>
                      <a:gd name="connsiteY19" fmla="*/ 373698 h 706375"/>
                      <a:gd name="connsiteX20" fmla="*/ 634132 w 640481"/>
                      <a:gd name="connsiteY20" fmla="*/ 278448 h 706375"/>
                      <a:gd name="connsiteX21" fmla="*/ 634132 w 640481"/>
                      <a:gd name="connsiteY21" fmla="*/ 221298 h 706375"/>
                      <a:gd name="connsiteX22" fmla="*/ 596032 w 640481"/>
                      <a:gd name="connsiteY22" fmla="*/ 230823 h 706375"/>
                      <a:gd name="connsiteX23" fmla="*/ 624607 w 640481"/>
                      <a:gd name="connsiteY23" fmla="*/ 87948 h 706375"/>
                      <a:gd name="connsiteX24" fmla="*/ 557932 w 640481"/>
                      <a:gd name="connsiteY24" fmla="*/ 40323 h 706375"/>
                      <a:gd name="connsiteX25" fmla="*/ 415057 w 640481"/>
                      <a:gd name="connsiteY25" fmla="*/ 2223 h 706375"/>
                      <a:gd name="connsiteX0" fmla="*/ 423166 w 648590"/>
                      <a:gd name="connsiteY0" fmla="*/ 2223 h 706375"/>
                      <a:gd name="connsiteX1" fmla="*/ 385066 w 648590"/>
                      <a:gd name="connsiteY1" fmla="*/ 106998 h 706375"/>
                      <a:gd name="connsiteX2" fmla="*/ 261241 w 648590"/>
                      <a:gd name="connsiteY2" fmla="*/ 30798 h 706375"/>
                      <a:gd name="connsiteX3" fmla="*/ 108841 w 648590"/>
                      <a:gd name="connsiteY3" fmla="*/ 135573 h 706375"/>
                      <a:gd name="connsiteX4" fmla="*/ 42166 w 648590"/>
                      <a:gd name="connsiteY4" fmla="*/ 226061 h 706375"/>
                      <a:gd name="connsiteX5" fmla="*/ 32641 w 648590"/>
                      <a:gd name="connsiteY5" fmla="*/ 307023 h 706375"/>
                      <a:gd name="connsiteX6" fmla="*/ 99316 w 648590"/>
                      <a:gd name="connsiteY6" fmla="*/ 335598 h 706375"/>
                      <a:gd name="connsiteX7" fmla="*/ 165991 w 648590"/>
                      <a:gd name="connsiteY7" fmla="*/ 240348 h 706375"/>
                      <a:gd name="connsiteX8" fmla="*/ 125328 w 648590"/>
                      <a:gd name="connsiteY8" fmla="*/ 303539 h 706375"/>
                      <a:gd name="connsiteX9" fmla="*/ 11029 w 648590"/>
                      <a:gd name="connsiteY9" fmla="*/ 441652 h 706375"/>
                      <a:gd name="connsiteX10" fmla="*/ 23116 w 648590"/>
                      <a:gd name="connsiteY10" fmla="*/ 521335 h 706375"/>
                      <a:gd name="connsiteX11" fmla="*/ 175516 w 648590"/>
                      <a:gd name="connsiteY11" fmla="*/ 459423 h 706375"/>
                      <a:gd name="connsiteX12" fmla="*/ 85028 w 648590"/>
                      <a:gd name="connsiteY12" fmla="*/ 554673 h 706375"/>
                      <a:gd name="connsiteX13" fmla="*/ 137416 w 648590"/>
                      <a:gd name="connsiteY13" fmla="*/ 640398 h 706375"/>
                      <a:gd name="connsiteX14" fmla="*/ 266003 w 648590"/>
                      <a:gd name="connsiteY14" fmla="*/ 611823 h 706375"/>
                      <a:gd name="connsiteX15" fmla="*/ 318391 w 648590"/>
                      <a:gd name="connsiteY15" fmla="*/ 554673 h 706375"/>
                      <a:gd name="connsiteX16" fmla="*/ 232666 w 648590"/>
                      <a:gd name="connsiteY16" fmla="*/ 678498 h 706375"/>
                      <a:gd name="connsiteX17" fmla="*/ 346966 w 648590"/>
                      <a:gd name="connsiteY17" fmla="*/ 697548 h 706375"/>
                      <a:gd name="connsiteX18" fmla="*/ 556516 w 648590"/>
                      <a:gd name="connsiteY18" fmla="*/ 564198 h 706375"/>
                      <a:gd name="connsiteX19" fmla="*/ 642241 w 648590"/>
                      <a:gd name="connsiteY19" fmla="*/ 373698 h 706375"/>
                      <a:gd name="connsiteX20" fmla="*/ 642241 w 648590"/>
                      <a:gd name="connsiteY20" fmla="*/ 278448 h 706375"/>
                      <a:gd name="connsiteX21" fmla="*/ 642241 w 648590"/>
                      <a:gd name="connsiteY21" fmla="*/ 221298 h 706375"/>
                      <a:gd name="connsiteX22" fmla="*/ 604141 w 648590"/>
                      <a:gd name="connsiteY22" fmla="*/ 230823 h 706375"/>
                      <a:gd name="connsiteX23" fmla="*/ 632716 w 648590"/>
                      <a:gd name="connsiteY23" fmla="*/ 87948 h 706375"/>
                      <a:gd name="connsiteX24" fmla="*/ 566041 w 648590"/>
                      <a:gd name="connsiteY24" fmla="*/ 40323 h 706375"/>
                      <a:gd name="connsiteX25" fmla="*/ 423166 w 648590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597214 w 641663"/>
                      <a:gd name="connsiteY22" fmla="*/ 230823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618041 w 641663"/>
                      <a:gd name="connsiteY22" fmla="*/ 199422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905 h 705057"/>
                      <a:gd name="connsiteX1" fmla="*/ 367856 w 641663"/>
                      <a:gd name="connsiteY1" fmla="*/ 77087 h 705057"/>
                      <a:gd name="connsiteX2" fmla="*/ 254314 w 641663"/>
                      <a:gd name="connsiteY2" fmla="*/ 29480 h 705057"/>
                      <a:gd name="connsiteX3" fmla="*/ 101914 w 641663"/>
                      <a:gd name="connsiteY3" fmla="*/ 134255 h 705057"/>
                      <a:gd name="connsiteX4" fmla="*/ 35239 w 641663"/>
                      <a:gd name="connsiteY4" fmla="*/ 224743 h 705057"/>
                      <a:gd name="connsiteX5" fmla="*/ 25714 w 641663"/>
                      <a:gd name="connsiteY5" fmla="*/ 305705 h 705057"/>
                      <a:gd name="connsiteX6" fmla="*/ 92389 w 641663"/>
                      <a:gd name="connsiteY6" fmla="*/ 334280 h 705057"/>
                      <a:gd name="connsiteX7" fmla="*/ 159064 w 641663"/>
                      <a:gd name="connsiteY7" fmla="*/ 239030 h 705057"/>
                      <a:gd name="connsiteX8" fmla="*/ 118401 w 641663"/>
                      <a:gd name="connsiteY8" fmla="*/ 302221 h 705057"/>
                      <a:gd name="connsiteX9" fmla="*/ 4102 w 641663"/>
                      <a:gd name="connsiteY9" fmla="*/ 440334 h 705057"/>
                      <a:gd name="connsiteX10" fmla="*/ 54289 w 641663"/>
                      <a:gd name="connsiteY10" fmla="*/ 534304 h 705057"/>
                      <a:gd name="connsiteX11" fmla="*/ 168589 w 641663"/>
                      <a:gd name="connsiteY11" fmla="*/ 458105 h 705057"/>
                      <a:gd name="connsiteX12" fmla="*/ 78101 w 641663"/>
                      <a:gd name="connsiteY12" fmla="*/ 553355 h 705057"/>
                      <a:gd name="connsiteX13" fmla="*/ 130489 w 641663"/>
                      <a:gd name="connsiteY13" fmla="*/ 639080 h 705057"/>
                      <a:gd name="connsiteX14" fmla="*/ 259076 w 641663"/>
                      <a:gd name="connsiteY14" fmla="*/ 610505 h 705057"/>
                      <a:gd name="connsiteX15" fmla="*/ 311464 w 641663"/>
                      <a:gd name="connsiteY15" fmla="*/ 553355 h 705057"/>
                      <a:gd name="connsiteX16" fmla="*/ 225739 w 641663"/>
                      <a:gd name="connsiteY16" fmla="*/ 677180 h 705057"/>
                      <a:gd name="connsiteX17" fmla="*/ 340039 w 641663"/>
                      <a:gd name="connsiteY17" fmla="*/ 696230 h 705057"/>
                      <a:gd name="connsiteX18" fmla="*/ 549589 w 641663"/>
                      <a:gd name="connsiteY18" fmla="*/ 562880 h 705057"/>
                      <a:gd name="connsiteX19" fmla="*/ 635314 w 641663"/>
                      <a:gd name="connsiteY19" fmla="*/ 372380 h 705057"/>
                      <a:gd name="connsiteX20" fmla="*/ 635314 w 641663"/>
                      <a:gd name="connsiteY20" fmla="*/ 277130 h 705057"/>
                      <a:gd name="connsiteX21" fmla="*/ 635314 w 641663"/>
                      <a:gd name="connsiteY21" fmla="*/ 219980 h 705057"/>
                      <a:gd name="connsiteX22" fmla="*/ 618041 w 641663"/>
                      <a:gd name="connsiteY22" fmla="*/ 198104 h 705057"/>
                      <a:gd name="connsiteX23" fmla="*/ 625789 w 641663"/>
                      <a:gd name="connsiteY23" fmla="*/ 86630 h 705057"/>
                      <a:gd name="connsiteX24" fmla="*/ 559114 w 641663"/>
                      <a:gd name="connsiteY24" fmla="*/ 39005 h 705057"/>
                      <a:gd name="connsiteX25" fmla="*/ 416239 w 641663"/>
                      <a:gd name="connsiteY25" fmla="*/ 905 h 705057"/>
                      <a:gd name="connsiteX0" fmla="*/ 416239 w 641663"/>
                      <a:gd name="connsiteY0" fmla="*/ 65 h 704217"/>
                      <a:gd name="connsiteX1" fmla="*/ 365350 w 641663"/>
                      <a:gd name="connsiteY1" fmla="*/ 46949 h 704217"/>
                      <a:gd name="connsiteX2" fmla="*/ 254314 w 641663"/>
                      <a:gd name="connsiteY2" fmla="*/ 28640 h 704217"/>
                      <a:gd name="connsiteX3" fmla="*/ 101914 w 641663"/>
                      <a:gd name="connsiteY3" fmla="*/ 133415 h 704217"/>
                      <a:gd name="connsiteX4" fmla="*/ 35239 w 641663"/>
                      <a:gd name="connsiteY4" fmla="*/ 223903 h 704217"/>
                      <a:gd name="connsiteX5" fmla="*/ 25714 w 641663"/>
                      <a:gd name="connsiteY5" fmla="*/ 304865 h 704217"/>
                      <a:gd name="connsiteX6" fmla="*/ 92389 w 641663"/>
                      <a:gd name="connsiteY6" fmla="*/ 333440 h 704217"/>
                      <a:gd name="connsiteX7" fmla="*/ 159064 w 641663"/>
                      <a:gd name="connsiteY7" fmla="*/ 238190 h 704217"/>
                      <a:gd name="connsiteX8" fmla="*/ 118401 w 641663"/>
                      <a:gd name="connsiteY8" fmla="*/ 301381 h 704217"/>
                      <a:gd name="connsiteX9" fmla="*/ 4102 w 641663"/>
                      <a:gd name="connsiteY9" fmla="*/ 439494 h 704217"/>
                      <a:gd name="connsiteX10" fmla="*/ 54289 w 641663"/>
                      <a:gd name="connsiteY10" fmla="*/ 533464 h 704217"/>
                      <a:gd name="connsiteX11" fmla="*/ 168589 w 641663"/>
                      <a:gd name="connsiteY11" fmla="*/ 457265 h 704217"/>
                      <a:gd name="connsiteX12" fmla="*/ 78101 w 641663"/>
                      <a:gd name="connsiteY12" fmla="*/ 552515 h 704217"/>
                      <a:gd name="connsiteX13" fmla="*/ 130489 w 641663"/>
                      <a:gd name="connsiteY13" fmla="*/ 638240 h 704217"/>
                      <a:gd name="connsiteX14" fmla="*/ 259076 w 641663"/>
                      <a:gd name="connsiteY14" fmla="*/ 609665 h 704217"/>
                      <a:gd name="connsiteX15" fmla="*/ 311464 w 641663"/>
                      <a:gd name="connsiteY15" fmla="*/ 552515 h 704217"/>
                      <a:gd name="connsiteX16" fmla="*/ 225739 w 641663"/>
                      <a:gd name="connsiteY16" fmla="*/ 676340 h 704217"/>
                      <a:gd name="connsiteX17" fmla="*/ 340039 w 641663"/>
                      <a:gd name="connsiteY17" fmla="*/ 695390 h 704217"/>
                      <a:gd name="connsiteX18" fmla="*/ 549589 w 641663"/>
                      <a:gd name="connsiteY18" fmla="*/ 562040 h 704217"/>
                      <a:gd name="connsiteX19" fmla="*/ 635314 w 641663"/>
                      <a:gd name="connsiteY19" fmla="*/ 371540 h 704217"/>
                      <a:gd name="connsiteX20" fmla="*/ 635314 w 641663"/>
                      <a:gd name="connsiteY20" fmla="*/ 276290 h 704217"/>
                      <a:gd name="connsiteX21" fmla="*/ 635314 w 641663"/>
                      <a:gd name="connsiteY21" fmla="*/ 219140 h 704217"/>
                      <a:gd name="connsiteX22" fmla="*/ 618041 w 641663"/>
                      <a:gd name="connsiteY22" fmla="*/ 197264 h 704217"/>
                      <a:gd name="connsiteX23" fmla="*/ 625789 w 641663"/>
                      <a:gd name="connsiteY23" fmla="*/ 85790 h 704217"/>
                      <a:gd name="connsiteX24" fmla="*/ 559114 w 641663"/>
                      <a:gd name="connsiteY24" fmla="*/ 38165 h 704217"/>
                      <a:gd name="connsiteX25" fmla="*/ 416239 w 641663"/>
                      <a:gd name="connsiteY25" fmla="*/ 65 h 704217"/>
                      <a:gd name="connsiteX0" fmla="*/ 416239 w 641663"/>
                      <a:gd name="connsiteY0" fmla="*/ 152 h 704304"/>
                      <a:gd name="connsiteX1" fmla="*/ 371306 w 641663"/>
                      <a:gd name="connsiteY1" fmla="*/ 25028 h 704304"/>
                      <a:gd name="connsiteX2" fmla="*/ 254314 w 641663"/>
                      <a:gd name="connsiteY2" fmla="*/ 28727 h 704304"/>
                      <a:gd name="connsiteX3" fmla="*/ 101914 w 641663"/>
                      <a:gd name="connsiteY3" fmla="*/ 133502 h 704304"/>
                      <a:gd name="connsiteX4" fmla="*/ 35239 w 641663"/>
                      <a:gd name="connsiteY4" fmla="*/ 223990 h 704304"/>
                      <a:gd name="connsiteX5" fmla="*/ 25714 w 641663"/>
                      <a:gd name="connsiteY5" fmla="*/ 304952 h 704304"/>
                      <a:gd name="connsiteX6" fmla="*/ 92389 w 641663"/>
                      <a:gd name="connsiteY6" fmla="*/ 333527 h 704304"/>
                      <a:gd name="connsiteX7" fmla="*/ 159064 w 641663"/>
                      <a:gd name="connsiteY7" fmla="*/ 238277 h 704304"/>
                      <a:gd name="connsiteX8" fmla="*/ 118401 w 641663"/>
                      <a:gd name="connsiteY8" fmla="*/ 301468 h 704304"/>
                      <a:gd name="connsiteX9" fmla="*/ 4102 w 641663"/>
                      <a:gd name="connsiteY9" fmla="*/ 439581 h 704304"/>
                      <a:gd name="connsiteX10" fmla="*/ 54289 w 641663"/>
                      <a:gd name="connsiteY10" fmla="*/ 533551 h 704304"/>
                      <a:gd name="connsiteX11" fmla="*/ 168589 w 641663"/>
                      <a:gd name="connsiteY11" fmla="*/ 457352 h 704304"/>
                      <a:gd name="connsiteX12" fmla="*/ 78101 w 641663"/>
                      <a:gd name="connsiteY12" fmla="*/ 552602 h 704304"/>
                      <a:gd name="connsiteX13" fmla="*/ 130489 w 641663"/>
                      <a:gd name="connsiteY13" fmla="*/ 638327 h 704304"/>
                      <a:gd name="connsiteX14" fmla="*/ 259076 w 641663"/>
                      <a:gd name="connsiteY14" fmla="*/ 609752 h 704304"/>
                      <a:gd name="connsiteX15" fmla="*/ 311464 w 641663"/>
                      <a:gd name="connsiteY15" fmla="*/ 552602 h 704304"/>
                      <a:gd name="connsiteX16" fmla="*/ 225739 w 641663"/>
                      <a:gd name="connsiteY16" fmla="*/ 676427 h 704304"/>
                      <a:gd name="connsiteX17" fmla="*/ 340039 w 641663"/>
                      <a:gd name="connsiteY17" fmla="*/ 695477 h 704304"/>
                      <a:gd name="connsiteX18" fmla="*/ 549589 w 641663"/>
                      <a:gd name="connsiteY18" fmla="*/ 562127 h 704304"/>
                      <a:gd name="connsiteX19" fmla="*/ 635314 w 641663"/>
                      <a:gd name="connsiteY19" fmla="*/ 371627 h 704304"/>
                      <a:gd name="connsiteX20" fmla="*/ 635314 w 641663"/>
                      <a:gd name="connsiteY20" fmla="*/ 276377 h 704304"/>
                      <a:gd name="connsiteX21" fmla="*/ 635314 w 641663"/>
                      <a:gd name="connsiteY21" fmla="*/ 219227 h 704304"/>
                      <a:gd name="connsiteX22" fmla="*/ 618041 w 641663"/>
                      <a:gd name="connsiteY22" fmla="*/ 197351 h 704304"/>
                      <a:gd name="connsiteX23" fmla="*/ 625789 w 641663"/>
                      <a:gd name="connsiteY23" fmla="*/ 85877 h 704304"/>
                      <a:gd name="connsiteX24" fmla="*/ 559114 w 641663"/>
                      <a:gd name="connsiteY24" fmla="*/ 38252 h 704304"/>
                      <a:gd name="connsiteX25" fmla="*/ 416239 w 641663"/>
                      <a:gd name="connsiteY25" fmla="*/ 152 h 704304"/>
                      <a:gd name="connsiteX0" fmla="*/ 416239 w 641663"/>
                      <a:gd name="connsiteY0" fmla="*/ 489 h 704641"/>
                      <a:gd name="connsiteX1" fmla="*/ 336693 w 641663"/>
                      <a:gd name="connsiteY1" fmla="*/ 17754 h 704641"/>
                      <a:gd name="connsiteX2" fmla="*/ 254314 w 641663"/>
                      <a:gd name="connsiteY2" fmla="*/ 29064 h 704641"/>
                      <a:gd name="connsiteX3" fmla="*/ 101914 w 641663"/>
                      <a:gd name="connsiteY3" fmla="*/ 133839 h 704641"/>
                      <a:gd name="connsiteX4" fmla="*/ 35239 w 641663"/>
                      <a:gd name="connsiteY4" fmla="*/ 224327 h 704641"/>
                      <a:gd name="connsiteX5" fmla="*/ 25714 w 641663"/>
                      <a:gd name="connsiteY5" fmla="*/ 305289 h 704641"/>
                      <a:gd name="connsiteX6" fmla="*/ 92389 w 641663"/>
                      <a:gd name="connsiteY6" fmla="*/ 333864 h 704641"/>
                      <a:gd name="connsiteX7" fmla="*/ 159064 w 641663"/>
                      <a:gd name="connsiteY7" fmla="*/ 238614 h 704641"/>
                      <a:gd name="connsiteX8" fmla="*/ 118401 w 641663"/>
                      <a:gd name="connsiteY8" fmla="*/ 301805 h 704641"/>
                      <a:gd name="connsiteX9" fmla="*/ 4102 w 641663"/>
                      <a:gd name="connsiteY9" fmla="*/ 439918 h 704641"/>
                      <a:gd name="connsiteX10" fmla="*/ 54289 w 641663"/>
                      <a:gd name="connsiteY10" fmla="*/ 533888 h 704641"/>
                      <a:gd name="connsiteX11" fmla="*/ 168589 w 641663"/>
                      <a:gd name="connsiteY11" fmla="*/ 457689 h 704641"/>
                      <a:gd name="connsiteX12" fmla="*/ 78101 w 641663"/>
                      <a:gd name="connsiteY12" fmla="*/ 552939 h 704641"/>
                      <a:gd name="connsiteX13" fmla="*/ 130489 w 641663"/>
                      <a:gd name="connsiteY13" fmla="*/ 638664 h 704641"/>
                      <a:gd name="connsiteX14" fmla="*/ 259076 w 641663"/>
                      <a:gd name="connsiteY14" fmla="*/ 610089 h 704641"/>
                      <a:gd name="connsiteX15" fmla="*/ 311464 w 641663"/>
                      <a:gd name="connsiteY15" fmla="*/ 552939 h 704641"/>
                      <a:gd name="connsiteX16" fmla="*/ 225739 w 641663"/>
                      <a:gd name="connsiteY16" fmla="*/ 676764 h 704641"/>
                      <a:gd name="connsiteX17" fmla="*/ 340039 w 641663"/>
                      <a:gd name="connsiteY17" fmla="*/ 695814 h 704641"/>
                      <a:gd name="connsiteX18" fmla="*/ 549589 w 641663"/>
                      <a:gd name="connsiteY18" fmla="*/ 562464 h 704641"/>
                      <a:gd name="connsiteX19" fmla="*/ 635314 w 641663"/>
                      <a:gd name="connsiteY19" fmla="*/ 371964 h 704641"/>
                      <a:gd name="connsiteX20" fmla="*/ 635314 w 641663"/>
                      <a:gd name="connsiteY20" fmla="*/ 276714 h 704641"/>
                      <a:gd name="connsiteX21" fmla="*/ 635314 w 641663"/>
                      <a:gd name="connsiteY21" fmla="*/ 219564 h 704641"/>
                      <a:gd name="connsiteX22" fmla="*/ 618041 w 641663"/>
                      <a:gd name="connsiteY22" fmla="*/ 197688 h 704641"/>
                      <a:gd name="connsiteX23" fmla="*/ 625789 w 641663"/>
                      <a:gd name="connsiteY23" fmla="*/ 86214 h 704641"/>
                      <a:gd name="connsiteX24" fmla="*/ 559114 w 641663"/>
                      <a:gd name="connsiteY24" fmla="*/ 38589 h 704641"/>
                      <a:gd name="connsiteX25" fmla="*/ 416239 w 641663"/>
                      <a:gd name="connsiteY25" fmla="*/ 489 h 704641"/>
                      <a:gd name="connsiteX0" fmla="*/ 416239 w 641663"/>
                      <a:gd name="connsiteY0" fmla="*/ 1850 h 706002"/>
                      <a:gd name="connsiteX1" fmla="*/ 335783 w 641663"/>
                      <a:gd name="connsiteY1" fmla="*/ 8462 h 706002"/>
                      <a:gd name="connsiteX2" fmla="*/ 254314 w 641663"/>
                      <a:gd name="connsiteY2" fmla="*/ 30425 h 706002"/>
                      <a:gd name="connsiteX3" fmla="*/ 101914 w 641663"/>
                      <a:gd name="connsiteY3" fmla="*/ 135200 h 706002"/>
                      <a:gd name="connsiteX4" fmla="*/ 35239 w 641663"/>
                      <a:gd name="connsiteY4" fmla="*/ 225688 h 706002"/>
                      <a:gd name="connsiteX5" fmla="*/ 25714 w 641663"/>
                      <a:gd name="connsiteY5" fmla="*/ 306650 h 706002"/>
                      <a:gd name="connsiteX6" fmla="*/ 92389 w 641663"/>
                      <a:gd name="connsiteY6" fmla="*/ 335225 h 706002"/>
                      <a:gd name="connsiteX7" fmla="*/ 159064 w 641663"/>
                      <a:gd name="connsiteY7" fmla="*/ 239975 h 706002"/>
                      <a:gd name="connsiteX8" fmla="*/ 118401 w 641663"/>
                      <a:gd name="connsiteY8" fmla="*/ 303166 h 706002"/>
                      <a:gd name="connsiteX9" fmla="*/ 4102 w 641663"/>
                      <a:gd name="connsiteY9" fmla="*/ 441279 h 706002"/>
                      <a:gd name="connsiteX10" fmla="*/ 54289 w 641663"/>
                      <a:gd name="connsiteY10" fmla="*/ 535249 h 706002"/>
                      <a:gd name="connsiteX11" fmla="*/ 168589 w 641663"/>
                      <a:gd name="connsiteY11" fmla="*/ 459050 h 706002"/>
                      <a:gd name="connsiteX12" fmla="*/ 78101 w 641663"/>
                      <a:gd name="connsiteY12" fmla="*/ 554300 h 706002"/>
                      <a:gd name="connsiteX13" fmla="*/ 130489 w 641663"/>
                      <a:gd name="connsiteY13" fmla="*/ 640025 h 706002"/>
                      <a:gd name="connsiteX14" fmla="*/ 259076 w 641663"/>
                      <a:gd name="connsiteY14" fmla="*/ 611450 h 706002"/>
                      <a:gd name="connsiteX15" fmla="*/ 311464 w 641663"/>
                      <a:gd name="connsiteY15" fmla="*/ 554300 h 706002"/>
                      <a:gd name="connsiteX16" fmla="*/ 225739 w 641663"/>
                      <a:gd name="connsiteY16" fmla="*/ 678125 h 706002"/>
                      <a:gd name="connsiteX17" fmla="*/ 340039 w 641663"/>
                      <a:gd name="connsiteY17" fmla="*/ 697175 h 706002"/>
                      <a:gd name="connsiteX18" fmla="*/ 549589 w 641663"/>
                      <a:gd name="connsiteY18" fmla="*/ 563825 h 706002"/>
                      <a:gd name="connsiteX19" fmla="*/ 635314 w 641663"/>
                      <a:gd name="connsiteY19" fmla="*/ 373325 h 706002"/>
                      <a:gd name="connsiteX20" fmla="*/ 635314 w 641663"/>
                      <a:gd name="connsiteY20" fmla="*/ 278075 h 706002"/>
                      <a:gd name="connsiteX21" fmla="*/ 635314 w 641663"/>
                      <a:gd name="connsiteY21" fmla="*/ 220925 h 706002"/>
                      <a:gd name="connsiteX22" fmla="*/ 618041 w 641663"/>
                      <a:gd name="connsiteY22" fmla="*/ 199049 h 706002"/>
                      <a:gd name="connsiteX23" fmla="*/ 625789 w 641663"/>
                      <a:gd name="connsiteY23" fmla="*/ 87575 h 706002"/>
                      <a:gd name="connsiteX24" fmla="*/ 559114 w 641663"/>
                      <a:gd name="connsiteY24" fmla="*/ 39950 h 706002"/>
                      <a:gd name="connsiteX25" fmla="*/ 416239 w 641663"/>
                      <a:gd name="connsiteY25" fmla="*/ 1850 h 706002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18041 w 641663"/>
                      <a:gd name="connsiteY22" fmla="*/ 202317 h 709270"/>
                      <a:gd name="connsiteX23" fmla="*/ 625789 w 641663"/>
                      <a:gd name="connsiteY23" fmla="*/ 90843 h 709270"/>
                      <a:gd name="connsiteX24" fmla="*/ 559114 w 641663"/>
                      <a:gd name="connsiteY24" fmla="*/ 43218 h 709270"/>
                      <a:gd name="connsiteX25" fmla="*/ 486463 w 641663"/>
                      <a:gd name="connsiteY25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3947 w 641663"/>
                      <a:gd name="connsiteY21" fmla="*/ 208216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39618"/>
                      <a:gd name="connsiteY0" fmla="*/ 1463 h 709270"/>
                      <a:gd name="connsiteX1" fmla="*/ 335783 w 639618"/>
                      <a:gd name="connsiteY1" fmla="*/ 11730 h 709270"/>
                      <a:gd name="connsiteX2" fmla="*/ 254314 w 639618"/>
                      <a:gd name="connsiteY2" fmla="*/ 33693 h 709270"/>
                      <a:gd name="connsiteX3" fmla="*/ 101914 w 639618"/>
                      <a:gd name="connsiteY3" fmla="*/ 138468 h 709270"/>
                      <a:gd name="connsiteX4" fmla="*/ 35239 w 639618"/>
                      <a:gd name="connsiteY4" fmla="*/ 228956 h 709270"/>
                      <a:gd name="connsiteX5" fmla="*/ 25714 w 639618"/>
                      <a:gd name="connsiteY5" fmla="*/ 309918 h 709270"/>
                      <a:gd name="connsiteX6" fmla="*/ 92389 w 639618"/>
                      <a:gd name="connsiteY6" fmla="*/ 338493 h 709270"/>
                      <a:gd name="connsiteX7" fmla="*/ 159064 w 639618"/>
                      <a:gd name="connsiteY7" fmla="*/ 243243 h 709270"/>
                      <a:gd name="connsiteX8" fmla="*/ 118401 w 639618"/>
                      <a:gd name="connsiteY8" fmla="*/ 306434 h 709270"/>
                      <a:gd name="connsiteX9" fmla="*/ 4102 w 639618"/>
                      <a:gd name="connsiteY9" fmla="*/ 444547 h 709270"/>
                      <a:gd name="connsiteX10" fmla="*/ 54289 w 639618"/>
                      <a:gd name="connsiteY10" fmla="*/ 538517 h 709270"/>
                      <a:gd name="connsiteX11" fmla="*/ 168589 w 639618"/>
                      <a:gd name="connsiteY11" fmla="*/ 462318 h 709270"/>
                      <a:gd name="connsiteX12" fmla="*/ 78101 w 639618"/>
                      <a:gd name="connsiteY12" fmla="*/ 557568 h 709270"/>
                      <a:gd name="connsiteX13" fmla="*/ 130489 w 639618"/>
                      <a:gd name="connsiteY13" fmla="*/ 643293 h 709270"/>
                      <a:gd name="connsiteX14" fmla="*/ 259076 w 639618"/>
                      <a:gd name="connsiteY14" fmla="*/ 614718 h 709270"/>
                      <a:gd name="connsiteX15" fmla="*/ 311464 w 639618"/>
                      <a:gd name="connsiteY15" fmla="*/ 557568 h 709270"/>
                      <a:gd name="connsiteX16" fmla="*/ 225739 w 639618"/>
                      <a:gd name="connsiteY16" fmla="*/ 681393 h 709270"/>
                      <a:gd name="connsiteX17" fmla="*/ 340039 w 639618"/>
                      <a:gd name="connsiteY17" fmla="*/ 700443 h 709270"/>
                      <a:gd name="connsiteX18" fmla="*/ 549589 w 639618"/>
                      <a:gd name="connsiteY18" fmla="*/ 567093 h 709270"/>
                      <a:gd name="connsiteX19" fmla="*/ 635314 w 639618"/>
                      <a:gd name="connsiteY19" fmla="*/ 376593 h 709270"/>
                      <a:gd name="connsiteX20" fmla="*/ 627677 w 639618"/>
                      <a:gd name="connsiteY20" fmla="*/ 314238 h 709270"/>
                      <a:gd name="connsiteX21" fmla="*/ 633947 w 639618"/>
                      <a:gd name="connsiteY21" fmla="*/ 208216 h 709270"/>
                      <a:gd name="connsiteX22" fmla="*/ 625789 w 639618"/>
                      <a:gd name="connsiteY22" fmla="*/ 90843 h 709270"/>
                      <a:gd name="connsiteX23" fmla="*/ 559114 w 639618"/>
                      <a:gd name="connsiteY23" fmla="*/ 43218 h 709270"/>
                      <a:gd name="connsiteX24" fmla="*/ 486463 w 639618"/>
                      <a:gd name="connsiteY24" fmla="*/ 1463 h 709270"/>
                      <a:gd name="connsiteX0" fmla="*/ 486463 w 634072"/>
                      <a:gd name="connsiteY0" fmla="*/ 1463 h 709270"/>
                      <a:gd name="connsiteX1" fmla="*/ 335783 w 634072"/>
                      <a:gd name="connsiteY1" fmla="*/ 11730 h 709270"/>
                      <a:gd name="connsiteX2" fmla="*/ 254314 w 634072"/>
                      <a:gd name="connsiteY2" fmla="*/ 33693 h 709270"/>
                      <a:gd name="connsiteX3" fmla="*/ 101914 w 634072"/>
                      <a:gd name="connsiteY3" fmla="*/ 138468 h 709270"/>
                      <a:gd name="connsiteX4" fmla="*/ 35239 w 634072"/>
                      <a:gd name="connsiteY4" fmla="*/ 228956 h 709270"/>
                      <a:gd name="connsiteX5" fmla="*/ 25714 w 634072"/>
                      <a:gd name="connsiteY5" fmla="*/ 309918 h 709270"/>
                      <a:gd name="connsiteX6" fmla="*/ 92389 w 634072"/>
                      <a:gd name="connsiteY6" fmla="*/ 338493 h 709270"/>
                      <a:gd name="connsiteX7" fmla="*/ 159064 w 634072"/>
                      <a:gd name="connsiteY7" fmla="*/ 243243 h 709270"/>
                      <a:gd name="connsiteX8" fmla="*/ 118401 w 634072"/>
                      <a:gd name="connsiteY8" fmla="*/ 306434 h 709270"/>
                      <a:gd name="connsiteX9" fmla="*/ 4102 w 634072"/>
                      <a:gd name="connsiteY9" fmla="*/ 444547 h 709270"/>
                      <a:gd name="connsiteX10" fmla="*/ 54289 w 634072"/>
                      <a:gd name="connsiteY10" fmla="*/ 538517 h 709270"/>
                      <a:gd name="connsiteX11" fmla="*/ 168589 w 634072"/>
                      <a:gd name="connsiteY11" fmla="*/ 462318 h 709270"/>
                      <a:gd name="connsiteX12" fmla="*/ 78101 w 634072"/>
                      <a:gd name="connsiteY12" fmla="*/ 557568 h 709270"/>
                      <a:gd name="connsiteX13" fmla="*/ 130489 w 634072"/>
                      <a:gd name="connsiteY13" fmla="*/ 643293 h 709270"/>
                      <a:gd name="connsiteX14" fmla="*/ 259076 w 634072"/>
                      <a:gd name="connsiteY14" fmla="*/ 614718 h 709270"/>
                      <a:gd name="connsiteX15" fmla="*/ 311464 w 634072"/>
                      <a:gd name="connsiteY15" fmla="*/ 557568 h 709270"/>
                      <a:gd name="connsiteX16" fmla="*/ 225739 w 634072"/>
                      <a:gd name="connsiteY16" fmla="*/ 681393 h 709270"/>
                      <a:gd name="connsiteX17" fmla="*/ 340039 w 634072"/>
                      <a:gd name="connsiteY17" fmla="*/ 700443 h 709270"/>
                      <a:gd name="connsiteX18" fmla="*/ 549589 w 634072"/>
                      <a:gd name="connsiteY18" fmla="*/ 567093 h 709270"/>
                      <a:gd name="connsiteX19" fmla="*/ 619759 w 634072"/>
                      <a:gd name="connsiteY19" fmla="*/ 377997 h 709270"/>
                      <a:gd name="connsiteX20" fmla="*/ 627677 w 634072"/>
                      <a:gd name="connsiteY20" fmla="*/ 314238 h 709270"/>
                      <a:gd name="connsiteX21" fmla="*/ 633947 w 634072"/>
                      <a:gd name="connsiteY21" fmla="*/ 208216 h 709270"/>
                      <a:gd name="connsiteX22" fmla="*/ 625789 w 634072"/>
                      <a:gd name="connsiteY22" fmla="*/ 90843 h 709270"/>
                      <a:gd name="connsiteX23" fmla="*/ 559114 w 634072"/>
                      <a:gd name="connsiteY23" fmla="*/ 43218 h 709270"/>
                      <a:gd name="connsiteX24" fmla="*/ 486463 w 634072"/>
                      <a:gd name="connsiteY24" fmla="*/ 1463 h 709270"/>
                      <a:gd name="connsiteX0" fmla="*/ 486463 w 634072"/>
                      <a:gd name="connsiteY0" fmla="*/ 3196 h 711003"/>
                      <a:gd name="connsiteX1" fmla="*/ 353475 w 634072"/>
                      <a:gd name="connsiteY1" fmla="*/ 6498 h 711003"/>
                      <a:gd name="connsiteX2" fmla="*/ 254314 w 634072"/>
                      <a:gd name="connsiteY2" fmla="*/ 35426 h 711003"/>
                      <a:gd name="connsiteX3" fmla="*/ 101914 w 634072"/>
                      <a:gd name="connsiteY3" fmla="*/ 140201 h 711003"/>
                      <a:gd name="connsiteX4" fmla="*/ 35239 w 634072"/>
                      <a:gd name="connsiteY4" fmla="*/ 230689 h 711003"/>
                      <a:gd name="connsiteX5" fmla="*/ 25714 w 634072"/>
                      <a:gd name="connsiteY5" fmla="*/ 311651 h 711003"/>
                      <a:gd name="connsiteX6" fmla="*/ 92389 w 634072"/>
                      <a:gd name="connsiteY6" fmla="*/ 340226 h 711003"/>
                      <a:gd name="connsiteX7" fmla="*/ 159064 w 634072"/>
                      <a:gd name="connsiteY7" fmla="*/ 244976 h 711003"/>
                      <a:gd name="connsiteX8" fmla="*/ 118401 w 634072"/>
                      <a:gd name="connsiteY8" fmla="*/ 308167 h 711003"/>
                      <a:gd name="connsiteX9" fmla="*/ 4102 w 634072"/>
                      <a:gd name="connsiteY9" fmla="*/ 446280 h 711003"/>
                      <a:gd name="connsiteX10" fmla="*/ 54289 w 634072"/>
                      <a:gd name="connsiteY10" fmla="*/ 540250 h 711003"/>
                      <a:gd name="connsiteX11" fmla="*/ 168589 w 634072"/>
                      <a:gd name="connsiteY11" fmla="*/ 464051 h 711003"/>
                      <a:gd name="connsiteX12" fmla="*/ 78101 w 634072"/>
                      <a:gd name="connsiteY12" fmla="*/ 559301 h 711003"/>
                      <a:gd name="connsiteX13" fmla="*/ 130489 w 634072"/>
                      <a:gd name="connsiteY13" fmla="*/ 645026 h 711003"/>
                      <a:gd name="connsiteX14" fmla="*/ 259076 w 634072"/>
                      <a:gd name="connsiteY14" fmla="*/ 616451 h 711003"/>
                      <a:gd name="connsiteX15" fmla="*/ 311464 w 634072"/>
                      <a:gd name="connsiteY15" fmla="*/ 559301 h 711003"/>
                      <a:gd name="connsiteX16" fmla="*/ 225739 w 634072"/>
                      <a:gd name="connsiteY16" fmla="*/ 683126 h 711003"/>
                      <a:gd name="connsiteX17" fmla="*/ 340039 w 634072"/>
                      <a:gd name="connsiteY17" fmla="*/ 702176 h 711003"/>
                      <a:gd name="connsiteX18" fmla="*/ 549589 w 634072"/>
                      <a:gd name="connsiteY18" fmla="*/ 568826 h 711003"/>
                      <a:gd name="connsiteX19" fmla="*/ 619759 w 634072"/>
                      <a:gd name="connsiteY19" fmla="*/ 379730 h 711003"/>
                      <a:gd name="connsiteX20" fmla="*/ 627677 w 634072"/>
                      <a:gd name="connsiteY20" fmla="*/ 315971 h 711003"/>
                      <a:gd name="connsiteX21" fmla="*/ 633947 w 634072"/>
                      <a:gd name="connsiteY21" fmla="*/ 209949 h 711003"/>
                      <a:gd name="connsiteX22" fmla="*/ 625789 w 634072"/>
                      <a:gd name="connsiteY22" fmla="*/ 92576 h 711003"/>
                      <a:gd name="connsiteX23" fmla="*/ 559114 w 634072"/>
                      <a:gd name="connsiteY23" fmla="*/ 44951 h 711003"/>
                      <a:gd name="connsiteX24" fmla="*/ 486463 w 634072"/>
                      <a:gd name="connsiteY24" fmla="*/ 3196 h 711003"/>
                      <a:gd name="connsiteX0" fmla="*/ 486463 w 634072"/>
                      <a:gd name="connsiteY0" fmla="*/ 10201 h 718008"/>
                      <a:gd name="connsiteX1" fmla="*/ 353475 w 634072"/>
                      <a:gd name="connsiteY1" fmla="*/ 13503 h 718008"/>
                      <a:gd name="connsiteX2" fmla="*/ 254314 w 634072"/>
                      <a:gd name="connsiteY2" fmla="*/ 42431 h 718008"/>
                      <a:gd name="connsiteX3" fmla="*/ 101914 w 634072"/>
                      <a:gd name="connsiteY3" fmla="*/ 147206 h 718008"/>
                      <a:gd name="connsiteX4" fmla="*/ 35239 w 634072"/>
                      <a:gd name="connsiteY4" fmla="*/ 237694 h 718008"/>
                      <a:gd name="connsiteX5" fmla="*/ 25714 w 634072"/>
                      <a:gd name="connsiteY5" fmla="*/ 318656 h 718008"/>
                      <a:gd name="connsiteX6" fmla="*/ 92389 w 634072"/>
                      <a:gd name="connsiteY6" fmla="*/ 347231 h 718008"/>
                      <a:gd name="connsiteX7" fmla="*/ 159064 w 634072"/>
                      <a:gd name="connsiteY7" fmla="*/ 251981 h 718008"/>
                      <a:gd name="connsiteX8" fmla="*/ 118401 w 634072"/>
                      <a:gd name="connsiteY8" fmla="*/ 315172 h 718008"/>
                      <a:gd name="connsiteX9" fmla="*/ 4102 w 634072"/>
                      <a:gd name="connsiteY9" fmla="*/ 453285 h 718008"/>
                      <a:gd name="connsiteX10" fmla="*/ 54289 w 634072"/>
                      <a:gd name="connsiteY10" fmla="*/ 547255 h 718008"/>
                      <a:gd name="connsiteX11" fmla="*/ 168589 w 634072"/>
                      <a:gd name="connsiteY11" fmla="*/ 471056 h 718008"/>
                      <a:gd name="connsiteX12" fmla="*/ 78101 w 634072"/>
                      <a:gd name="connsiteY12" fmla="*/ 566306 h 718008"/>
                      <a:gd name="connsiteX13" fmla="*/ 130489 w 634072"/>
                      <a:gd name="connsiteY13" fmla="*/ 652031 h 718008"/>
                      <a:gd name="connsiteX14" fmla="*/ 259076 w 634072"/>
                      <a:gd name="connsiteY14" fmla="*/ 623456 h 718008"/>
                      <a:gd name="connsiteX15" fmla="*/ 311464 w 634072"/>
                      <a:gd name="connsiteY15" fmla="*/ 566306 h 718008"/>
                      <a:gd name="connsiteX16" fmla="*/ 225739 w 634072"/>
                      <a:gd name="connsiteY16" fmla="*/ 690131 h 718008"/>
                      <a:gd name="connsiteX17" fmla="*/ 340039 w 634072"/>
                      <a:gd name="connsiteY17" fmla="*/ 709181 h 718008"/>
                      <a:gd name="connsiteX18" fmla="*/ 549589 w 634072"/>
                      <a:gd name="connsiteY18" fmla="*/ 575831 h 718008"/>
                      <a:gd name="connsiteX19" fmla="*/ 619759 w 634072"/>
                      <a:gd name="connsiteY19" fmla="*/ 386735 h 718008"/>
                      <a:gd name="connsiteX20" fmla="*/ 627677 w 634072"/>
                      <a:gd name="connsiteY20" fmla="*/ 322976 h 718008"/>
                      <a:gd name="connsiteX21" fmla="*/ 633947 w 634072"/>
                      <a:gd name="connsiteY21" fmla="*/ 216954 h 718008"/>
                      <a:gd name="connsiteX22" fmla="*/ 625789 w 634072"/>
                      <a:gd name="connsiteY22" fmla="*/ 99581 h 718008"/>
                      <a:gd name="connsiteX23" fmla="*/ 559114 w 634072"/>
                      <a:gd name="connsiteY23" fmla="*/ 51956 h 718008"/>
                      <a:gd name="connsiteX24" fmla="*/ 486463 w 634072"/>
                      <a:gd name="connsiteY24" fmla="*/ 10201 h 718008"/>
                      <a:gd name="connsiteX0" fmla="*/ 486463 w 634072"/>
                      <a:gd name="connsiteY0" fmla="*/ 3374 h 711181"/>
                      <a:gd name="connsiteX1" fmla="*/ 353475 w 634072"/>
                      <a:gd name="connsiteY1" fmla="*/ 6676 h 711181"/>
                      <a:gd name="connsiteX2" fmla="*/ 254314 w 634072"/>
                      <a:gd name="connsiteY2" fmla="*/ 35604 h 711181"/>
                      <a:gd name="connsiteX3" fmla="*/ 101914 w 634072"/>
                      <a:gd name="connsiteY3" fmla="*/ 140379 h 711181"/>
                      <a:gd name="connsiteX4" fmla="*/ 35239 w 634072"/>
                      <a:gd name="connsiteY4" fmla="*/ 230867 h 711181"/>
                      <a:gd name="connsiteX5" fmla="*/ 25714 w 634072"/>
                      <a:gd name="connsiteY5" fmla="*/ 311829 h 711181"/>
                      <a:gd name="connsiteX6" fmla="*/ 92389 w 634072"/>
                      <a:gd name="connsiteY6" fmla="*/ 340404 h 711181"/>
                      <a:gd name="connsiteX7" fmla="*/ 159064 w 634072"/>
                      <a:gd name="connsiteY7" fmla="*/ 245154 h 711181"/>
                      <a:gd name="connsiteX8" fmla="*/ 118401 w 634072"/>
                      <a:gd name="connsiteY8" fmla="*/ 308345 h 711181"/>
                      <a:gd name="connsiteX9" fmla="*/ 4102 w 634072"/>
                      <a:gd name="connsiteY9" fmla="*/ 446458 h 711181"/>
                      <a:gd name="connsiteX10" fmla="*/ 54289 w 634072"/>
                      <a:gd name="connsiteY10" fmla="*/ 540428 h 711181"/>
                      <a:gd name="connsiteX11" fmla="*/ 168589 w 634072"/>
                      <a:gd name="connsiteY11" fmla="*/ 464229 h 711181"/>
                      <a:gd name="connsiteX12" fmla="*/ 78101 w 634072"/>
                      <a:gd name="connsiteY12" fmla="*/ 559479 h 711181"/>
                      <a:gd name="connsiteX13" fmla="*/ 130489 w 634072"/>
                      <a:gd name="connsiteY13" fmla="*/ 645204 h 711181"/>
                      <a:gd name="connsiteX14" fmla="*/ 259076 w 634072"/>
                      <a:gd name="connsiteY14" fmla="*/ 616629 h 711181"/>
                      <a:gd name="connsiteX15" fmla="*/ 311464 w 634072"/>
                      <a:gd name="connsiteY15" fmla="*/ 559479 h 711181"/>
                      <a:gd name="connsiteX16" fmla="*/ 225739 w 634072"/>
                      <a:gd name="connsiteY16" fmla="*/ 683304 h 711181"/>
                      <a:gd name="connsiteX17" fmla="*/ 340039 w 634072"/>
                      <a:gd name="connsiteY17" fmla="*/ 702354 h 711181"/>
                      <a:gd name="connsiteX18" fmla="*/ 549589 w 634072"/>
                      <a:gd name="connsiteY18" fmla="*/ 569004 h 711181"/>
                      <a:gd name="connsiteX19" fmla="*/ 619759 w 634072"/>
                      <a:gd name="connsiteY19" fmla="*/ 379908 h 711181"/>
                      <a:gd name="connsiteX20" fmla="*/ 627677 w 634072"/>
                      <a:gd name="connsiteY20" fmla="*/ 316149 h 711181"/>
                      <a:gd name="connsiteX21" fmla="*/ 633947 w 634072"/>
                      <a:gd name="connsiteY21" fmla="*/ 210127 h 711181"/>
                      <a:gd name="connsiteX22" fmla="*/ 625789 w 634072"/>
                      <a:gd name="connsiteY22" fmla="*/ 92754 h 711181"/>
                      <a:gd name="connsiteX23" fmla="*/ 559114 w 634072"/>
                      <a:gd name="connsiteY23" fmla="*/ 45129 h 711181"/>
                      <a:gd name="connsiteX24" fmla="*/ 486463 w 634072"/>
                      <a:gd name="connsiteY24" fmla="*/ 3374 h 711181"/>
                      <a:gd name="connsiteX0" fmla="*/ 486463 w 634072"/>
                      <a:gd name="connsiteY0" fmla="*/ 5125 h 712932"/>
                      <a:gd name="connsiteX1" fmla="*/ 353475 w 634072"/>
                      <a:gd name="connsiteY1" fmla="*/ 8427 h 712932"/>
                      <a:gd name="connsiteX2" fmla="*/ 254314 w 634072"/>
                      <a:gd name="connsiteY2" fmla="*/ 37355 h 712932"/>
                      <a:gd name="connsiteX3" fmla="*/ 101914 w 634072"/>
                      <a:gd name="connsiteY3" fmla="*/ 142130 h 712932"/>
                      <a:gd name="connsiteX4" fmla="*/ 35239 w 634072"/>
                      <a:gd name="connsiteY4" fmla="*/ 232618 h 712932"/>
                      <a:gd name="connsiteX5" fmla="*/ 25714 w 634072"/>
                      <a:gd name="connsiteY5" fmla="*/ 313580 h 712932"/>
                      <a:gd name="connsiteX6" fmla="*/ 92389 w 634072"/>
                      <a:gd name="connsiteY6" fmla="*/ 342155 h 712932"/>
                      <a:gd name="connsiteX7" fmla="*/ 159064 w 634072"/>
                      <a:gd name="connsiteY7" fmla="*/ 246905 h 712932"/>
                      <a:gd name="connsiteX8" fmla="*/ 118401 w 634072"/>
                      <a:gd name="connsiteY8" fmla="*/ 310096 h 712932"/>
                      <a:gd name="connsiteX9" fmla="*/ 4102 w 634072"/>
                      <a:gd name="connsiteY9" fmla="*/ 448209 h 712932"/>
                      <a:gd name="connsiteX10" fmla="*/ 54289 w 634072"/>
                      <a:gd name="connsiteY10" fmla="*/ 542179 h 712932"/>
                      <a:gd name="connsiteX11" fmla="*/ 168589 w 634072"/>
                      <a:gd name="connsiteY11" fmla="*/ 465980 h 712932"/>
                      <a:gd name="connsiteX12" fmla="*/ 78101 w 634072"/>
                      <a:gd name="connsiteY12" fmla="*/ 561230 h 712932"/>
                      <a:gd name="connsiteX13" fmla="*/ 130489 w 634072"/>
                      <a:gd name="connsiteY13" fmla="*/ 646955 h 712932"/>
                      <a:gd name="connsiteX14" fmla="*/ 259076 w 634072"/>
                      <a:gd name="connsiteY14" fmla="*/ 618380 h 712932"/>
                      <a:gd name="connsiteX15" fmla="*/ 311464 w 634072"/>
                      <a:gd name="connsiteY15" fmla="*/ 561230 h 712932"/>
                      <a:gd name="connsiteX16" fmla="*/ 225739 w 634072"/>
                      <a:gd name="connsiteY16" fmla="*/ 685055 h 712932"/>
                      <a:gd name="connsiteX17" fmla="*/ 340039 w 634072"/>
                      <a:gd name="connsiteY17" fmla="*/ 704105 h 712932"/>
                      <a:gd name="connsiteX18" fmla="*/ 549589 w 634072"/>
                      <a:gd name="connsiteY18" fmla="*/ 570755 h 712932"/>
                      <a:gd name="connsiteX19" fmla="*/ 619759 w 634072"/>
                      <a:gd name="connsiteY19" fmla="*/ 381659 h 712932"/>
                      <a:gd name="connsiteX20" fmla="*/ 627677 w 634072"/>
                      <a:gd name="connsiteY20" fmla="*/ 317900 h 712932"/>
                      <a:gd name="connsiteX21" fmla="*/ 633947 w 634072"/>
                      <a:gd name="connsiteY21" fmla="*/ 211878 h 712932"/>
                      <a:gd name="connsiteX22" fmla="*/ 625789 w 634072"/>
                      <a:gd name="connsiteY22" fmla="*/ 94505 h 712932"/>
                      <a:gd name="connsiteX23" fmla="*/ 559114 w 634072"/>
                      <a:gd name="connsiteY23" fmla="*/ 46880 h 712932"/>
                      <a:gd name="connsiteX24" fmla="*/ 486463 w 634072"/>
                      <a:gd name="connsiteY24" fmla="*/ 5125 h 712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34072" h="712932">
                        <a:moveTo>
                          <a:pt x="486463" y="5125"/>
                        </a:moveTo>
                        <a:cubicBezTo>
                          <a:pt x="452190" y="-1284"/>
                          <a:pt x="402079" y="-3208"/>
                          <a:pt x="353475" y="8427"/>
                        </a:cubicBezTo>
                        <a:cubicBezTo>
                          <a:pt x="304871" y="20062"/>
                          <a:pt x="296241" y="15071"/>
                          <a:pt x="254314" y="37355"/>
                        </a:cubicBezTo>
                        <a:cubicBezTo>
                          <a:pt x="212387" y="59639"/>
                          <a:pt x="138426" y="109586"/>
                          <a:pt x="101914" y="142130"/>
                        </a:cubicBezTo>
                        <a:cubicBezTo>
                          <a:pt x="65402" y="174674"/>
                          <a:pt x="47939" y="204043"/>
                          <a:pt x="35239" y="232618"/>
                        </a:cubicBezTo>
                        <a:cubicBezTo>
                          <a:pt x="22539" y="261193"/>
                          <a:pt x="16189" y="295324"/>
                          <a:pt x="25714" y="313580"/>
                        </a:cubicBezTo>
                        <a:cubicBezTo>
                          <a:pt x="35239" y="331836"/>
                          <a:pt x="70164" y="353267"/>
                          <a:pt x="92389" y="342155"/>
                        </a:cubicBezTo>
                        <a:cubicBezTo>
                          <a:pt x="114614" y="331043"/>
                          <a:pt x="154729" y="252248"/>
                          <a:pt x="159064" y="246905"/>
                        </a:cubicBezTo>
                        <a:cubicBezTo>
                          <a:pt x="163399" y="241562"/>
                          <a:pt x="142641" y="291627"/>
                          <a:pt x="118401" y="310096"/>
                        </a:cubicBezTo>
                        <a:cubicBezTo>
                          <a:pt x="94161" y="328566"/>
                          <a:pt x="21137" y="411910"/>
                          <a:pt x="4102" y="448209"/>
                        </a:cubicBezTo>
                        <a:cubicBezTo>
                          <a:pt x="-12933" y="484508"/>
                          <a:pt x="26874" y="539217"/>
                          <a:pt x="54289" y="542179"/>
                        </a:cubicBezTo>
                        <a:cubicBezTo>
                          <a:pt x="81704" y="545141"/>
                          <a:pt x="164620" y="462805"/>
                          <a:pt x="168589" y="465980"/>
                        </a:cubicBezTo>
                        <a:cubicBezTo>
                          <a:pt x="172558" y="469155"/>
                          <a:pt x="84451" y="531068"/>
                          <a:pt x="78101" y="561230"/>
                        </a:cubicBezTo>
                        <a:cubicBezTo>
                          <a:pt x="71751" y="591392"/>
                          <a:pt x="100327" y="637430"/>
                          <a:pt x="130489" y="646955"/>
                        </a:cubicBezTo>
                        <a:cubicBezTo>
                          <a:pt x="160651" y="656480"/>
                          <a:pt x="228914" y="632667"/>
                          <a:pt x="259076" y="618380"/>
                        </a:cubicBezTo>
                        <a:cubicBezTo>
                          <a:pt x="289238" y="604093"/>
                          <a:pt x="317020" y="550118"/>
                          <a:pt x="311464" y="561230"/>
                        </a:cubicBezTo>
                        <a:cubicBezTo>
                          <a:pt x="305908" y="572343"/>
                          <a:pt x="220977" y="661243"/>
                          <a:pt x="225739" y="685055"/>
                        </a:cubicBezTo>
                        <a:cubicBezTo>
                          <a:pt x="230501" y="708867"/>
                          <a:pt x="286064" y="723155"/>
                          <a:pt x="340039" y="704105"/>
                        </a:cubicBezTo>
                        <a:cubicBezTo>
                          <a:pt x="394014" y="685055"/>
                          <a:pt x="502969" y="624496"/>
                          <a:pt x="549589" y="570755"/>
                        </a:cubicBezTo>
                        <a:cubicBezTo>
                          <a:pt x="596209" y="517014"/>
                          <a:pt x="606744" y="423802"/>
                          <a:pt x="619759" y="381659"/>
                        </a:cubicBezTo>
                        <a:cubicBezTo>
                          <a:pt x="632774" y="339517"/>
                          <a:pt x="627677" y="317900"/>
                          <a:pt x="627677" y="317900"/>
                        </a:cubicBezTo>
                        <a:cubicBezTo>
                          <a:pt x="627221" y="293524"/>
                          <a:pt x="634403" y="236254"/>
                          <a:pt x="633947" y="211878"/>
                        </a:cubicBezTo>
                        <a:cubicBezTo>
                          <a:pt x="632359" y="180128"/>
                          <a:pt x="638489" y="124668"/>
                          <a:pt x="625789" y="94505"/>
                        </a:cubicBezTo>
                        <a:cubicBezTo>
                          <a:pt x="613089" y="64343"/>
                          <a:pt x="582335" y="61777"/>
                          <a:pt x="559114" y="46880"/>
                        </a:cubicBezTo>
                        <a:cubicBezTo>
                          <a:pt x="535893" y="31983"/>
                          <a:pt x="520736" y="11534"/>
                          <a:pt x="486463" y="5125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20DB48CE-F7CB-455E-9AB0-C4B6DB414340}"/>
                    </a:ext>
                  </a:extLst>
                </p:cNvPr>
                <p:cNvSpPr/>
                <p:nvPr/>
              </p:nvSpPr>
              <p:spPr>
                <a:xfrm>
                  <a:off x="6295271" y="4448700"/>
                  <a:ext cx="80098" cy="45719"/>
                </a:xfrm>
                <a:custGeom>
                  <a:avLst/>
                  <a:gdLst>
                    <a:gd name="connsiteX0" fmla="*/ 0 w 142875"/>
                    <a:gd name="connsiteY0" fmla="*/ 0 h 61946"/>
                    <a:gd name="connsiteX1" fmla="*/ 71437 w 142875"/>
                    <a:gd name="connsiteY1" fmla="*/ 61912 h 61946"/>
                    <a:gd name="connsiteX2" fmla="*/ 142875 w 142875"/>
                    <a:gd name="connsiteY2" fmla="*/ 9525 h 61946"/>
                    <a:gd name="connsiteX3" fmla="*/ 142875 w 142875"/>
                    <a:gd name="connsiteY3" fmla="*/ 9525 h 61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2875" h="61946">
                      <a:moveTo>
                        <a:pt x="0" y="0"/>
                      </a:moveTo>
                      <a:cubicBezTo>
                        <a:pt x="23812" y="30162"/>
                        <a:pt x="47624" y="60324"/>
                        <a:pt x="71437" y="61912"/>
                      </a:cubicBezTo>
                      <a:cubicBezTo>
                        <a:pt x="95250" y="63500"/>
                        <a:pt x="142875" y="9525"/>
                        <a:pt x="142875" y="9525"/>
                      </a:cubicBezTo>
                      <a:lnTo>
                        <a:pt x="142875" y="9525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7868D02B-1E33-4708-A40F-6BDD873BC2FD}"/>
                  </a:ext>
                </a:extLst>
              </p:cNvPr>
              <p:cNvSpPr/>
              <p:nvPr/>
            </p:nvSpPr>
            <p:spPr>
              <a:xfrm rot="8519497">
                <a:off x="6780263" y="4817530"/>
                <a:ext cx="327342" cy="241147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F990824-85E0-49DB-9FAC-0B3B92DE673B}"/>
                </a:ext>
              </a:extLst>
            </p:cNvPr>
            <p:cNvSpPr/>
            <p:nvPr/>
          </p:nvSpPr>
          <p:spPr>
            <a:xfrm>
              <a:off x="7014313" y="3952265"/>
              <a:ext cx="849341" cy="948201"/>
            </a:xfrm>
            <a:custGeom>
              <a:avLst/>
              <a:gdLst>
                <a:gd name="connsiteX0" fmla="*/ 91148 w 849341"/>
                <a:gd name="connsiteY0" fmla="*/ 0 h 948201"/>
                <a:gd name="connsiteX1" fmla="*/ 834658 w 849341"/>
                <a:gd name="connsiteY1" fmla="*/ 764453 h 948201"/>
                <a:gd name="connsiteX2" fmla="*/ 849341 w 849341"/>
                <a:gd name="connsiteY2" fmla="*/ 948201 h 948201"/>
                <a:gd name="connsiteX3" fmla="*/ 842656 w 849341"/>
                <a:gd name="connsiteY3" fmla="*/ 945204 h 948201"/>
                <a:gd name="connsiteX4" fmla="*/ 201971 w 849341"/>
                <a:gd name="connsiteY4" fmla="*/ 945204 h 948201"/>
                <a:gd name="connsiteX5" fmla="*/ 223117 w 849341"/>
                <a:gd name="connsiteY5" fmla="*/ 927983 h 948201"/>
                <a:gd name="connsiteX6" fmla="*/ 388364 w 849341"/>
                <a:gd name="connsiteY6" fmla="*/ 534213 h 948201"/>
                <a:gd name="connsiteX7" fmla="*/ 43783 w 849341"/>
                <a:gd name="connsiteY7" fmla="*/ 21100 h 948201"/>
                <a:gd name="connsiteX8" fmla="*/ 0 w 849341"/>
                <a:gd name="connsiteY8" fmla="*/ 7685 h 948201"/>
                <a:gd name="connsiteX9" fmla="*/ 23137 w 849341"/>
                <a:gd name="connsiteY9" fmla="*/ 3792 h 948201"/>
                <a:gd name="connsiteX10" fmla="*/ 91148 w 849341"/>
                <a:gd name="connsiteY10" fmla="*/ 0 h 94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9341" h="948201">
                  <a:moveTo>
                    <a:pt x="91148" y="0"/>
                  </a:moveTo>
                  <a:cubicBezTo>
                    <a:pt x="457900" y="0"/>
                    <a:pt x="763891" y="328180"/>
                    <a:pt x="834658" y="764453"/>
                  </a:cubicBezTo>
                  <a:lnTo>
                    <a:pt x="849341" y="948201"/>
                  </a:lnTo>
                  <a:lnTo>
                    <a:pt x="842656" y="945204"/>
                  </a:lnTo>
                  <a:lnTo>
                    <a:pt x="201971" y="945204"/>
                  </a:lnTo>
                  <a:lnTo>
                    <a:pt x="223117" y="927983"/>
                  </a:lnTo>
                  <a:cubicBezTo>
                    <a:pt x="325215" y="827209"/>
                    <a:pt x="388364" y="687990"/>
                    <a:pt x="388364" y="534213"/>
                  </a:cubicBezTo>
                  <a:cubicBezTo>
                    <a:pt x="388364" y="303548"/>
                    <a:pt x="246279" y="105638"/>
                    <a:pt x="43783" y="21100"/>
                  </a:cubicBezTo>
                  <a:lnTo>
                    <a:pt x="0" y="7685"/>
                  </a:lnTo>
                  <a:lnTo>
                    <a:pt x="23137" y="3792"/>
                  </a:lnTo>
                  <a:cubicBezTo>
                    <a:pt x="45542" y="1282"/>
                    <a:pt x="68226" y="0"/>
                    <a:pt x="9114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70" name="mouthalex">
            <a:hlinkClick r:id="" action="ppaction://media"/>
            <a:extLst>
              <a:ext uri="{FF2B5EF4-FFF2-40B4-BE49-F238E27FC236}">
                <a16:creationId xmlns:a16="http://schemas.microsoft.com/office/drawing/2014/main" id="{AE8C0737-2616-4BA8-9FE5-8FAB153EF17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2306.3"/>
                </p14:media>
              </p:ext>
            </p:extLst>
          </p:nvPr>
        </p:nvPicPr>
        <p:blipFill>
          <a:blip r:embed="rId7"/>
          <a:srcRect l="48115" t="20000" r="42730" b="69333"/>
          <a:stretch>
            <a:fillRect/>
          </a:stretch>
        </p:blipFill>
        <p:spPr>
          <a:xfrm flipH="1">
            <a:off x="5573462" y="3951465"/>
            <a:ext cx="177955" cy="109511"/>
          </a:xfrm>
          <a:prstGeom prst="roundRect">
            <a:avLst>
              <a:gd name="adj" fmla="val 50000"/>
            </a:avLst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4C85166-BBC7-4FF5-94E3-67A81CBA1E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7214"/>
          <a:stretch/>
        </p:blipFill>
        <p:spPr>
          <a:xfrm>
            <a:off x="3807990" y="4611645"/>
            <a:ext cx="4572000" cy="2248494"/>
          </a:xfrm>
          <a:prstGeom prst="rect">
            <a:avLst/>
          </a:prstGeom>
        </p:spPr>
      </p:pic>
      <p:pic>
        <p:nvPicPr>
          <p:cNvPr id="6" name="Text-to-Speech_23-Nov-2024_19-56">
            <a:hlinkClick r:id="" action="ppaction://media"/>
            <a:extLst>
              <a:ext uri="{FF2B5EF4-FFF2-40B4-BE49-F238E27FC236}">
                <a16:creationId xmlns:a16="http://schemas.microsoft.com/office/drawing/2014/main" id="{936F1EC7-847B-448F-9E54-09109FA89D7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9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" fill="hold"/>
                                        <p:tgtEl>
                                          <p:spTgt spid="1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70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CB101-F590-4D70-8784-B39A9EB5C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81BA10F9-12BC-4110-8956-483DE885BC2F}"/>
              </a:ext>
            </a:extLst>
          </p:cNvPr>
          <p:cNvGrpSpPr/>
          <p:nvPr/>
        </p:nvGrpSpPr>
        <p:grpSpPr>
          <a:xfrm>
            <a:off x="5090540" y="5873810"/>
            <a:ext cx="981619" cy="1968380"/>
            <a:chOff x="6674902" y="3396662"/>
            <a:chExt cx="1561127" cy="2920961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92BD72E-9895-476F-8C16-1EEC6F88DDA2}"/>
                </a:ext>
              </a:extLst>
            </p:cNvPr>
            <p:cNvSpPr/>
            <p:nvPr/>
          </p:nvSpPr>
          <p:spPr>
            <a:xfrm>
              <a:off x="6801619" y="3881850"/>
              <a:ext cx="225268" cy="21465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C9EACD3-1EFB-4B5F-93C7-2AC3FDF66F77}"/>
                </a:ext>
              </a:extLst>
            </p:cNvPr>
            <p:cNvSpPr/>
            <p:nvPr/>
          </p:nvSpPr>
          <p:spPr>
            <a:xfrm>
              <a:off x="7889974" y="3843980"/>
              <a:ext cx="225268" cy="21465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240A46F-3B27-4540-B0CC-4EAFE30B2D92}"/>
                </a:ext>
              </a:extLst>
            </p:cNvPr>
            <p:cNvGrpSpPr/>
            <p:nvPr/>
          </p:nvGrpSpPr>
          <p:grpSpPr>
            <a:xfrm>
              <a:off x="6674902" y="3408858"/>
              <a:ext cx="1561127" cy="2908765"/>
              <a:chOff x="6674902" y="3408858"/>
              <a:chExt cx="1561127" cy="2908765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523C0CE-C81A-4ABB-8E4D-B0CC02FE9B70}"/>
                  </a:ext>
                </a:extLst>
              </p:cNvPr>
              <p:cNvGrpSpPr/>
              <p:nvPr/>
            </p:nvGrpSpPr>
            <p:grpSpPr>
              <a:xfrm>
                <a:off x="6864099" y="3437360"/>
                <a:ext cx="1168080" cy="2880263"/>
                <a:chOff x="5729308" y="966332"/>
                <a:chExt cx="1910191" cy="4710167"/>
              </a:xfrm>
            </p:grpSpPr>
            <p:sp>
              <p:nvSpPr>
                <p:cNvPr id="96" name="Rectangle: Rounded Corners 95">
                  <a:extLst>
                    <a:ext uri="{FF2B5EF4-FFF2-40B4-BE49-F238E27FC236}">
                      <a16:creationId xmlns:a16="http://schemas.microsoft.com/office/drawing/2014/main" id="{DA807706-CAED-4A74-B8F7-F0D941CB467D}"/>
                    </a:ext>
                  </a:extLst>
                </p:cNvPr>
                <p:cNvSpPr/>
                <p:nvPr/>
              </p:nvSpPr>
              <p:spPr>
                <a:xfrm>
                  <a:off x="6071110" y="4596240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Rectangle: Rounded Corners 97">
                  <a:extLst>
                    <a:ext uri="{FF2B5EF4-FFF2-40B4-BE49-F238E27FC236}">
                      <a16:creationId xmlns:a16="http://schemas.microsoft.com/office/drawing/2014/main" id="{EE36C705-E66C-47E0-ACBD-EB9DC19CFEB1}"/>
                    </a:ext>
                  </a:extLst>
                </p:cNvPr>
                <p:cNvSpPr/>
                <p:nvPr/>
              </p:nvSpPr>
              <p:spPr>
                <a:xfrm>
                  <a:off x="6921616" y="4627704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79E77B17-373B-4564-B67C-9BD4B39FF80F}"/>
                    </a:ext>
                  </a:extLst>
                </p:cNvPr>
                <p:cNvSpPr/>
                <p:nvPr/>
              </p:nvSpPr>
              <p:spPr>
                <a:xfrm>
                  <a:off x="6579989" y="2852332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Rectangle: Top Corners Rounded 99">
                  <a:extLst>
                    <a:ext uri="{FF2B5EF4-FFF2-40B4-BE49-F238E27FC236}">
                      <a16:creationId xmlns:a16="http://schemas.microsoft.com/office/drawing/2014/main" id="{CD41BB06-0673-43CC-92B9-D39C9A4BED85}"/>
                    </a:ext>
                  </a:extLst>
                </p:cNvPr>
                <p:cNvSpPr/>
                <p:nvPr/>
              </p:nvSpPr>
              <p:spPr>
                <a:xfrm>
                  <a:off x="5911420" y="5370994"/>
                  <a:ext cx="518715" cy="18549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Rectangle: Top Corners Rounded 100">
                  <a:extLst>
                    <a:ext uri="{FF2B5EF4-FFF2-40B4-BE49-F238E27FC236}">
                      <a16:creationId xmlns:a16="http://schemas.microsoft.com/office/drawing/2014/main" id="{4970382A-C839-43FF-A0E3-A8A89353CB92}"/>
                    </a:ext>
                  </a:extLst>
                </p:cNvPr>
                <p:cNvSpPr/>
                <p:nvPr/>
              </p:nvSpPr>
              <p:spPr>
                <a:xfrm>
                  <a:off x="6777436" y="5491006"/>
                  <a:ext cx="518715" cy="18549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B0F4FE0C-36CD-432E-96BD-0123F438ED87}"/>
                    </a:ext>
                  </a:extLst>
                </p:cNvPr>
                <p:cNvGrpSpPr/>
                <p:nvPr/>
              </p:nvGrpSpPr>
              <p:grpSpPr>
                <a:xfrm>
                  <a:off x="5729308" y="3064311"/>
                  <a:ext cx="867109" cy="1369277"/>
                  <a:chOff x="5729308" y="3064311"/>
                  <a:chExt cx="867109" cy="1369277"/>
                </a:xfrm>
              </p:grpSpPr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id="{2078894A-BC54-4323-80AF-D1754F41F646}"/>
                      </a:ext>
                    </a:extLst>
                  </p:cNvPr>
                  <p:cNvSpPr/>
                  <p:nvPr/>
                </p:nvSpPr>
                <p:spPr>
                  <a:xfrm rot="1381924" flipH="1">
                    <a:off x="6288244" y="3994707"/>
                    <a:ext cx="308173" cy="438881"/>
                  </a:xfrm>
                  <a:custGeom>
                    <a:avLst/>
                    <a:gdLst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03557 w 681406"/>
                      <a:gd name="connsiteY8" fmla="*/ 326073 h 709978"/>
                      <a:gd name="connsiteX9" fmla="*/ 8307 w 681406"/>
                      <a:gd name="connsiteY9" fmla="*/ 392748 h 709978"/>
                      <a:gd name="connsiteX10" fmla="*/ 17832 w 681406"/>
                      <a:gd name="connsiteY10" fmla="*/ 516573 h 709978"/>
                      <a:gd name="connsiteX11" fmla="*/ 122607 w 681406"/>
                      <a:gd name="connsiteY11" fmla="*/ 535623 h 709978"/>
                      <a:gd name="connsiteX12" fmla="*/ 227382 w 681406"/>
                      <a:gd name="connsiteY12" fmla="*/ 497523 h 709978"/>
                      <a:gd name="connsiteX13" fmla="*/ 122607 w 681406"/>
                      <a:gd name="connsiteY13" fmla="*/ 621348 h 709978"/>
                      <a:gd name="connsiteX14" fmla="*/ 170232 w 681406"/>
                      <a:gd name="connsiteY14" fmla="*/ 640398 h 709978"/>
                      <a:gd name="connsiteX15" fmla="*/ 303582 w 681406"/>
                      <a:gd name="connsiteY15" fmla="*/ 630873 h 709978"/>
                      <a:gd name="connsiteX16" fmla="*/ 351207 w 681406"/>
                      <a:gd name="connsiteY16" fmla="*/ 554673 h 709978"/>
                      <a:gd name="connsiteX17" fmla="*/ 246432 w 681406"/>
                      <a:gd name="connsiteY17" fmla="*/ 688023 h 709978"/>
                      <a:gd name="connsiteX18" fmla="*/ 379782 w 681406"/>
                      <a:gd name="connsiteY18" fmla="*/ 697548 h 709978"/>
                      <a:gd name="connsiteX19" fmla="*/ 589332 w 681406"/>
                      <a:gd name="connsiteY19" fmla="*/ 564198 h 709978"/>
                      <a:gd name="connsiteX20" fmla="*/ 675057 w 681406"/>
                      <a:gd name="connsiteY20" fmla="*/ 373698 h 709978"/>
                      <a:gd name="connsiteX21" fmla="*/ 675057 w 681406"/>
                      <a:gd name="connsiteY21" fmla="*/ 278448 h 709978"/>
                      <a:gd name="connsiteX22" fmla="*/ 675057 w 681406"/>
                      <a:gd name="connsiteY22" fmla="*/ 221298 h 709978"/>
                      <a:gd name="connsiteX23" fmla="*/ 636957 w 681406"/>
                      <a:gd name="connsiteY23" fmla="*/ 230823 h 709978"/>
                      <a:gd name="connsiteX24" fmla="*/ 665532 w 681406"/>
                      <a:gd name="connsiteY24" fmla="*/ 87948 h 709978"/>
                      <a:gd name="connsiteX25" fmla="*/ 598857 w 681406"/>
                      <a:gd name="connsiteY25" fmla="*/ 40323 h 709978"/>
                      <a:gd name="connsiteX26" fmla="*/ 455982 w 681406"/>
                      <a:gd name="connsiteY26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08332 w 681406"/>
                      <a:gd name="connsiteY13" fmla="*/ 4594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4558 w 679982"/>
                      <a:gd name="connsiteY0" fmla="*/ 2223 h 709978"/>
                      <a:gd name="connsiteX1" fmla="*/ 416458 w 679982"/>
                      <a:gd name="connsiteY1" fmla="*/ 106998 h 709978"/>
                      <a:gd name="connsiteX2" fmla="*/ 292633 w 679982"/>
                      <a:gd name="connsiteY2" fmla="*/ 30798 h 709978"/>
                      <a:gd name="connsiteX3" fmla="*/ 140233 w 679982"/>
                      <a:gd name="connsiteY3" fmla="*/ 135573 h 709978"/>
                      <a:gd name="connsiteX4" fmla="*/ 73558 w 679982"/>
                      <a:gd name="connsiteY4" fmla="*/ 226061 h 709978"/>
                      <a:gd name="connsiteX5" fmla="*/ 64033 w 679982"/>
                      <a:gd name="connsiteY5" fmla="*/ 307023 h 709978"/>
                      <a:gd name="connsiteX6" fmla="*/ 130708 w 679982"/>
                      <a:gd name="connsiteY6" fmla="*/ 335598 h 709978"/>
                      <a:gd name="connsiteX7" fmla="*/ 197383 w 679982"/>
                      <a:gd name="connsiteY7" fmla="*/ 240348 h 709978"/>
                      <a:gd name="connsiteX8" fmla="*/ 156720 w 679982"/>
                      <a:gd name="connsiteY8" fmla="*/ 303539 h 709978"/>
                      <a:gd name="connsiteX9" fmla="*/ 102133 w 679982"/>
                      <a:gd name="connsiteY9" fmla="*/ 326073 h 709978"/>
                      <a:gd name="connsiteX10" fmla="*/ 6883 w 679982"/>
                      <a:gd name="connsiteY10" fmla="*/ 392748 h 709978"/>
                      <a:gd name="connsiteX11" fmla="*/ 16408 w 679982"/>
                      <a:gd name="connsiteY11" fmla="*/ 516573 h 709978"/>
                      <a:gd name="connsiteX12" fmla="*/ 87845 w 679982"/>
                      <a:gd name="connsiteY12" fmla="*/ 516573 h 709978"/>
                      <a:gd name="connsiteX13" fmla="*/ 206908 w 679982"/>
                      <a:gd name="connsiteY13" fmla="*/ 459423 h 709978"/>
                      <a:gd name="connsiteX14" fmla="*/ 121183 w 679982"/>
                      <a:gd name="connsiteY14" fmla="*/ 621348 h 709978"/>
                      <a:gd name="connsiteX15" fmla="*/ 168808 w 679982"/>
                      <a:gd name="connsiteY15" fmla="*/ 640398 h 709978"/>
                      <a:gd name="connsiteX16" fmla="*/ 302158 w 679982"/>
                      <a:gd name="connsiteY16" fmla="*/ 630873 h 709978"/>
                      <a:gd name="connsiteX17" fmla="*/ 349783 w 679982"/>
                      <a:gd name="connsiteY17" fmla="*/ 554673 h 709978"/>
                      <a:gd name="connsiteX18" fmla="*/ 245008 w 679982"/>
                      <a:gd name="connsiteY18" fmla="*/ 688023 h 709978"/>
                      <a:gd name="connsiteX19" fmla="*/ 378358 w 679982"/>
                      <a:gd name="connsiteY19" fmla="*/ 697548 h 709978"/>
                      <a:gd name="connsiteX20" fmla="*/ 587908 w 679982"/>
                      <a:gd name="connsiteY20" fmla="*/ 564198 h 709978"/>
                      <a:gd name="connsiteX21" fmla="*/ 673633 w 679982"/>
                      <a:gd name="connsiteY21" fmla="*/ 373698 h 709978"/>
                      <a:gd name="connsiteX22" fmla="*/ 673633 w 679982"/>
                      <a:gd name="connsiteY22" fmla="*/ 278448 h 709978"/>
                      <a:gd name="connsiteX23" fmla="*/ 673633 w 679982"/>
                      <a:gd name="connsiteY23" fmla="*/ 221298 h 709978"/>
                      <a:gd name="connsiteX24" fmla="*/ 635533 w 679982"/>
                      <a:gd name="connsiteY24" fmla="*/ 230823 h 709978"/>
                      <a:gd name="connsiteX25" fmla="*/ 664108 w 679982"/>
                      <a:gd name="connsiteY25" fmla="*/ 87948 h 709978"/>
                      <a:gd name="connsiteX26" fmla="*/ 597433 w 679982"/>
                      <a:gd name="connsiteY26" fmla="*/ 40323 h 709978"/>
                      <a:gd name="connsiteX27" fmla="*/ 454558 w 679982"/>
                      <a:gd name="connsiteY27" fmla="*/ 2223 h 709978"/>
                      <a:gd name="connsiteX0" fmla="*/ 455545 w 680969"/>
                      <a:gd name="connsiteY0" fmla="*/ 2223 h 709978"/>
                      <a:gd name="connsiteX1" fmla="*/ 417445 w 680969"/>
                      <a:gd name="connsiteY1" fmla="*/ 106998 h 709978"/>
                      <a:gd name="connsiteX2" fmla="*/ 293620 w 680969"/>
                      <a:gd name="connsiteY2" fmla="*/ 30798 h 709978"/>
                      <a:gd name="connsiteX3" fmla="*/ 141220 w 680969"/>
                      <a:gd name="connsiteY3" fmla="*/ 135573 h 709978"/>
                      <a:gd name="connsiteX4" fmla="*/ 74545 w 680969"/>
                      <a:gd name="connsiteY4" fmla="*/ 226061 h 709978"/>
                      <a:gd name="connsiteX5" fmla="*/ 65020 w 680969"/>
                      <a:gd name="connsiteY5" fmla="*/ 307023 h 709978"/>
                      <a:gd name="connsiteX6" fmla="*/ 131695 w 680969"/>
                      <a:gd name="connsiteY6" fmla="*/ 335598 h 709978"/>
                      <a:gd name="connsiteX7" fmla="*/ 198370 w 680969"/>
                      <a:gd name="connsiteY7" fmla="*/ 240348 h 709978"/>
                      <a:gd name="connsiteX8" fmla="*/ 157707 w 680969"/>
                      <a:gd name="connsiteY8" fmla="*/ 303539 h 709978"/>
                      <a:gd name="connsiteX9" fmla="*/ 103120 w 680969"/>
                      <a:gd name="connsiteY9" fmla="*/ 326073 h 709978"/>
                      <a:gd name="connsiteX10" fmla="*/ 7870 w 680969"/>
                      <a:gd name="connsiteY10" fmla="*/ 392748 h 709978"/>
                      <a:gd name="connsiteX11" fmla="*/ 17395 w 680969"/>
                      <a:gd name="connsiteY11" fmla="*/ 516573 h 709978"/>
                      <a:gd name="connsiteX12" fmla="*/ 112645 w 680969"/>
                      <a:gd name="connsiteY12" fmla="*/ 516573 h 709978"/>
                      <a:gd name="connsiteX13" fmla="*/ 207895 w 680969"/>
                      <a:gd name="connsiteY13" fmla="*/ 459423 h 709978"/>
                      <a:gd name="connsiteX14" fmla="*/ 122170 w 680969"/>
                      <a:gd name="connsiteY14" fmla="*/ 621348 h 709978"/>
                      <a:gd name="connsiteX15" fmla="*/ 169795 w 680969"/>
                      <a:gd name="connsiteY15" fmla="*/ 640398 h 709978"/>
                      <a:gd name="connsiteX16" fmla="*/ 303145 w 680969"/>
                      <a:gd name="connsiteY16" fmla="*/ 630873 h 709978"/>
                      <a:gd name="connsiteX17" fmla="*/ 350770 w 680969"/>
                      <a:gd name="connsiteY17" fmla="*/ 554673 h 709978"/>
                      <a:gd name="connsiteX18" fmla="*/ 245995 w 680969"/>
                      <a:gd name="connsiteY18" fmla="*/ 688023 h 709978"/>
                      <a:gd name="connsiteX19" fmla="*/ 379345 w 680969"/>
                      <a:gd name="connsiteY19" fmla="*/ 697548 h 709978"/>
                      <a:gd name="connsiteX20" fmla="*/ 588895 w 680969"/>
                      <a:gd name="connsiteY20" fmla="*/ 564198 h 709978"/>
                      <a:gd name="connsiteX21" fmla="*/ 674620 w 680969"/>
                      <a:gd name="connsiteY21" fmla="*/ 373698 h 709978"/>
                      <a:gd name="connsiteX22" fmla="*/ 674620 w 680969"/>
                      <a:gd name="connsiteY22" fmla="*/ 278448 h 709978"/>
                      <a:gd name="connsiteX23" fmla="*/ 674620 w 680969"/>
                      <a:gd name="connsiteY23" fmla="*/ 221298 h 709978"/>
                      <a:gd name="connsiteX24" fmla="*/ 636520 w 680969"/>
                      <a:gd name="connsiteY24" fmla="*/ 230823 h 709978"/>
                      <a:gd name="connsiteX25" fmla="*/ 665095 w 680969"/>
                      <a:gd name="connsiteY25" fmla="*/ 87948 h 709978"/>
                      <a:gd name="connsiteX26" fmla="*/ 598420 w 680969"/>
                      <a:gd name="connsiteY26" fmla="*/ 40323 h 709978"/>
                      <a:gd name="connsiteX27" fmla="*/ 455545 w 680969"/>
                      <a:gd name="connsiteY27" fmla="*/ 2223 h 709978"/>
                      <a:gd name="connsiteX0" fmla="*/ 460771 w 686195"/>
                      <a:gd name="connsiteY0" fmla="*/ 2223 h 709978"/>
                      <a:gd name="connsiteX1" fmla="*/ 422671 w 686195"/>
                      <a:gd name="connsiteY1" fmla="*/ 106998 h 709978"/>
                      <a:gd name="connsiteX2" fmla="*/ 298846 w 686195"/>
                      <a:gd name="connsiteY2" fmla="*/ 30798 h 709978"/>
                      <a:gd name="connsiteX3" fmla="*/ 146446 w 686195"/>
                      <a:gd name="connsiteY3" fmla="*/ 135573 h 709978"/>
                      <a:gd name="connsiteX4" fmla="*/ 79771 w 686195"/>
                      <a:gd name="connsiteY4" fmla="*/ 226061 h 709978"/>
                      <a:gd name="connsiteX5" fmla="*/ 70246 w 686195"/>
                      <a:gd name="connsiteY5" fmla="*/ 307023 h 709978"/>
                      <a:gd name="connsiteX6" fmla="*/ 136921 w 686195"/>
                      <a:gd name="connsiteY6" fmla="*/ 335598 h 709978"/>
                      <a:gd name="connsiteX7" fmla="*/ 203596 w 686195"/>
                      <a:gd name="connsiteY7" fmla="*/ 240348 h 709978"/>
                      <a:gd name="connsiteX8" fmla="*/ 162933 w 686195"/>
                      <a:gd name="connsiteY8" fmla="*/ 303539 h 709978"/>
                      <a:gd name="connsiteX9" fmla="*/ 108346 w 686195"/>
                      <a:gd name="connsiteY9" fmla="*/ 326073 h 709978"/>
                      <a:gd name="connsiteX10" fmla="*/ 13096 w 686195"/>
                      <a:gd name="connsiteY10" fmla="*/ 392748 h 709978"/>
                      <a:gd name="connsiteX11" fmla="*/ 22621 w 686195"/>
                      <a:gd name="connsiteY11" fmla="*/ 516573 h 709978"/>
                      <a:gd name="connsiteX12" fmla="*/ 213121 w 686195"/>
                      <a:gd name="connsiteY12" fmla="*/ 459423 h 709978"/>
                      <a:gd name="connsiteX13" fmla="*/ 127396 w 686195"/>
                      <a:gd name="connsiteY13" fmla="*/ 621348 h 709978"/>
                      <a:gd name="connsiteX14" fmla="*/ 175021 w 686195"/>
                      <a:gd name="connsiteY14" fmla="*/ 640398 h 709978"/>
                      <a:gd name="connsiteX15" fmla="*/ 308371 w 686195"/>
                      <a:gd name="connsiteY15" fmla="*/ 630873 h 709978"/>
                      <a:gd name="connsiteX16" fmla="*/ 355996 w 686195"/>
                      <a:gd name="connsiteY16" fmla="*/ 554673 h 709978"/>
                      <a:gd name="connsiteX17" fmla="*/ 251221 w 686195"/>
                      <a:gd name="connsiteY17" fmla="*/ 688023 h 709978"/>
                      <a:gd name="connsiteX18" fmla="*/ 384571 w 686195"/>
                      <a:gd name="connsiteY18" fmla="*/ 697548 h 709978"/>
                      <a:gd name="connsiteX19" fmla="*/ 594121 w 686195"/>
                      <a:gd name="connsiteY19" fmla="*/ 564198 h 709978"/>
                      <a:gd name="connsiteX20" fmla="*/ 679846 w 686195"/>
                      <a:gd name="connsiteY20" fmla="*/ 373698 h 709978"/>
                      <a:gd name="connsiteX21" fmla="*/ 679846 w 686195"/>
                      <a:gd name="connsiteY21" fmla="*/ 278448 h 709978"/>
                      <a:gd name="connsiteX22" fmla="*/ 679846 w 686195"/>
                      <a:gd name="connsiteY22" fmla="*/ 221298 h 709978"/>
                      <a:gd name="connsiteX23" fmla="*/ 641746 w 686195"/>
                      <a:gd name="connsiteY23" fmla="*/ 230823 h 709978"/>
                      <a:gd name="connsiteX24" fmla="*/ 670321 w 686195"/>
                      <a:gd name="connsiteY24" fmla="*/ 87948 h 709978"/>
                      <a:gd name="connsiteX25" fmla="*/ 603646 w 686195"/>
                      <a:gd name="connsiteY25" fmla="*/ 40323 h 709978"/>
                      <a:gd name="connsiteX26" fmla="*/ 460771 w 686195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5913 w 674712"/>
                      <a:gd name="connsiteY13" fmla="*/ 621348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2125 w 674712"/>
                      <a:gd name="connsiteY15" fmla="*/ 61182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6375"/>
                      <a:gd name="connsiteX1" fmla="*/ 411188 w 674712"/>
                      <a:gd name="connsiteY1" fmla="*/ 106998 h 706375"/>
                      <a:gd name="connsiteX2" fmla="*/ 287363 w 674712"/>
                      <a:gd name="connsiteY2" fmla="*/ 30798 h 706375"/>
                      <a:gd name="connsiteX3" fmla="*/ 134963 w 674712"/>
                      <a:gd name="connsiteY3" fmla="*/ 135573 h 706375"/>
                      <a:gd name="connsiteX4" fmla="*/ 68288 w 674712"/>
                      <a:gd name="connsiteY4" fmla="*/ 226061 h 706375"/>
                      <a:gd name="connsiteX5" fmla="*/ 58763 w 674712"/>
                      <a:gd name="connsiteY5" fmla="*/ 307023 h 706375"/>
                      <a:gd name="connsiteX6" fmla="*/ 125438 w 674712"/>
                      <a:gd name="connsiteY6" fmla="*/ 335598 h 706375"/>
                      <a:gd name="connsiteX7" fmla="*/ 192113 w 674712"/>
                      <a:gd name="connsiteY7" fmla="*/ 240348 h 706375"/>
                      <a:gd name="connsiteX8" fmla="*/ 151450 w 674712"/>
                      <a:gd name="connsiteY8" fmla="*/ 303539 h 706375"/>
                      <a:gd name="connsiteX9" fmla="*/ 96863 w 674712"/>
                      <a:gd name="connsiteY9" fmla="*/ 326073 h 706375"/>
                      <a:gd name="connsiteX10" fmla="*/ 1613 w 674712"/>
                      <a:gd name="connsiteY10" fmla="*/ 392748 h 706375"/>
                      <a:gd name="connsiteX11" fmla="*/ 49238 w 674712"/>
                      <a:gd name="connsiteY11" fmla="*/ 521335 h 706375"/>
                      <a:gd name="connsiteX12" fmla="*/ 201638 w 674712"/>
                      <a:gd name="connsiteY12" fmla="*/ 459423 h 706375"/>
                      <a:gd name="connsiteX13" fmla="*/ 111150 w 674712"/>
                      <a:gd name="connsiteY13" fmla="*/ 554673 h 706375"/>
                      <a:gd name="connsiteX14" fmla="*/ 163538 w 674712"/>
                      <a:gd name="connsiteY14" fmla="*/ 640398 h 706375"/>
                      <a:gd name="connsiteX15" fmla="*/ 292125 w 674712"/>
                      <a:gd name="connsiteY15" fmla="*/ 611823 h 706375"/>
                      <a:gd name="connsiteX16" fmla="*/ 344513 w 674712"/>
                      <a:gd name="connsiteY16" fmla="*/ 554673 h 706375"/>
                      <a:gd name="connsiteX17" fmla="*/ 258788 w 674712"/>
                      <a:gd name="connsiteY17" fmla="*/ 678498 h 706375"/>
                      <a:gd name="connsiteX18" fmla="*/ 373088 w 674712"/>
                      <a:gd name="connsiteY18" fmla="*/ 697548 h 706375"/>
                      <a:gd name="connsiteX19" fmla="*/ 582638 w 674712"/>
                      <a:gd name="connsiteY19" fmla="*/ 564198 h 706375"/>
                      <a:gd name="connsiteX20" fmla="*/ 668363 w 674712"/>
                      <a:gd name="connsiteY20" fmla="*/ 373698 h 706375"/>
                      <a:gd name="connsiteX21" fmla="*/ 668363 w 674712"/>
                      <a:gd name="connsiteY21" fmla="*/ 278448 h 706375"/>
                      <a:gd name="connsiteX22" fmla="*/ 668363 w 674712"/>
                      <a:gd name="connsiteY22" fmla="*/ 221298 h 706375"/>
                      <a:gd name="connsiteX23" fmla="*/ 630263 w 674712"/>
                      <a:gd name="connsiteY23" fmla="*/ 230823 h 706375"/>
                      <a:gd name="connsiteX24" fmla="*/ 658838 w 674712"/>
                      <a:gd name="connsiteY24" fmla="*/ 87948 h 706375"/>
                      <a:gd name="connsiteX25" fmla="*/ 592163 w 674712"/>
                      <a:gd name="connsiteY25" fmla="*/ 40323 h 706375"/>
                      <a:gd name="connsiteX26" fmla="*/ 449288 w 674712"/>
                      <a:gd name="connsiteY26" fmla="*/ 2223 h 706375"/>
                      <a:gd name="connsiteX0" fmla="*/ 452467 w 677891"/>
                      <a:gd name="connsiteY0" fmla="*/ 2223 h 706375"/>
                      <a:gd name="connsiteX1" fmla="*/ 414367 w 677891"/>
                      <a:gd name="connsiteY1" fmla="*/ 106998 h 706375"/>
                      <a:gd name="connsiteX2" fmla="*/ 290542 w 677891"/>
                      <a:gd name="connsiteY2" fmla="*/ 30798 h 706375"/>
                      <a:gd name="connsiteX3" fmla="*/ 138142 w 677891"/>
                      <a:gd name="connsiteY3" fmla="*/ 135573 h 706375"/>
                      <a:gd name="connsiteX4" fmla="*/ 71467 w 677891"/>
                      <a:gd name="connsiteY4" fmla="*/ 226061 h 706375"/>
                      <a:gd name="connsiteX5" fmla="*/ 61942 w 677891"/>
                      <a:gd name="connsiteY5" fmla="*/ 307023 h 706375"/>
                      <a:gd name="connsiteX6" fmla="*/ 128617 w 677891"/>
                      <a:gd name="connsiteY6" fmla="*/ 335598 h 706375"/>
                      <a:gd name="connsiteX7" fmla="*/ 195292 w 677891"/>
                      <a:gd name="connsiteY7" fmla="*/ 240348 h 706375"/>
                      <a:gd name="connsiteX8" fmla="*/ 154629 w 677891"/>
                      <a:gd name="connsiteY8" fmla="*/ 303539 h 706375"/>
                      <a:gd name="connsiteX9" fmla="*/ 4792 w 677891"/>
                      <a:gd name="connsiteY9" fmla="*/ 392748 h 706375"/>
                      <a:gd name="connsiteX10" fmla="*/ 52417 w 677891"/>
                      <a:gd name="connsiteY10" fmla="*/ 521335 h 706375"/>
                      <a:gd name="connsiteX11" fmla="*/ 204817 w 677891"/>
                      <a:gd name="connsiteY11" fmla="*/ 459423 h 706375"/>
                      <a:gd name="connsiteX12" fmla="*/ 114329 w 677891"/>
                      <a:gd name="connsiteY12" fmla="*/ 554673 h 706375"/>
                      <a:gd name="connsiteX13" fmla="*/ 166717 w 677891"/>
                      <a:gd name="connsiteY13" fmla="*/ 640398 h 706375"/>
                      <a:gd name="connsiteX14" fmla="*/ 295304 w 677891"/>
                      <a:gd name="connsiteY14" fmla="*/ 611823 h 706375"/>
                      <a:gd name="connsiteX15" fmla="*/ 347692 w 677891"/>
                      <a:gd name="connsiteY15" fmla="*/ 554673 h 706375"/>
                      <a:gd name="connsiteX16" fmla="*/ 261967 w 677891"/>
                      <a:gd name="connsiteY16" fmla="*/ 678498 h 706375"/>
                      <a:gd name="connsiteX17" fmla="*/ 376267 w 677891"/>
                      <a:gd name="connsiteY17" fmla="*/ 697548 h 706375"/>
                      <a:gd name="connsiteX18" fmla="*/ 585817 w 677891"/>
                      <a:gd name="connsiteY18" fmla="*/ 564198 h 706375"/>
                      <a:gd name="connsiteX19" fmla="*/ 671542 w 677891"/>
                      <a:gd name="connsiteY19" fmla="*/ 373698 h 706375"/>
                      <a:gd name="connsiteX20" fmla="*/ 671542 w 677891"/>
                      <a:gd name="connsiteY20" fmla="*/ 278448 h 706375"/>
                      <a:gd name="connsiteX21" fmla="*/ 671542 w 677891"/>
                      <a:gd name="connsiteY21" fmla="*/ 221298 h 706375"/>
                      <a:gd name="connsiteX22" fmla="*/ 633442 w 677891"/>
                      <a:gd name="connsiteY22" fmla="*/ 230823 h 706375"/>
                      <a:gd name="connsiteX23" fmla="*/ 662017 w 677891"/>
                      <a:gd name="connsiteY23" fmla="*/ 87948 h 706375"/>
                      <a:gd name="connsiteX24" fmla="*/ 595342 w 677891"/>
                      <a:gd name="connsiteY24" fmla="*/ 40323 h 706375"/>
                      <a:gd name="connsiteX25" fmla="*/ 452467 w 677891"/>
                      <a:gd name="connsiteY25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70215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84502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12997 w 638421"/>
                      <a:gd name="connsiteY0" fmla="*/ 2223 h 706375"/>
                      <a:gd name="connsiteX1" fmla="*/ 374897 w 638421"/>
                      <a:gd name="connsiteY1" fmla="*/ 106998 h 706375"/>
                      <a:gd name="connsiteX2" fmla="*/ 251072 w 638421"/>
                      <a:gd name="connsiteY2" fmla="*/ 30798 h 706375"/>
                      <a:gd name="connsiteX3" fmla="*/ 98672 w 638421"/>
                      <a:gd name="connsiteY3" fmla="*/ 135573 h 706375"/>
                      <a:gd name="connsiteX4" fmla="*/ 31997 w 638421"/>
                      <a:gd name="connsiteY4" fmla="*/ 226061 h 706375"/>
                      <a:gd name="connsiteX5" fmla="*/ 22472 w 638421"/>
                      <a:gd name="connsiteY5" fmla="*/ 307023 h 706375"/>
                      <a:gd name="connsiteX6" fmla="*/ 89147 w 638421"/>
                      <a:gd name="connsiteY6" fmla="*/ 335598 h 706375"/>
                      <a:gd name="connsiteX7" fmla="*/ 155822 w 638421"/>
                      <a:gd name="connsiteY7" fmla="*/ 240348 h 706375"/>
                      <a:gd name="connsiteX8" fmla="*/ 115159 w 638421"/>
                      <a:gd name="connsiteY8" fmla="*/ 303539 h 706375"/>
                      <a:gd name="connsiteX9" fmla="*/ 19909 w 638421"/>
                      <a:gd name="connsiteY9" fmla="*/ 384502 h 706375"/>
                      <a:gd name="connsiteX10" fmla="*/ 12947 w 638421"/>
                      <a:gd name="connsiteY10" fmla="*/ 521335 h 706375"/>
                      <a:gd name="connsiteX11" fmla="*/ 165347 w 638421"/>
                      <a:gd name="connsiteY11" fmla="*/ 459423 h 706375"/>
                      <a:gd name="connsiteX12" fmla="*/ 74859 w 638421"/>
                      <a:gd name="connsiteY12" fmla="*/ 554673 h 706375"/>
                      <a:gd name="connsiteX13" fmla="*/ 127247 w 638421"/>
                      <a:gd name="connsiteY13" fmla="*/ 640398 h 706375"/>
                      <a:gd name="connsiteX14" fmla="*/ 255834 w 638421"/>
                      <a:gd name="connsiteY14" fmla="*/ 611823 h 706375"/>
                      <a:gd name="connsiteX15" fmla="*/ 308222 w 638421"/>
                      <a:gd name="connsiteY15" fmla="*/ 554673 h 706375"/>
                      <a:gd name="connsiteX16" fmla="*/ 222497 w 638421"/>
                      <a:gd name="connsiteY16" fmla="*/ 678498 h 706375"/>
                      <a:gd name="connsiteX17" fmla="*/ 336797 w 638421"/>
                      <a:gd name="connsiteY17" fmla="*/ 697548 h 706375"/>
                      <a:gd name="connsiteX18" fmla="*/ 546347 w 638421"/>
                      <a:gd name="connsiteY18" fmla="*/ 564198 h 706375"/>
                      <a:gd name="connsiteX19" fmla="*/ 632072 w 638421"/>
                      <a:gd name="connsiteY19" fmla="*/ 373698 h 706375"/>
                      <a:gd name="connsiteX20" fmla="*/ 632072 w 638421"/>
                      <a:gd name="connsiteY20" fmla="*/ 278448 h 706375"/>
                      <a:gd name="connsiteX21" fmla="*/ 632072 w 638421"/>
                      <a:gd name="connsiteY21" fmla="*/ 221298 h 706375"/>
                      <a:gd name="connsiteX22" fmla="*/ 593972 w 638421"/>
                      <a:gd name="connsiteY22" fmla="*/ 230823 h 706375"/>
                      <a:gd name="connsiteX23" fmla="*/ 622547 w 638421"/>
                      <a:gd name="connsiteY23" fmla="*/ 87948 h 706375"/>
                      <a:gd name="connsiteX24" fmla="*/ 555872 w 638421"/>
                      <a:gd name="connsiteY24" fmla="*/ 40323 h 706375"/>
                      <a:gd name="connsiteX25" fmla="*/ 412997 w 638421"/>
                      <a:gd name="connsiteY25" fmla="*/ 2223 h 706375"/>
                      <a:gd name="connsiteX0" fmla="*/ 415057 w 640481"/>
                      <a:gd name="connsiteY0" fmla="*/ 2223 h 706375"/>
                      <a:gd name="connsiteX1" fmla="*/ 376957 w 640481"/>
                      <a:gd name="connsiteY1" fmla="*/ 106998 h 706375"/>
                      <a:gd name="connsiteX2" fmla="*/ 253132 w 640481"/>
                      <a:gd name="connsiteY2" fmla="*/ 30798 h 706375"/>
                      <a:gd name="connsiteX3" fmla="*/ 100732 w 640481"/>
                      <a:gd name="connsiteY3" fmla="*/ 135573 h 706375"/>
                      <a:gd name="connsiteX4" fmla="*/ 34057 w 640481"/>
                      <a:gd name="connsiteY4" fmla="*/ 226061 h 706375"/>
                      <a:gd name="connsiteX5" fmla="*/ 24532 w 640481"/>
                      <a:gd name="connsiteY5" fmla="*/ 307023 h 706375"/>
                      <a:gd name="connsiteX6" fmla="*/ 91207 w 640481"/>
                      <a:gd name="connsiteY6" fmla="*/ 335598 h 706375"/>
                      <a:gd name="connsiteX7" fmla="*/ 157882 w 640481"/>
                      <a:gd name="connsiteY7" fmla="*/ 240348 h 706375"/>
                      <a:gd name="connsiteX8" fmla="*/ 117219 w 640481"/>
                      <a:gd name="connsiteY8" fmla="*/ 303539 h 706375"/>
                      <a:gd name="connsiteX9" fmla="*/ 17207 w 640481"/>
                      <a:gd name="connsiteY9" fmla="*/ 451177 h 706375"/>
                      <a:gd name="connsiteX10" fmla="*/ 15007 w 640481"/>
                      <a:gd name="connsiteY10" fmla="*/ 521335 h 706375"/>
                      <a:gd name="connsiteX11" fmla="*/ 167407 w 640481"/>
                      <a:gd name="connsiteY11" fmla="*/ 459423 h 706375"/>
                      <a:gd name="connsiteX12" fmla="*/ 76919 w 640481"/>
                      <a:gd name="connsiteY12" fmla="*/ 554673 h 706375"/>
                      <a:gd name="connsiteX13" fmla="*/ 129307 w 640481"/>
                      <a:gd name="connsiteY13" fmla="*/ 640398 h 706375"/>
                      <a:gd name="connsiteX14" fmla="*/ 257894 w 640481"/>
                      <a:gd name="connsiteY14" fmla="*/ 611823 h 706375"/>
                      <a:gd name="connsiteX15" fmla="*/ 310282 w 640481"/>
                      <a:gd name="connsiteY15" fmla="*/ 554673 h 706375"/>
                      <a:gd name="connsiteX16" fmla="*/ 224557 w 640481"/>
                      <a:gd name="connsiteY16" fmla="*/ 678498 h 706375"/>
                      <a:gd name="connsiteX17" fmla="*/ 338857 w 640481"/>
                      <a:gd name="connsiteY17" fmla="*/ 697548 h 706375"/>
                      <a:gd name="connsiteX18" fmla="*/ 548407 w 640481"/>
                      <a:gd name="connsiteY18" fmla="*/ 564198 h 706375"/>
                      <a:gd name="connsiteX19" fmla="*/ 634132 w 640481"/>
                      <a:gd name="connsiteY19" fmla="*/ 373698 h 706375"/>
                      <a:gd name="connsiteX20" fmla="*/ 634132 w 640481"/>
                      <a:gd name="connsiteY20" fmla="*/ 278448 h 706375"/>
                      <a:gd name="connsiteX21" fmla="*/ 634132 w 640481"/>
                      <a:gd name="connsiteY21" fmla="*/ 221298 h 706375"/>
                      <a:gd name="connsiteX22" fmla="*/ 596032 w 640481"/>
                      <a:gd name="connsiteY22" fmla="*/ 230823 h 706375"/>
                      <a:gd name="connsiteX23" fmla="*/ 624607 w 640481"/>
                      <a:gd name="connsiteY23" fmla="*/ 87948 h 706375"/>
                      <a:gd name="connsiteX24" fmla="*/ 557932 w 640481"/>
                      <a:gd name="connsiteY24" fmla="*/ 40323 h 706375"/>
                      <a:gd name="connsiteX25" fmla="*/ 415057 w 640481"/>
                      <a:gd name="connsiteY25" fmla="*/ 2223 h 706375"/>
                      <a:gd name="connsiteX0" fmla="*/ 423166 w 648590"/>
                      <a:gd name="connsiteY0" fmla="*/ 2223 h 706375"/>
                      <a:gd name="connsiteX1" fmla="*/ 385066 w 648590"/>
                      <a:gd name="connsiteY1" fmla="*/ 106998 h 706375"/>
                      <a:gd name="connsiteX2" fmla="*/ 261241 w 648590"/>
                      <a:gd name="connsiteY2" fmla="*/ 30798 h 706375"/>
                      <a:gd name="connsiteX3" fmla="*/ 108841 w 648590"/>
                      <a:gd name="connsiteY3" fmla="*/ 135573 h 706375"/>
                      <a:gd name="connsiteX4" fmla="*/ 42166 w 648590"/>
                      <a:gd name="connsiteY4" fmla="*/ 226061 h 706375"/>
                      <a:gd name="connsiteX5" fmla="*/ 32641 w 648590"/>
                      <a:gd name="connsiteY5" fmla="*/ 307023 h 706375"/>
                      <a:gd name="connsiteX6" fmla="*/ 99316 w 648590"/>
                      <a:gd name="connsiteY6" fmla="*/ 335598 h 706375"/>
                      <a:gd name="connsiteX7" fmla="*/ 165991 w 648590"/>
                      <a:gd name="connsiteY7" fmla="*/ 240348 h 706375"/>
                      <a:gd name="connsiteX8" fmla="*/ 125328 w 648590"/>
                      <a:gd name="connsiteY8" fmla="*/ 303539 h 706375"/>
                      <a:gd name="connsiteX9" fmla="*/ 11029 w 648590"/>
                      <a:gd name="connsiteY9" fmla="*/ 441652 h 706375"/>
                      <a:gd name="connsiteX10" fmla="*/ 23116 w 648590"/>
                      <a:gd name="connsiteY10" fmla="*/ 521335 h 706375"/>
                      <a:gd name="connsiteX11" fmla="*/ 175516 w 648590"/>
                      <a:gd name="connsiteY11" fmla="*/ 459423 h 706375"/>
                      <a:gd name="connsiteX12" fmla="*/ 85028 w 648590"/>
                      <a:gd name="connsiteY12" fmla="*/ 554673 h 706375"/>
                      <a:gd name="connsiteX13" fmla="*/ 137416 w 648590"/>
                      <a:gd name="connsiteY13" fmla="*/ 640398 h 706375"/>
                      <a:gd name="connsiteX14" fmla="*/ 266003 w 648590"/>
                      <a:gd name="connsiteY14" fmla="*/ 611823 h 706375"/>
                      <a:gd name="connsiteX15" fmla="*/ 318391 w 648590"/>
                      <a:gd name="connsiteY15" fmla="*/ 554673 h 706375"/>
                      <a:gd name="connsiteX16" fmla="*/ 232666 w 648590"/>
                      <a:gd name="connsiteY16" fmla="*/ 678498 h 706375"/>
                      <a:gd name="connsiteX17" fmla="*/ 346966 w 648590"/>
                      <a:gd name="connsiteY17" fmla="*/ 697548 h 706375"/>
                      <a:gd name="connsiteX18" fmla="*/ 556516 w 648590"/>
                      <a:gd name="connsiteY18" fmla="*/ 564198 h 706375"/>
                      <a:gd name="connsiteX19" fmla="*/ 642241 w 648590"/>
                      <a:gd name="connsiteY19" fmla="*/ 373698 h 706375"/>
                      <a:gd name="connsiteX20" fmla="*/ 642241 w 648590"/>
                      <a:gd name="connsiteY20" fmla="*/ 278448 h 706375"/>
                      <a:gd name="connsiteX21" fmla="*/ 642241 w 648590"/>
                      <a:gd name="connsiteY21" fmla="*/ 221298 h 706375"/>
                      <a:gd name="connsiteX22" fmla="*/ 604141 w 648590"/>
                      <a:gd name="connsiteY22" fmla="*/ 230823 h 706375"/>
                      <a:gd name="connsiteX23" fmla="*/ 632716 w 648590"/>
                      <a:gd name="connsiteY23" fmla="*/ 87948 h 706375"/>
                      <a:gd name="connsiteX24" fmla="*/ 566041 w 648590"/>
                      <a:gd name="connsiteY24" fmla="*/ 40323 h 706375"/>
                      <a:gd name="connsiteX25" fmla="*/ 423166 w 648590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597214 w 641663"/>
                      <a:gd name="connsiteY22" fmla="*/ 230823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618041 w 641663"/>
                      <a:gd name="connsiteY22" fmla="*/ 199422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905 h 705057"/>
                      <a:gd name="connsiteX1" fmla="*/ 367856 w 641663"/>
                      <a:gd name="connsiteY1" fmla="*/ 77087 h 705057"/>
                      <a:gd name="connsiteX2" fmla="*/ 254314 w 641663"/>
                      <a:gd name="connsiteY2" fmla="*/ 29480 h 705057"/>
                      <a:gd name="connsiteX3" fmla="*/ 101914 w 641663"/>
                      <a:gd name="connsiteY3" fmla="*/ 134255 h 705057"/>
                      <a:gd name="connsiteX4" fmla="*/ 35239 w 641663"/>
                      <a:gd name="connsiteY4" fmla="*/ 224743 h 705057"/>
                      <a:gd name="connsiteX5" fmla="*/ 25714 w 641663"/>
                      <a:gd name="connsiteY5" fmla="*/ 305705 h 705057"/>
                      <a:gd name="connsiteX6" fmla="*/ 92389 w 641663"/>
                      <a:gd name="connsiteY6" fmla="*/ 334280 h 705057"/>
                      <a:gd name="connsiteX7" fmla="*/ 159064 w 641663"/>
                      <a:gd name="connsiteY7" fmla="*/ 239030 h 705057"/>
                      <a:gd name="connsiteX8" fmla="*/ 118401 w 641663"/>
                      <a:gd name="connsiteY8" fmla="*/ 302221 h 705057"/>
                      <a:gd name="connsiteX9" fmla="*/ 4102 w 641663"/>
                      <a:gd name="connsiteY9" fmla="*/ 440334 h 705057"/>
                      <a:gd name="connsiteX10" fmla="*/ 54289 w 641663"/>
                      <a:gd name="connsiteY10" fmla="*/ 534304 h 705057"/>
                      <a:gd name="connsiteX11" fmla="*/ 168589 w 641663"/>
                      <a:gd name="connsiteY11" fmla="*/ 458105 h 705057"/>
                      <a:gd name="connsiteX12" fmla="*/ 78101 w 641663"/>
                      <a:gd name="connsiteY12" fmla="*/ 553355 h 705057"/>
                      <a:gd name="connsiteX13" fmla="*/ 130489 w 641663"/>
                      <a:gd name="connsiteY13" fmla="*/ 639080 h 705057"/>
                      <a:gd name="connsiteX14" fmla="*/ 259076 w 641663"/>
                      <a:gd name="connsiteY14" fmla="*/ 610505 h 705057"/>
                      <a:gd name="connsiteX15" fmla="*/ 311464 w 641663"/>
                      <a:gd name="connsiteY15" fmla="*/ 553355 h 705057"/>
                      <a:gd name="connsiteX16" fmla="*/ 225739 w 641663"/>
                      <a:gd name="connsiteY16" fmla="*/ 677180 h 705057"/>
                      <a:gd name="connsiteX17" fmla="*/ 340039 w 641663"/>
                      <a:gd name="connsiteY17" fmla="*/ 696230 h 705057"/>
                      <a:gd name="connsiteX18" fmla="*/ 549589 w 641663"/>
                      <a:gd name="connsiteY18" fmla="*/ 562880 h 705057"/>
                      <a:gd name="connsiteX19" fmla="*/ 635314 w 641663"/>
                      <a:gd name="connsiteY19" fmla="*/ 372380 h 705057"/>
                      <a:gd name="connsiteX20" fmla="*/ 635314 w 641663"/>
                      <a:gd name="connsiteY20" fmla="*/ 277130 h 705057"/>
                      <a:gd name="connsiteX21" fmla="*/ 635314 w 641663"/>
                      <a:gd name="connsiteY21" fmla="*/ 219980 h 705057"/>
                      <a:gd name="connsiteX22" fmla="*/ 618041 w 641663"/>
                      <a:gd name="connsiteY22" fmla="*/ 198104 h 705057"/>
                      <a:gd name="connsiteX23" fmla="*/ 625789 w 641663"/>
                      <a:gd name="connsiteY23" fmla="*/ 86630 h 705057"/>
                      <a:gd name="connsiteX24" fmla="*/ 559114 w 641663"/>
                      <a:gd name="connsiteY24" fmla="*/ 39005 h 705057"/>
                      <a:gd name="connsiteX25" fmla="*/ 416239 w 641663"/>
                      <a:gd name="connsiteY25" fmla="*/ 905 h 705057"/>
                      <a:gd name="connsiteX0" fmla="*/ 416239 w 641663"/>
                      <a:gd name="connsiteY0" fmla="*/ 65 h 704217"/>
                      <a:gd name="connsiteX1" fmla="*/ 365350 w 641663"/>
                      <a:gd name="connsiteY1" fmla="*/ 46949 h 704217"/>
                      <a:gd name="connsiteX2" fmla="*/ 254314 w 641663"/>
                      <a:gd name="connsiteY2" fmla="*/ 28640 h 704217"/>
                      <a:gd name="connsiteX3" fmla="*/ 101914 w 641663"/>
                      <a:gd name="connsiteY3" fmla="*/ 133415 h 704217"/>
                      <a:gd name="connsiteX4" fmla="*/ 35239 w 641663"/>
                      <a:gd name="connsiteY4" fmla="*/ 223903 h 704217"/>
                      <a:gd name="connsiteX5" fmla="*/ 25714 w 641663"/>
                      <a:gd name="connsiteY5" fmla="*/ 304865 h 704217"/>
                      <a:gd name="connsiteX6" fmla="*/ 92389 w 641663"/>
                      <a:gd name="connsiteY6" fmla="*/ 333440 h 704217"/>
                      <a:gd name="connsiteX7" fmla="*/ 159064 w 641663"/>
                      <a:gd name="connsiteY7" fmla="*/ 238190 h 704217"/>
                      <a:gd name="connsiteX8" fmla="*/ 118401 w 641663"/>
                      <a:gd name="connsiteY8" fmla="*/ 301381 h 704217"/>
                      <a:gd name="connsiteX9" fmla="*/ 4102 w 641663"/>
                      <a:gd name="connsiteY9" fmla="*/ 439494 h 704217"/>
                      <a:gd name="connsiteX10" fmla="*/ 54289 w 641663"/>
                      <a:gd name="connsiteY10" fmla="*/ 533464 h 704217"/>
                      <a:gd name="connsiteX11" fmla="*/ 168589 w 641663"/>
                      <a:gd name="connsiteY11" fmla="*/ 457265 h 704217"/>
                      <a:gd name="connsiteX12" fmla="*/ 78101 w 641663"/>
                      <a:gd name="connsiteY12" fmla="*/ 552515 h 704217"/>
                      <a:gd name="connsiteX13" fmla="*/ 130489 w 641663"/>
                      <a:gd name="connsiteY13" fmla="*/ 638240 h 704217"/>
                      <a:gd name="connsiteX14" fmla="*/ 259076 w 641663"/>
                      <a:gd name="connsiteY14" fmla="*/ 609665 h 704217"/>
                      <a:gd name="connsiteX15" fmla="*/ 311464 w 641663"/>
                      <a:gd name="connsiteY15" fmla="*/ 552515 h 704217"/>
                      <a:gd name="connsiteX16" fmla="*/ 225739 w 641663"/>
                      <a:gd name="connsiteY16" fmla="*/ 676340 h 704217"/>
                      <a:gd name="connsiteX17" fmla="*/ 340039 w 641663"/>
                      <a:gd name="connsiteY17" fmla="*/ 695390 h 704217"/>
                      <a:gd name="connsiteX18" fmla="*/ 549589 w 641663"/>
                      <a:gd name="connsiteY18" fmla="*/ 562040 h 704217"/>
                      <a:gd name="connsiteX19" fmla="*/ 635314 w 641663"/>
                      <a:gd name="connsiteY19" fmla="*/ 371540 h 704217"/>
                      <a:gd name="connsiteX20" fmla="*/ 635314 w 641663"/>
                      <a:gd name="connsiteY20" fmla="*/ 276290 h 704217"/>
                      <a:gd name="connsiteX21" fmla="*/ 635314 w 641663"/>
                      <a:gd name="connsiteY21" fmla="*/ 219140 h 704217"/>
                      <a:gd name="connsiteX22" fmla="*/ 618041 w 641663"/>
                      <a:gd name="connsiteY22" fmla="*/ 197264 h 704217"/>
                      <a:gd name="connsiteX23" fmla="*/ 625789 w 641663"/>
                      <a:gd name="connsiteY23" fmla="*/ 85790 h 704217"/>
                      <a:gd name="connsiteX24" fmla="*/ 559114 w 641663"/>
                      <a:gd name="connsiteY24" fmla="*/ 38165 h 704217"/>
                      <a:gd name="connsiteX25" fmla="*/ 416239 w 641663"/>
                      <a:gd name="connsiteY25" fmla="*/ 65 h 704217"/>
                      <a:gd name="connsiteX0" fmla="*/ 416239 w 641663"/>
                      <a:gd name="connsiteY0" fmla="*/ 152 h 704304"/>
                      <a:gd name="connsiteX1" fmla="*/ 371306 w 641663"/>
                      <a:gd name="connsiteY1" fmla="*/ 25028 h 704304"/>
                      <a:gd name="connsiteX2" fmla="*/ 254314 w 641663"/>
                      <a:gd name="connsiteY2" fmla="*/ 28727 h 704304"/>
                      <a:gd name="connsiteX3" fmla="*/ 101914 w 641663"/>
                      <a:gd name="connsiteY3" fmla="*/ 133502 h 704304"/>
                      <a:gd name="connsiteX4" fmla="*/ 35239 w 641663"/>
                      <a:gd name="connsiteY4" fmla="*/ 223990 h 704304"/>
                      <a:gd name="connsiteX5" fmla="*/ 25714 w 641663"/>
                      <a:gd name="connsiteY5" fmla="*/ 304952 h 704304"/>
                      <a:gd name="connsiteX6" fmla="*/ 92389 w 641663"/>
                      <a:gd name="connsiteY6" fmla="*/ 333527 h 704304"/>
                      <a:gd name="connsiteX7" fmla="*/ 159064 w 641663"/>
                      <a:gd name="connsiteY7" fmla="*/ 238277 h 704304"/>
                      <a:gd name="connsiteX8" fmla="*/ 118401 w 641663"/>
                      <a:gd name="connsiteY8" fmla="*/ 301468 h 704304"/>
                      <a:gd name="connsiteX9" fmla="*/ 4102 w 641663"/>
                      <a:gd name="connsiteY9" fmla="*/ 439581 h 704304"/>
                      <a:gd name="connsiteX10" fmla="*/ 54289 w 641663"/>
                      <a:gd name="connsiteY10" fmla="*/ 533551 h 704304"/>
                      <a:gd name="connsiteX11" fmla="*/ 168589 w 641663"/>
                      <a:gd name="connsiteY11" fmla="*/ 457352 h 704304"/>
                      <a:gd name="connsiteX12" fmla="*/ 78101 w 641663"/>
                      <a:gd name="connsiteY12" fmla="*/ 552602 h 704304"/>
                      <a:gd name="connsiteX13" fmla="*/ 130489 w 641663"/>
                      <a:gd name="connsiteY13" fmla="*/ 638327 h 704304"/>
                      <a:gd name="connsiteX14" fmla="*/ 259076 w 641663"/>
                      <a:gd name="connsiteY14" fmla="*/ 609752 h 704304"/>
                      <a:gd name="connsiteX15" fmla="*/ 311464 w 641663"/>
                      <a:gd name="connsiteY15" fmla="*/ 552602 h 704304"/>
                      <a:gd name="connsiteX16" fmla="*/ 225739 w 641663"/>
                      <a:gd name="connsiteY16" fmla="*/ 676427 h 704304"/>
                      <a:gd name="connsiteX17" fmla="*/ 340039 w 641663"/>
                      <a:gd name="connsiteY17" fmla="*/ 695477 h 704304"/>
                      <a:gd name="connsiteX18" fmla="*/ 549589 w 641663"/>
                      <a:gd name="connsiteY18" fmla="*/ 562127 h 704304"/>
                      <a:gd name="connsiteX19" fmla="*/ 635314 w 641663"/>
                      <a:gd name="connsiteY19" fmla="*/ 371627 h 704304"/>
                      <a:gd name="connsiteX20" fmla="*/ 635314 w 641663"/>
                      <a:gd name="connsiteY20" fmla="*/ 276377 h 704304"/>
                      <a:gd name="connsiteX21" fmla="*/ 635314 w 641663"/>
                      <a:gd name="connsiteY21" fmla="*/ 219227 h 704304"/>
                      <a:gd name="connsiteX22" fmla="*/ 618041 w 641663"/>
                      <a:gd name="connsiteY22" fmla="*/ 197351 h 704304"/>
                      <a:gd name="connsiteX23" fmla="*/ 625789 w 641663"/>
                      <a:gd name="connsiteY23" fmla="*/ 85877 h 704304"/>
                      <a:gd name="connsiteX24" fmla="*/ 559114 w 641663"/>
                      <a:gd name="connsiteY24" fmla="*/ 38252 h 704304"/>
                      <a:gd name="connsiteX25" fmla="*/ 416239 w 641663"/>
                      <a:gd name="connsiteY25" fmla="*/ 152 h 704304"/>
                      <a:gd name="connsiteX0" fmla="*/ 416239 w 641663"/>
                      <a:gd name="connsiteY0" fmla="*/ 489 h 704641"/>
                      <a:gd name="connsiteX1" fmla="*/ 336693 w 641663"/>
                      <a:gd name="connsiteY1" fmla="*/ 17754 h 704641"/>
                      <a:gd name="connsiteX2" fmla="*/ 254314 w 641663"/>
                      <a:gd name="connsiteY2" fmla="*/ 29064 h 704641"/>
                      <a:gd name="connsiteX3" fmla="*/ 101914 w 641663"/>
                      <a:gd name="connsiteY3" fmla="*/ 133839 h 704641"/>
                      <a:gd name="connsiteX4" fmla="*/ 35239 w 641663"/>
                      <a:gd name="connsiteY4" fmla="*/ 224327 h 704641"/>
                      <a:gd name="connsiteX5" fmla="*/ 25714 w 641663"/>
                      <a:gd name="connsiteY5" fmla="*/ 305289 h 704641"/>
                      <a:gd name="connsiteX6" fmla="*/ 92389 w 641663"/>
                      <a:gd name="connsiteY6" fmla="*/ 333864 h 704641"/>
                      <a:gd name="connsiteX7" fmla="*/ 159064 w 641663"/>
                      <a:gd name="connsiteY7" fmla="*/ 238614 h 704641"/>
                      <a:gd name="connsiteX8" fmla="*/ 118401 w 641663"/>
                      <a:gd name="connsiteY8" fmla="*/ 301805 h 704641"/>
                      <a:gd name="connsiteX9" fmla="*/ 4102 w 641663"/>
                      <a:gd name="connsiteY9" fmla="*/ 439918 h 704641"/>
                      <a:gd name="connsiteX10" fmla="*/ 54289 w 641663"/>
                      <a:gd name="connsiteY10" fmla="*/ 533888 h 704641"/>
                      <a:gd name="connsiteX11" fmla="*/ 168589 w 641663"/>
                      <a:gd name="connsiteY11" fmla="*/ 457689 h 704641"/>
                      <a:gd name="connsiteX12" fmla="*/ 78101 w 641663"/>
                      <a:gd name="connsiteY12" fmla="*/ 552939 h 704641"/>
                      <a:gd name="connsiteX13" fmla="*/ 130489 w 641663"/>
                      <a:gd name="connsiteY13" fmla="*/ 638664 h 704641"/>
                      <a:gd name="connsiteX14" fmla="*/ 259076 w 641663"/>
                      <a:gd name="connsiteY14" fmla="*/ 610089 h 704641"/>
                      <a:gd name="connsiteX15" fmla="*/ 311464 w 641663"/>
                      <a:gd name="connsiteY15" fmla="*/ 552939 h 704641"/>
                      <a:gd name="connsiteX16" fmla="*/ 225739 w 641663"/>
                      <a:gd name="connsiteY16" fmla="*/ 676764 h 704641"/>
                      <a:gd name="connsiteX17" fmla="*/ 340039 w 641663"/>
                      <a:gd name="connsiteY17" fmla="*/ 695814 h 704641"/>
                      <a:gd name="connsiteX18" fmla="*/ 549589 w 641663"/>
                      <a:gd name="connsiteY18" fmla="*/ 562464 h 704641"/>
                      <a:gd name="connsiteX19" fmla="*/ 635314 w 641663"/>
                      <a:gd name="connsiteY19" fmla="*/ 371964 h 704641"/>
                      <a:gd name="connsiteX20" fmla="*/ 635314 w 641663"/>
                      <a:gd name="connsiteY20" fmla="*/ 276714 h 704641"/>
                      <a:gd name="connsiteX21" fmla="*/ 635314 w 641663"/>
                      <a:gd name="connsiteY21" fmla="*/ 219564 h 704641"/>
                      <a:gd name="connsiteX22" fmla="*/ 618041 w 641663"/>
                      <a:gd name="connsiteY22" fmla="*/ 197688 h 704641"/>
                      <a:gd name="connsiteX23" fmla="*/ 625789 w 641663"/>
                      <a:gd name="connsiteY23" fmla="*/ 86214 h 704641"/>
                      <a:gd name="connsiteX24" fmla="*/ 559114 w 641663"/>
                      <a:gd name="connsiteY24" fmla="*/ 38589 h 704641"/>
                      <a:gd name="connsiteX25" fmla="*/ 416239 w 641663"/>
                      <a:gd name="connsiteY25" fmla="*/ 489 h 704641"/>
                      <a:gd name="connsiteX0" fmla="*/ 416239 w 641663"/>
                      <a:gd name="connsiteY0" fmla="*/ 1850 h 706002"/>
                      <a:gd name="connsiteX1" fmla="*/ 335783 w 641663"/>
                      <a:gd name="connsiteY1" fmla="*/ 8462 h 706002"/>
                      <a:gd name="connsiteX2" fmla="*/ 254314 w 641663"/>
                      <a:gd name="connsiteY2" fmla="*/ 30425 h 706002"/>
                      <a:gd name="connsiteX3" fmla="*/ 101914 w 641663"/>
                      <a:gd name="connsiteY3" fmla="*/ 135200 h 706002"/>
                      <a:gd name="connsiteX4" fmla="*/ 35239 w 641663"/>
                      <a:gd name="connsiteY4" fmla="*/ 225688 h 706002"/>
                      <a:gd name="connsiteX5" fmla="*/ 25714 w 641663"/>
                      <a:gd name="connsiteY5" fmla="*/ 306650 h 706002"/>
                      <a:gd name="connsiteX6" fmla="*/ 92389 w 641663"/>
                      <a:gd name="connsiteY6" fmla="*/ 335225 h 706002"/>
                      <a:gd name="connsiteX7" fmla="*/ 159064 w 641663"/>
                      <a:gd name="connsiteY7" fmla="*/ 239975 h 706002"/>
                      <a:gd name="connsiteX8" fmla="*/ 118401 w 641663"/>
                      <a:gd name="connsiteY8" fmla="*/ 303166 h 706002"/>
                      <a:gd name="connsiteX9" fmla="*/ 4102 w 641663"/>
                      <a:gd name="connsiteY9" fmla="*/ 441279 h 706002"/>
                      <a:gd name="connsiteX10" fmla="*/ 54289 w 641663"/>
                      <a:gd name="connsiteY10" fmla="*/ 535249 h 706002"/>
                      <a:gd name="connsiteX11" fmla="*/ 168589 w 641663"/>
                      <a:gd name="connsiteY11" fmla="*/ 459050 h 706002"/>
                      <a:gd name="connsiteX12" fmla="*/ 78101 w 641663"/>
                      <a:gd name="connsiteY12" fmla="*/ 554300 h 706002"/>
                      <a:gd name="connsiteX13" fmla="*/ 130489 w 641663"/>
                      <a:gd name="connsiteY13" fmla="*/ 640025 h 706002"/>
                      <a:gd name="connsiteX14" fmla="*/ 259076 w 641663"/>
                      <a:gd name="connsiteY14" fmla="*/ 611450 h 706002"/>
                      <a:gd name="connsiteX15" fmla="*/ 311464 w 641663"/>
                      <a:gd name="connsiteY15" fmla="*/ 554300 h 706002"/>
                      <a:gd name="connsiteX16" fmla="*/ 225739 w 641663"/>
                      <a:gd name="connsiteY16" fmla="*/ 678125 h 706002"/>
                      <a:gd name="connsiteX17" fmla="*/ 340039 w 641663"/>
                      <a:gd name="connsiteY17" fmla="*/ 697175 h 706002"/>
                      <a:gd name="connsiteX18" fmla="*/ 549589 w 641663"/>
                      <a:gd name="connsiteY18" fmla="*/ 563825 h 706002"/>
                      <a:gd name="connsiteX19" fmla="*/ 635314 w 641663"/>
                      <a:gd name="connsiteY19" fmla="*/ 373325 h 706002"/>
                      <a:gd name="connsiteX20" fmla="*/ 635314 w 641663"/>
                      <a:gd name="connsiteY20" fmla="*/ 278075 h 706002"/>
                      <a:gd name="connsiteX21" fmla="*/ 635314 w 641663"/>
                      <a:gd name="connsiteY21" fmla="*/ 220925 h 706002"/>
                      <a:gd name="connsiteX22" fmla="*/ 618041 w 641663"/>
                      <a:gd name="connsiteY22" fmla="*/ 199049 h 706002"/>
                      <a:gd name="connsiteX23" fmla="*/ 625789 w 641663"/>
                      <a:gd name="connsiteY23" fmla="*/ 87575 h 706002"/>
                      <a:gd name="connsiteX24" fmla="*/ 559114 w 641663"/>
                      <a:gd name="connsiteY24" fmla="*/ 39950 h 706002"/>
                      <a:gd name="connsiteX25" fmla="*/ 416239 w 641663"/>
                      <a:gd name="connsiteY25" fmla="*/ 1850 h 706002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18041 w 641663"/>
                      <a:gd name="connsiteY22" fmla="*/ 202317 h 709270"/>
                      <a:gd name="connsiteX23" fmla="*/ 625789 w 641663"/>
                      <a:gd name="connsiteY23" fmla="*/ 90843 h 709270"/>
                      <a:gd name="connsiteX24" fmla="*/ 559114 w 641663"/>
                      <a:gd name="connsiteY24" fmla="*/ 43218 h 709270"/>
                      <a:gd name="connsiteX25" fmla="*/ 486463 w 641663"/>
                      <a:gd name="connsiteY25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3947 w 641663"/>
                      <a:gd name="connsiteY21" fmla="*/ 208216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39618"/>
                      <a:gd name="connsiteY0" fmla="*/ 1463 h 709270"/>
                      <a:gd name="connsiteX1" fmla="*/ 335783 w 639618"/>
                      <a:gd name="connsiteY1" fmla="*/ 11730 h 709270"/>
                      <a:gd name="connsiteX2" fmla="*/ 254314 w 639618"/>
                      <a:gd name="connsiteY2" fmla="*/ 33693 h 709270"/>
                      <a:gd name="connsiteX3" fmla="*/ 101914 w 639618"/>
                      <a:gd name="connsiteY3" fmla="*/ 138468 h 709270"/>
                      <a:gd name="connsiteX4" fmla="*/ 35239 w 639618"/>
                      <a:gd name="connsiteY4" fmla="*/ 228956 h 709270"/>
                      <a:gd name="connsiteX5" fmla="*/ 25714 w 639618"/>
                      <a:gd name="connsiteY5" fmla="*/ 309918 h 709270"/>
                      <a:gd name="connsiteX6" fmla="*/ 92389 w 639618"/>
                      <a:gd name="connsiteY6" fmla="*/ 338493 h 709270"/>
                      <a:gd name="connsiteX7" fmla="*/ 159064 w 639618"/>
                      <a:gd name="connsiteY7" fmla="*/ 243243 h 709270"/>
                      <a:gd name="connsiteX8" fmla="*/ 118401 w 639618"/>
                      <a:gd name="connsiteY8" fmla="*/ 306434 h 709270"/>
                      <a:gd name="connsiteX9" fmla="*/ 4102 w 639618"/>
                      <a:gd name="connsiteY9" fmla="*/ 444547 h 709270"/>
                      <a:gd name="connsiteX10" fmla="*/ 54289 w 639618"/>
                      <a:gd name="connsiteY10" fmla="*/ 538517 h 709270"/>
                      <a:gd name="connsiteX11" fmla="*/ 168589 w 639618"/>
                      <a:gd name="connsiteY11" fmla="*/ 462318 h 709270"/>
                      <a:gd name="connsiteX12" fmla="*/ 78101 w 639618"/>
                      <a:gd name="connsiteY12" fmla="*/ 557568 h 709270"/>
                      <a:gd name="connsiteX13" fmla="*/ 130489 w 639618"/>
                      <a:gd name="connsiteY13" fmla="*/ 643293 h 709270"/>
                      <a:gd name="connsiteX14" fmla="*/ 259076 w 639618"/>
                      <a:gd name="connsiteY14" fmla="*/ 614718 h 709270"/>
                      <a:gd name="connsiteX15" fmla="*/ 311464 w 639618"/>
                      <a:gd name="connsiteY15" fmla="*/ 557568 h 709270"/>
                      <a:gd name="connsiteX16" fmla="*/ 225739 w 639618"/>
                      <a:gd name="connsiteY16" fmla="*/ 681393 h 709270"/>
                      <a:gd name="connsiteX17" fmla="*/ 340039 w 639618"/>
                      <a:gd name="connsiteY17" fmla="*/ 700443 h 709270"/>
                      <a:gd name="connsiteX18" fmla="*/ 549589 w 639618"/>
                      <a:gd name="connsiteY18" fmla="*/ 567093 h 709270"/>
                      <a:gd name="connsiteX19" fmla="*/ 635314 w 639618"/>
                      <a:gd name="connsiteY19" fmla="*/ 376593 h 709270"/>
                      <a:gd name="connsiteX20" fmla="*/ 627677 w 639618"/>
                      <a:gd name="connsiteY20" fmla="*/ 314238 h 709270"/>
                      <a:gd name="connsiteX21" fmla="*/ 633947 w 639618"/>
                      <a:gd name="connsiteY21" fmla="*/ 208216 h 709270"/>
                      <a:gd name="connsiteX22" fmla="*/ 625789 w 639618"/>
                      <a:gd name="connsiteY22" fmla="*/ 90843 h 709270"/>
                      <a:gd name="connsiteX23" fmla="*/ 559114 w 639618"/>
                      <a:gd name="connsiteY23" fmla="*/ 43218 h 709270"/>
                      <a:gd name="connsiteX24" fmla="*/ 486463 w 639618"/>
                      <a:gd name="connsiteY24" fmla="*/ 1463 h 709270"/>
                      <a:gd name="connsiteX0" fmla="*/ 486463 w 634072"/>
                      <a:gd name="connsiteY0" fmla="*/ 1463 h 709270"/>
                      <a:gd name="connsiteX1" fmla="*/ 335783 w 634072"/>
                      <a:gd name="connsiteY1" fmla="*/ 11730 h 709270"/>
                      <a:gd name="connsiteX2" fmla="*/ 254314 w 634072"/>
                      <a:gd name="connsiteY2" fmla="*/ 33693 h 709270"/>
                      <a:gd name="connsiteX3" fmla="*/ 101914 w 634072"/>
                      <a:gd name="connsiteY3" fmla="*/ 138468 h 709270"/>
                      <a:gd name="connsiteX4" fmla="*/ 35239 w 634072"/>
                      <a:gd name="connsiteY4" fmla="*/ 228956 h 709270"/>
                      <a:gd name="connsiteX5" fmla="*/ 25714 w 634072"/>
                      <a:gd name="connsiteY5" fmla="*/ 309918 h 709270"/>
                      <a:gd name="connsiteX6" fmla="*/ 92389 w 634072"/>
                      <a:gd name="connsiteY6" fmla="*/ 338493 h 709270"/>
                      <a:gd name="connsiteX7" fmla="*/ 159064 w 634072"/>
                      <a:gd name="connsiteY7" fmla="*/ 243243 h 709270"/>
                      <a:gd name="connsiteX8" fmla="*/ 118401 w 634072"/>
                      <a:gd name="connsiteY8" fmla="*/ 306434 h 709270"/>
                      <a:gd name="connsiteX9" fmla="*/ 4102 w 634072"/>
                      <a:gd name="connsiteY9" fmla="*/ 444547 h 709270"/>
                      <a:gd name="connsiteX10" fmla="*/ 54289 w 634072"/>
                      <a:gd name="connsiteY10" fmla="*/ 538517 h 709270"/>
                      <a:gd name="connsiteX11" fmla="*/ 168589 w 634072"/>
                      <a:gd name="connsiteY11" fmla="*/ 462318 h 709270"/>
                      <a:gd name="connsiteX12" fmla="*/ 78101 w 634072"/>
                      <a:gd name="connsiteY12" fmla="*/ 557568 h 709270"/>
                      <a:gd name="connsiteX13" fmla="*/ 130489 w 634072"/>
                      <a:gd name="connsiteY13" fmla="*/ 643293 h 709270"/>
                      <a:gd name="connsiteX14" fmla="*/ 259076 w 634072"/>
                      <a:gd name="connsiteY14" fmla="*/ 614718 h 709270"/>
                      <a:gd name="connsiteX15" fmla="*/ 311464 w 634072"/>
                      <a:gd name="connsiteY15" fmla="*/ 557568 h 709270"/>
                      <a:gd name="connsiteX16" fmla="*/ 225739 w 634072"/>
                      <a:gd name="connsiteY16" fmla="*/ 681393 h 709270"/>
                      <a:gd name="connsiteX17" fmla="*/ 340039 w 634072"/>
                      <a:gd name="connsiteY17" fmla="*/ 700443 h 709270"/>
                      <a:gd name="connsiteX18" fmla="*/ 549589 w 634072"/>
                      <a:gd name="connsiteY18" fmla="*/ 567093 h 709270"/>
                      <a:gd name="connsiteX19" fmla="*/ 619759 w 634072"/>
                      <a:gd name="connsiteY19" fmla="*/ 377997 h 709270"/>
                      <a:gd name="connsiteX20" fmla="*/ 627677 w 634072"/>
                      <a:gd name="connsiteY20" fmla="*/ 314238 h 709270"/>
                      <a:gd name="connsiteX21" fmla="*/ 633947 w 634072"/>
                      <a:gd name="connsiteY21" fmla="*/ 208216 h 709270"/>
                      <a:gd name="connsiteX22" fmla="*/ 625789 w 634072"/>
                      <a:gd name="connsiteY22" fmla="*/ 90843 h 709270"/>
                      <a:gd name="connsiteX23" fmla="*/ 559114 w 634072"/>
                      <a:gd name="connsiteY23" fmla="*/ 43218 h 709270"/>
                      <a:gd name="connsiteX24" fmla="*/ 486463 w 634072"/>
                      <a:gd name="connsiteY24" fmla="*/ 1463 h 709270"/>
                      <a:gd name="connsiteX0" fmla="*/ 486463 w 634072"/>
                      <a:gd name="connsiteY0" fmla="*/ 3196 h 711003"/>
                      <a:gd name="connsiteX1" fmla="*/ 353475 w 634072"/>
                      <a:gd name="connsiteY1" fmla="*/ 6498 h 711003"/>
                      <a:gd name="connsiteX2" fmla="*/ 254314 w 634072"/>
                      <a:gd name="connsiteY2" fmla="*/ 35426 h 711003"/>
                      <a:gd name="connsiteX3" fmla="*/ 101914 w 634072"/>
                      <a:gd name="connsiteY3" fmla="*/ 140201 h 711003"/>
                      <a:gd name="connsiteX4" fmla="*/ 35239 w 634072"/>
                      <a:gd name="connsiteY4" fmla="*/ 230689 h 711003"/>
                      <a:gd name="connsiteX5" fmla="*/ 25714 w 634072"/>
                      <a:gd name="connsiteY5" fmla="*/ 311651 h 711003"/>
                      <a:gd name="connsiteX6" fmla="*/ 92389 w 634072"/>
                      <a:gd name="connsiteY6" fmla="*/ 340226 h 711003"/>
                      <a:gd name="connsiteX7" fmla="*/ 159064 w 634072"/>
                      <a:gd name="connsiteY7" fmla="*/ 244976 h 711003"/>
                      <a:gd name="connsiteX8" fmla="*/ 118401 w 634072"/>
                      <a:gd name="connsiteY8" fmla="*/ 308167 h 711003"/>
                      <a:gd name="connsiteX9" fmla="*/ 4102 w 634072"/>
                      <a:gd name="connsiteY9" fmla="*/ 446280 h 711003"/>
                      <a:gd name="connsiteX10" fmla="*/ 54289 w 634072"/>
                      <a:gd name="connsiteY10" fmla="*/ 540250 h 711003"/>
                      <a:gd name="connsiteX11" fmla="*/ 168589 w 634072"/>
                      <a:gd name="connsiteY11" fmla="*/ 464051 h 711003"/>
                      <a:gd name="connsiteX12" fmla="*/ 78101 w 634072"/>
                      <a:gd name="connsiteY12" fmla="*/ 559301 h 711003"/>
                      <a:gd name="connsiteX13" fmla="*/ 130489 w 634072"/>
                      <a:gd name="connsiteY13" fmla="*/ 645026 h 711003"/>
                      <a:gd name="connsiteX14" fmla="*/ 259076 w 634072"/>
                      <a:gd name="connsiteY14" fmla="*/ 616451 h 711003"/>
                      <a:gd name="connsiteX15" fmla="*/ 311464 w 634072"/>
                      <a:gd name="connsiteY15" fmla="*/ 559301 h 711003"/>
                      <a:gd name="connsiteX16" fmla="*/ 225739 w 634072"/>
                      <a:gd name="connsiteY16" fmla="*/ 683126 h 711003"/>
                      <a:gd name="connsiteX17" fmla="*/ 340039 w 634072"/>
                      <a:gd name="connsiteY17" fmla="*/ 702176 h 711003"/>
                      <a:gd name="connsiteX18" fmla="*/ 549589 w 634072"/>
                      <a:gd name="connsiteY18" fmla="*/ 568826 h 711003"/>
                      <a:gd name="connsiteX19" fmla="*/ 619759 w 634072"/>
                      <a:gd name="connsiteY19" fmla="*/ 379730 h 711003"/>
                      <a:gd name="connsiteX20" fmla="*/ 627677 w 634072"/>
                      <a:gd name="connsiteY20" fmla="*/ 315971 h 711003"/>
                      <a:gd name="connsiteX21" fmla="*/ 633947 w 634072"/>
                      <a:gd name="connsiteY21" fmla="*/ 209949 h 711003"/>
                      <a:gd name="connsiteX22" fmla="*/ 625789 w 634072"/>
                      <a:gd name="connsiteY22" fmla="*/ 92576 h 711003"/>
                      <a:gd name="connsiteX23" fmla="*/ 559114 w 634072"/>
                      <a:gd name="connsiteY23" fmla="*/ 44951 h 711003"/>
                      <a:gd name="connsiteX24" fmla="*/ 486463 w 634072"/>
                      <a:gd name="connsiteY24" fmla="*/ 3196 h 711003"/>
                      <a:gd name="connsiteX0" fmla="*/ 486463 w 634072"/>
                      <a:gd name="connsiteY0" fmla="*/ 10201 h 718008"/>
                      <a:gd name="connsiteX1" fmla="*/ 353475 w 634072"/>
                      <a:gd name="connsiteY1" fmla="*/ 13503 h 718008"/>
                      <a:gd name="connsiteX2" fmla="*/ 254314 w 634072"/>
                      <a:gd name="connsiteY2" fmla="*/ 42431 h 718008"/>
                      <a:gd name="connsiteX3" fmla="*/ 101914 w 634072"/>
                      <a:gd name="connsiteY3" fmla="*/ 147206 h 718008"/>
                      <a:gd name="connsiteX4" fmla="*/ 35239 w 634072"/>
                      <a:gd name="connsiteY4" fmla="*/ 237694 h 718008"/>
                      <a:gd name="connsiteX5" fmla="*/ 25714 w 634072"/>
                      <a:gd name="connsiteY5" fmla="*/ 318656 h 718008"/>
                      <a:gd name="connsiteX6" fmla="*/ 92389 w 634072"/>
                      <a:gd name="connsiteY6" fmla="*/ 347231 h 718008"/>
                      <a:gd name="connsiteX7" fmla="*/ 159064 w 634072"/>
                      <a:gd name="connsiteY7" fmla="*/ 251981 h 718008"/>
                      <a:gd name="connsiteX8" fmla="*/ 118401 w 634072"/>
                      <a:gd name="connsiteY8" fmla="*/ 315172 h 718008"/>
                      <a:gd name="connsiteX9" fmla="*/ 4102 w 634072"/>
                      <a:gd name="connsiteY9" fmla="*/ 453285 h 718008"/>
                      <a:gd name="connsiteX10" fmla="*/ 54289 w 634072"/>
                      <a:gd name="connsiteY10" fmla="*/ 547255 h 718008"/>
                      <a:gd name="connsiteX11" fmla="*/ 168589 w 634072"/>
                      <a:gd name="connsiteY11" fmla="*/ 471056 h 718008"/>
                      <a:gd name="connsiteX12" fmla="*/ 78101 w 634072"/>
                      <a:gd name="connsiteY12" fmla="*/ 566306 h 718008"/>
                      <a:gd name="connsiteX13" fmla="*/ 130489 w 634072"/>
                      <a:gd name="connsiteY13" fmla="*/ 652031 h 718008"/>
                      <a:gd name="connsiteX14" fmla="*/ 259076 w 634072"/>
                      <a:gd name="connsiteY14" fmla="*/ 623456 h 718008"/>
                      <a:gd name="connsiteX15" fmla="*/ 311464 w 634072"/>
                      <a:gd name="connsiteY15" fmla="*/ 566306 h 718008"/>
                      <a:gd name="connsiteX16" fmla="*/ 225739 w 634072"/>
                      <a:gd name="connsiteY16" fmla="*/ 690131 h 718008"/>
                      <a:gd name="connsiteX17" fmla="*/ 340039 w 634072"/>
                      <a:gd name="connsiteY17" fmla="*/ 709181 h 718008"/>
                      <a:gd name="connsiteX18" fmla="*/ 549589 w 634072"/>
                      <a:gd name="connsiteY18" fmla="*/ 575831 h 718008"/>
                      <a:gd name="connsiteX19" fmla="*/ 619759 w 634072"/>
                      <a:gd name="connsiteY19" fmla="*/ 386735 h 718008"/>
                      <a:gd name="connsiteX20" fmla="*/ 627677 w 634072"/>
                      <a:gd name="connsiteY20" fmla="*/ 322976 h 718008"/>
                      <a:gd name="connsiteX21" fmla="*/ 633947 w 634072"/>
                      <a:gd name="connsiteY21" fmla="*/ 216954 h 718008"/>
                      <a:gd name="connsiteX22" fmla="*/ 625789 w 634072"/>
                      <a:gd name="connsiteY22" fmla="*/ 99581 h 718008"/>
                      <a:gd name="connsiteX23" fmla="*/ 559114 w 634072"/>
                      <a:gd name="connsiteY23" fmla="*/ 51956 h 718008"/>
                      <a:gd name="connsiteX24" fmla="*/ 486463 w 634072"/>
                      <a:gd name="connsiteY24" fmla="*/ 10201 h 718008"/>
                      <a:gd name="connsiteX0" fmla="*/ 486463 w 634072"/>
                      <a:gd name="connsiteY0" fmla="*/ 3374 h 711181"/>
                      <a:gd name="connsiteX1" fmla="*/ 353475 w 634072"/>
                      <a:gd name="connsiteY1" fmla="*/ 6676 h 711181"/>
                      <a:gd name="connsiteX2" fmla="*/ 254314 w 634072"/>
                      <a:gd name="connsiteY2" fmla="*/ 35604 h 711181"/>
                      <a:gd name="connsiteX3" fmla="*/ 101914 w 634072"/>
                      <a:gd name="connsiteY3" fmla="*/ 140379 h 711181"/>
                      <a:gd name="connsiteX4" fmla="*/ 35239 w 634072"/>
                      <a:gd name="connsiteY4" fmla="*/ 230867 h 711181"/>
                      <a:gd name="connsiteX5" fmla="*/ 25714 w 634072"/>
                      <a:gd name="connsiteY5" fmla="*/ 311829 h 711181"/>
                      <a:gd name="connsiteX6" fmla="*/ 92389 w 634072"/>
                      <a:gd name="connsiteY6" fmla="*/ 340404 h 711181"/>
                      <a:gd name="connsiteX7" fmla="*/ 159064 w 634072"/>
                      <a:gd name="connsiteY7" fmla="*/ 245154 h 711181"/>
                      <a:gd name="connsiteX8" fmla="*/ 118401 w 634072"/>
                      <a:gd name="connsiteY8" fmla="*/ 308345 h 711181"/>
                      <a:gd name="connsiteX9" fmla="*/ 4102 w 634072"/>
                      <a:gd name="connsiteY9" fmla="*/ 446458 h 711181"/>
                      <a:gd name="connsiteX10" fmla="*/ 54289 w 634072"/>
                      <a:gd name="connsiteY10" fmla="*/ 540428 h 711181"/>
                      <a:gd name="connsiteX11" fmla="*/ 168589 w 634072"/>
                      <a:gd name="connsiteY11" fmla="*/ 464229 h 711181"/>
                      <a:gd name="connsiteX12" fmla="*/ 78101 w 634072"/>
                      <a:gd name="connsiteY12" fmla="*/ 559479 h 711181"/>
                      <a:gd name="connsiteX13" fmla="*/ 130489 w 634072"/>
                      <a:gd name="connsiteY13" fmla="*/ 645204 h 711181"/>
                      <a:gd name="connsiteX14" fmla="*/ 259076 w 634072"/>
                      <a:gd name="connsiteY14" fmla="*/ 616629 h 711181"/>
                      <a:gd name="connsiteX15" fmla="*/ 311464 w 634072"/>
                      <a:gd name="connsiteY15" fmla="*/ 559479 h 711181"/>
                      <a:gd name="connsiteX16" fmla="*/ 225739 w 634072"/>
                      <a:gd name="connsiteY16" fmla="*/ 683304 h 711181"/>
                      <a:gd name="connsiteX17" fmla="*/ 340039 w 634072"/>
                      <a:gd name="connsiteY17" fmla="*/ 702354 h 711181"/>
                      <a:gd name="connsiteX18" fmla="*/ 549589 w 634072"/>
                      <a:gd name="connsiteY18" fmla="*/ 569004 h 711181"/>
                      <a:gd name="connsiteX19" fmla="*/ 619759 w 634072"/>
                      <a:gd name="connsiteY19" fmla="*/ 379908 h 711181"/>
                      <a:gd name="connsiteX20" fmla="*/ 627677 w 634072"/>
                      <a:gd name="connsiteY20" fmla="*/ 316149 h 711181"/>
                      <a:gd name="connsiteX21" fmla="*/ 633947 w 634072"/>
                      <a:gd name="connsiteY21" fmla="*/ 210127 h 711181"/>
                      <a:gd name="connsiteX22" fmla="*/ 625789 w 634072"/>
                      <a:gd name="connsiteY22" fmla="*/ 92754 h 711181"/>
                      <a:gd name="connsiteX23" fmla="*/ 559114 w 634072"/>
                      <a:gd name="connsiteY23" fmla="*/ 45129 h 711181"/>
                      <a:gd name="connsiteX24" fmla="*/ 486463 w 634072"/>
                      <a:gd name="connsiteY24" fmla="*/ 3374 h 711181"/>
                      <a:gd name="connsiteX0" fmla="*/ 486463 w 634072"/>
                      <a:gd name="connsiteY0" fmla="*/ 5125 h 712932"/>
                      <a:gd name="connsiteX1" fmla="*/ 353475 w 634072"/>
                      <a:gd name="connsiteY1" fmla="*/ 8427 h 712932"/>
                      <a:gd name="connsiteX2" fmla="*/ 254314 w 634072"/>
                      <a:gd name="connsiteY2" fmla="*/ 37355 h 712932"/>
                      <a:gd name="connsiteX3" fmla="*/ 101914 w 634072"/>
                      <a:gd name="connsiteY3" fmla="*/ 142130 h 712932"/>
                      <a:gd name="connsiteX4" fmla="*/ 35239 w 634072"/>
                      <a:gd name="connsiteY4" fmla="*/ 232618 h 712932"/>
                      <a:gd name="connsiteX5" fmla="*/ 25714 w 634072"/>
                      <a:gd name="connsiteY5" fmla="*/ 313580 h 712932"/>
                      <a:gd name="connsiteX6" fmla="*/ 92389 w 634072"/>
                      <a:gd name="connsiteY6" fmla="*/ 342155 h 712932"/>
                      <a:gd name="connsiteX7" fmla="*/ 159064 w 634072"/>
                      <a:gd name="connsiteY7" fmla="*/ 246905 h 712932"/>
                      <a:gd name="connsiteX8" fmla="*/ 118401 w 634072"/>
                      <a:gd name="connsiteY8" fmla="*/ 310096 h 712932"/>
                      <a:gd name="connsiteX9" fmla="*/ 4102 w 634072"/>
                      <a:gd name="connsiteY9" fmla="*/ 448209 h 712932"/>
                      <a:gd name="connsiteX10" fmla="*/ 54289 w 634072"/>
                      <a:gd name="connsiteY10" fmla="*/ 542179 h 712932"/>
                      <a:gd name="connsiteX11" fmla="*/ 168589 w 634072"/>
                      <a:gd name="connsiteY11" fmla="*/ 465980 h 712932"/>
                      <a:gd name="connsiteX12" fmla="*/ 78101 w 634072"/>
                      <a:gd name="connsiteY12" fmla="*/ 561230 h 712932"/>
                      <a:gd name="connsiteX13" fmla="*/ 130489 w 634072"/>
                      <a:gd name="connsiteY13" fmla="*/ 646955 h 712932"/>
                      <a:gd name="connsiteX14" fmla="*/ 259076 w 634072"/>
                      <a:gd name="connsiteY14" fmla="*/ 618380 h 712932"/>
                      <a:gd name="connsiteX15" fmla="*/ 311464 w 634072"/>
                      <a:gd name="connsiteY15" fmla="*/ 561230 h 712932"/>
                      <a:gd name="connsiteX16" fmla="*/ 225739 w 634072"/>
                      <a:gd name="connsiteY16" fmla="*/ 685055 h 712932"/>
                      <a:gd name="connsiteX17" fmla="*/ 340039 w 634072"/>
                      <a:gd name="connsiteY17" fmla="*/ 704105 h 712932"/>
                      <a:gd name="connsiteX18" fmla="*/ 549589 w 634072"/>
                      <a:gd name="connsiteY18" fmla="*/ 570755 h 712932"/>
                      <a:gd name="connsiteX19" fmla="*/ 619759 w 634072"/>
                      <a:gd name="connsiteY19" fmla="*/ 381659 h 712932"/>
                      <a:gd name="connsiteX20" fmla="*/ 627677 w 634072"/>
                      <a:gd name="connsiteY20" fmla="*/ 317900 h 712932"/>
                      <a:gd name="connsiteX21" fmla="*/ 633947 w 634072"/>
                      <a:gd name="connsiteY21" fmla="*/ 211878 h 712932"/>
                      <a:gd name="connsiteX22" fmla="*/ 625789 w 634072"/>
                      <a:gd name="connsiteY22" fmla="*/ 94505 h 712932"/>
                      <a:gd name="connsiteX23" fmla="*/ 559114 w 634072"/>
                      <a:gd name="connsiteY23" fmla="*/ 46880 h 712932"/>
                      <a:gd name="connsiteX24" fmla="*/ 486463 w 634072"/>
                      <a:gd name="connsiteY24" fmla="*/ 5125 h 712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34072" h="712932">
                        <a:moveTo>
                          <a:pt x="486463" y="5125"/>
                        </a:moveTo>
                        <a:cubicBezTo>
                          <a:pt x="452190" y="-1284"/>
                          <a:pt x="402079" y="-3208"/>
                          <a:pt x="353475" y="8427"/>
                        </a:cubicBezTo>
                        <a:cubicBezTo>
                          <a:pt x="304871" y="20062"/>
                          <a:pt x="296241" y="15071"/>
                          <a:pt x="254314" y="37355"/>
                        </a:cubicBezTo>
                        <a:cubicBezTo>
                          <a:pt x="212387" y="59639"/>
                          <a:pt x="138426" y="109586"/>
                          <a:pt x="101914" y="142130"/>
                        </a:cubicBezTo>
                        <a:cubicBezTo>
                          <a:pt x="65402" y="174674"/>
                          <a:pt x="47939" y="204043"/>
                          <a:pt x="35239" y="232618"/>
                        </a:cubicBezTo>
                        <a:cubicBezTo>
                          <a:pt x="22539" y="261193"/>
                          <a:pt x="16189" y="295324"/>
                          <a:pt x="25714" y="313580"/>
                        </a:cubicBezTo>
                        <a:cubicBezTo>
                          <a:pt x="35239" y="331836"/>
                          <a:pt x="70164" y="353267"/>
                          <a:pt x="92389" y="342155"/>
                        </a:cubicBezTo>
                        <a:cubicBezTo>
                          <a:pt x="114614" y="331043"/>
                          <a:pt x="154729" y="252248"/>
                          <a:pt x="159064" y="246905"/>
                        </a:cubicBezTo>
                        <a:cubicBezTo>
                          <a:pt x="163399" y="241562"/>
                          <a:pt x="142641" y="291627"/>
                          <a:pt x="118401" y="310096"/>
                        </a:cubicBezTo>
                        <a:cubicBezTo>
                          <a:pt x="94161" y="328566"/>
                          <a:pt x="21137" y="411910"/>
                          <a:pt x="4102" y="448209"/>
                        </a:cubicBezTo>
                        <a:cubicBezTo>
                          <a:pt x="-12933" y="484508"/>
                          <a:pt x="26874" y="539217"/>
                          <a:pt x="54289" y="542179"/>
                        </a:cubicBezTo>
                        <a:cubicBezTo>
                          <a:pt x="81704" y="545141"/>
                          <a:pt x="164620" y="462805"/>
                          <a:pt x="168589" y="465980"/>
                        </a:cubicBezTo>
                        <a:cubicBezTo>
                          <a:pt x="172558" y="469155"/>
                          <a:pt x="84451" y="531068"/>
                          <a:pt x="78101" y="561230"/>
                        </a:cubicBezTo>
                        <a:cubicBezTo>
                          <a:pt x="71751" y="591392"/>
                          <a:pt x="100327" y="637430"/>
                          <a:pt x="130489" y="646955"/>
                        </a:cubicBezTo>
                        <a:cubicBezTo>
                          <a:pt x="160651" y="656480"/>
                          <a:pt x="228914" y="632667"/>
                          <a:pt x="259076" y="618380"/>
                        </a:cubicBezTo>
                        <a:cubicBezTo>
                          <a:pt x="289238" y="604093"/>
                          <a:pt x="317020" y="550118"/>
                          <a:pt x="311464" y="561230"/>
                        </a:cubicBezTo>
                        <a:cubicBezTo>
                          <a:pt x="305908" y="572343"/>
                          <a:pt x="220977" y="661243"/>
                          <a:pt x="225739" y="685055"/>
                        </a:cubicBezTo>
                        <a:cubicBezTo>
                          <a:pt x="230501" y="708867"/>
                          <a:pt x="286064" y="723155"/>
                          <a:pt x="340039" y="704105"/>
                        </a:cubicBezTo>
                        <a:cubicBezTo>
                          <a:pt x="394014" y="685055"/>
                          <a:pt x="502969" y="624496"/>
                          <a:pt x="549589" y="570755"/>
                        </a:cubicBezTo>
                        <a:cubicBezTo>
                          <a:pt x="596209" y="517014"/>
                          <a:pt x="606744" y="423802"/>
                          <a:pt x="619759" y="381659"/>
                        </a:cubicBezTo>
                        <a:cubicBezTo>
                          <a:pt x="632774" y="339517"/>
                          <a:pt x="627677" y="317900"/>
                          <a:pt x="627677" y="317900"/>
                        </a:cubicBezTo>
                        <a:cubicBezTo>
                          <a:pt x="627221" y="293524"/>
                          <a:pt x="634403" y="236254"/>
                          <a:pt x="633947" y="211878"/>
                        </a:cubicBezTo>
                        <a:cubicBezTo>
                          <a:pt x="632359" y="180128"/>
                          <a:pt x="638489" y="124668"/>
                          <a:pt x="625789" y="94505"/>
                        </a:cubicBezTo>
                        <a:cubicBezTo>
                          <a:pt x="613089" y="64343"/>
                          <a:pt x="582335" y="61777"/>
                          <a:pt x="559114" y="46880"/>
                        </a:cubicBezTo>
                        <a:cubicBezTo>
                          <a:pt x="535893" y="31983"/>
                          <a:pt x="520736" y="11534"/>
                          <a:pt x="486463" y="5125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18" name="Group 117">
                    <a:extLst>
                      <a:ext uri="{FF2B5EF4-FFF2-40B4-BE49-F238E27FC236}">
                        <a16:creationId xmlns:a16="http://schemas.microsoft.com/office/drawing/2014/main" id="{2FA42766-26CF-4181-9DD2-9EB1C5907FAC}"/>
                      </a:ext>
                    </a:extLst>
                  </p:cNvPr>
                  <p:cNvGrpSpPr/>
                  <p:nvPr/>
                </p:nvGrpSpPr>
                <p:grpSpPr>
                  <a:xfrm rot="194516" flipH="1">
                    <a:off x="5729308" y="3064311"/>
                    <a:ext cx="307393" cy="1099215"/>
                    <a:chOff x="1018808" y="2859083"/>
                    <a:chExt cx="307393" cy="1099215"/>
                  </a:xfrm>
                  <a:solidFill>
                    <a:schemeClr val="accent2">
                      <a:lumMod val="40000"/>
                      <a:lumOff val="60000"/>
                    </a:schemeClr>
                  </a:solidFill>
                </p:grpSpPr>
                <p:sp>
                  <p:nvSpPr>
                    <p:cNvPr id="119" name="Rectangle: Rounded Corners 118">
                      <a:extLst>
                        <a:ext uri="{FF2B5EF4-FFF2-40B4-BE49-F238E27FC236}">
                          <a16:creationId xmlns:a16="http://schemas.microsoft.com/office/drawing/2014/main" id="{B68D4103-94DA-40EB-AFA3-95512B568FF1}"/>
                        </a:ext>
                      </a:extLst>
                    </p:cNvPr>
                    <p:cNvSpPr/>
                    <p:nvPr/>
                  </p:nvSpPr>
                  <p:spPr>
                    <a:xfrm rot="39616">
                      <a:off x="1139795" y="3276270"/>
                      <a:ext cx="186406" cy="682028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0" name="Rectangle: Rounded Corners 119">
                      <a:extLst>
                        <a:ext uri="{FF2B5EF4-FFF2-40B4-BE49-F238E27FC236}">
                          <a16:creationId xmlns:a16="http://schemas.microsoft.com/office/drawing/2014/main" id="{2511421A-F586-4E8B-9581-1935EC0C7B47}"/>
                        </a:ext>
                      </a:extLst>
                    </p:cNvPr>
                    <p:cNvSpPr/>
                    <p:nvPr/>
                  </p:nvSpPr>
                  <p:spPr>
                    <a:xfrm rot="194516">
                      <a:off x="1018808" y="2859083"/>
                      <a:ext cx="307239" cy="547318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4632EAE2-6162-4E73-A939-52AD6F8C2728}"/>
                    </a:ext>
                  </a:extLst>
                </p:cNvPr>
                <p:cNvGrpSpPr/>
                <p:nvPr/>
              </p:nvGrpSpPr>
              <p:grpSpPr>
                <a:xfrm rot="21045049">
                  <a:off x="7173890" y="3064736"/>
                  <a:ext cx="330249" cy="1020918"/>
                  <a:chOff x="7250028" y="3118751"/>
                  <a:chExt cx="307239" cy="1067882"/>
                </a:xfrm>
              </p:grpSpPr>
              <p:sp>
                <p:nvSpPr>
                  <p:cNvPr id="115" name="Rectangle: Rounded Corners 114">
                    <a:extLst>
                      <a:ext uri="{FF2B5EF4-FFF2-40B4-BE49-F238E27FC236}">
                        <a16:creationId xmlns:a16="http://schemas.microsoft.com/office/drawing/2014/main" id="{A95749B0-066C-4D35-8CD4-03D5BEBE8B19}"/>
                      </a:ext>
                    </a:extLst>
                  </p:cNvPr>
                  <p:cNvSpPr/>
                  <p:nvPr/>
                </p:nvSpPr>
                <p:spPr>
                  <a:xfrm rot="554951">
                    <a:off x="7250028" y="3118751"/>
                    <a:ext cx="307239" cy="54731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EC083D37-3183-47A4-9E3E-F1AAF6F9F832}"/>
                      </a:ext>
                    </a:extLst>
                  </p:cNvPr>
                  <p:cNvSpPr/>
                  <p:nvPr/>
                </p:nvSpPr>
                <p:spPr>
                  <a:xfrm rot="554951">
                    <a:off x="7304160" y="3573650"/>
                    <a:ext cx="194168" cy="612983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CD499908-355F-42EA-AF3A-F30C6F468797}"/>
                    </a:ext>
                  </a:extLst>
                </p:cNvPr>
                <p:cNvSpPr/>
                <p:nvPr/>
              </p:nvSpPr>
              <p:spPr>
                <a:xfrm>
                  <a:off x="5740442" y="966332"/>
                  <a:ext cx="1899057" cy="1960317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0F4C8763-B066-4941-92C7-01CADDC0B999}"/>
                    </a:ext>
                  </a:extLst>
                </p:cNvPr>
                <p:cNvSpPr/>
                <p:nvPr/>
              </p:nvSpPr>
              <p:spPr>
                <a:xfrm>
                  <a:off x="6280292" y="1719333"/>
                  <a:ext cx="251576" cy="3283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B17112B3-8C39-4085-8445-FFEEC0660D1E}"/>
                    </a:ext>
                  </a:extLst>
                </p:cNvPr>
                <p:cNvSpPr/>
                <p:nvPr/>
              </p:nvSpPr>
              <p:spPr>
                <a:xfrm>
                  <a:off x="6315097" y="1798948"/>
                  <a:ext cx="151789" cy="16613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C3D0BC1D-51F6-4D5F-AB8F-B2006B8EF558}"/>
                    </a:ext>
                  </a:extLst>
                </p:cNvPr>
                <p:cNvSpPr/>
                <p:nvPr/>
              </p:nvSpPr>
              <p:spPr>
                <a:xfrm>
                  <a:off x="6851567" y="1716068"/>
                  <a:ext cx="251576" cy="3283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96C9C91A-05FB-40AD-B0CC-B6D6BE28D1AD}"/>
                    </a:ext>
                  </a:extLst>
                </p:cNvPr>
                <p:cNvSpPr/>
                <p:nvPr/>
              </p:nvSpPr>
              <p:spPr>
                <a:xfrm>
                  <a:off x="6886372" y="1795683"/>
                  <a:ext cx="151789" cy="16613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Rectangle: Rounded Corners 111">
                  <a:extLst>
                    <a:ext uri="{FF2B5EF4-FFF2-40B4-BE49-F238E27FC236}">
                      <a16:creationId xmlns:a16="http://schemas.microsoft.com/office/drawing/2014/main" id="{4D839BD3-7B9E-4199-A82F-DA8E17C8D9FF}"/>
                    </a:ext>
                  </a:extLst>
                </p:cNvPr>
                <p:cNvSpPr/>
                <p:nvPr/>
              </p:nvSpPr>
              <p:spPr>
                <a:xfrm>
                  <a:off x="5777642" y="3057300"/>
                  <a:ext cx="1644819" cy="1589649"/>
                </a:xfrm>
                <a:prstGeom prst="round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F542802-B50F-4BB4-9C11-0B8CEA767F7D}"/>
                  </a:ext>
                </a:extLst>
              </p:cNvPr>
              <p:cNvSpPr/>
              <p:nvPr/>
            </p:nvSpPr>
            <p:spPr>
              <a:xfrm>
                <a:off x="6674902" y="3408858"/>
                <a:ext cx="1561127" cy="1027538"/>
              </a:xfrm>
              <a:custGeom>
                <a:avLst/>
                <a:gdLst>
                  <a:gd name="connsiteX0" fmla="*/ 676546 w 1352630"/>
                  <a:gd name="connsiteY0" fmla="*/ 0 h 786406"/>
                  <a:gd name="connsiteX1" fmla="*/ 1339537 w 1352630"/>
                  <a:gd name="connsiteY1" fmla="*/ 629701 h 786406"/>
                  <a:gd name="connsiteX2" fmla="*/ 1352630 w 1352630"/>
                  <a:gd name="connsiteY2" fmla="*/ 781060 h 786406"/>
                  <a:gd name="connsiteX3" fmla="*/ 1346669 w 1352630"/>
                  <a:gd name="connsiteY3" fmla="*/ 778591 h 786406"/>
                  <a:gd name="connsiteX4" fmla="*/ 18865 w 1352630"/>
                  <a:gd name="connsiteY4" fmla="*/ 778591 h 786406"/>
                  <a:gd name="connsiteX5" fmla="*/ 0 w 1352630"/>
                  <a:gd name="connsiteY5" fmla="*/ 786406 h 786406"/>
                  <a:gd name="connsiteX6" fmla="*/ 13555 w 1352630"/>
                  <a:gd name="connsiteY6" fmla="*/ 629701 h 786406"/>
                  <a:gd name="connsiteX7" fmla="*/ 676546 w 1352630"/>
                  <a:gd name="connsiteY7" fmla="*/ 0 h 786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2630" h="786406">
                    <a:moveTo>
                      <a:pt x="676546" y="0"/>
                    </a:moveTo>
                    <a:cubicBezTo>
                      <a:pt x="1003580" y="0"/>
                      <a:pt x="1276434" y="270331"/>
                      <a:pt x="1339537" y="629701"/>
                    </a:cubicBezTo>
                    <a:lnTo>
                      <a:pt x="1352630" y="781060"/>
                    </a:lnTo>
                    <a:lnTo>
                      <a:pt x="1346669" y="778591"/>
                    </a:lnTo>
                    <a:lnTo>
                      <a:pt x="18865" y="778591"/>
                    </a:lnTo>
                    <a:lnTo>
                      <a:pt x="0" y="786406"/>
                    </a:lnTo>
                    <a:lnTo>
                      <a:pt x="13555" y="629701"/>
                    </a:lnTo>
                    <a:cubicBezTo>
                      <a:pt x="76659" y="270331"/>
                      <a:pt x="349512" y="0"/>
                      <a:pt x="67654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57FE2B2-7885-43B4-9604-2823F0403308}"/>
                </a:ext>
              </a:extLst>
            </p:cNvPr>
            <p:cNvSpPr/>
            <p:nvPr/>
          </p:nvSpPr>
          <p:spPr>
            <a:xfrm>
              <a:off x="6870910" y="3396662"/>
              <a:ext cx="1129179" cy="493128"/>
            </a:xfrm>
            <a:custGeom>
              <a:avLst/>
              <a:gdLst>
                <a:gd name="connsiteX0" fmla="*/ 493054 w 983232"/>
                <a:gd name="connsiteY0" fmla="*/ 0 h 427405"/>
                <a:gd name="connsiteX1" fmla="*/ 958950 w 983232"/>
                <a:gd name="connsiteY1" fmla="*/ 318778 h 427405"/>
                <a:gd name="connsiteX2" fmla="*/ 983232 w 983232"/>
                <a:gd name="connsiteY2" fmla="*/ 399526 h 427405"/>
                <a:gd name="connsiteX3" fmla="*/ 971952 w 983232"/>
                <a:gd name="connsiteY3" fmla="*/ 405978 h 427405"/>
                <a:gd name="connsiteX4" fmla="*/ 909856 w 983232"/>
                <a:gd name="connsiteY4" fmla="*/ 416614 h 427405"/>
                <a:gd name="connsiteX5" fmla="*/ 750326 w 983232"/>
                <a:gd name="connsiteY5" fmla="*/ 281273 h 427405"/>
                <a:gd name="connsiteX6" fmla="*/ 762083 w 983232"/>
                <a:gd name="connsiteY6" fmla="*/ 231868 h 427405"/>
                <a:gd name="connsiteX7" fmla="*/ 710435 w 983232"/>
                <a:gd name="connsiteY7" fmla="*/ 223198 h 427405"/>
                <a:gd name="connsiteX8" fmla="*/ 650915 w 983232"/>
                <a:gd name="connsiteY8" fmla="*/ 182448 h 427405"/>
                <a:gd name="connsiteX9" fmla="*/ 646188 w 983232"/>
                <a:gd name="connsiteY9" fmla="*/ 169580 h 427405"/>
                <a:gd name="connsiteX10" fmla="*/ 602012 w 983232"/>
                <a:gd name="connsiteY10" fmla="*/ 176996 h 427405"/>
                <a:gd name="connsiteX11" fmla="*/ 506353 w 983232"/>
                <a:gd name="connsiteY11" fmla="*/ 144053 h 427405"/>
                <a:gd name="connsiteX12" fmla="*/ 501015 w 983232"/>
                <a:gd name="connsiteY12" fmla="*/ 137470 h 427405"/>
                <a:gd name="connsiteX13" fmla="*/ 495003 w 983232"/>
                <a:gd name="connsiteY13" fmla="*/ 144885 h 427405"/>
                <a:gd name="connsiteX14" fmla="*/ 399344 w 983232"/>
                <a:gd name="connsiteY14" fmla="*/ 177828 h 427405"/>
                <a:gd name="connsiteX15" fmla="*/ 355361 w 983232"/>
                <a:gd name="connsiteY15" fmla="*/ 170444 h 427405"/>
                <a:gd name="connsiteX16" fmla="*/ 339322 w 983232"/>
                <a:gd name="connsiteY16" fmla="*/ 214100 h 427405"/>
                <a:gd name="connsiteX17" fmla="*/ 279801 w 983232"/>
                <a:gd name="connsiteY17" fmla="*/ 254849 h 427405"/>
                <a:gd name="connsiteX18" fmla="*/ 232448 w 983232"/>
                <a:gd name="connsiteY18" fmla="*/ 262798 h 427405"/>
                <a:gd name="connsiteX19" fmla="*/ 242674 w 983232"/>
                <a:gd name="connsiteY19" fmla="*/ 301828 h 427405"/>
                <a:gd name="connsiteX20" fmla="*/ 79698 w 983232"/>
                <a:gd name="connsiteY20" fmla="*/ 427405 h 427405"/>
                <a:gd name="connsiteX21" fmla="*/ 16260 w 983232"/>
                <a:gd name="connsiteY21" fmla="*/ 417537 h 427405"/>
                <a:gd name="connsiteX22" fmla="*/ 0 w 983232"/>
                <a:gd name="connsiteY22" fmla="*/ 409090 h 427405"/>
                <a:gd name="connsiteX23" fmla="*/ 27158 w 983232"/>
                <a:gd name="connsiteY23" fmla="*/ 318778 h 427405"/>
                <a:gd name="connsiteX24" fmla="*/ 493054 w 983232"/>
                <a:gd name="connsiteY24" fmla="*/ 0 h 42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83232" h="427405">
                  <a:moveTo>
                    <a:pt x="493054" y="0"/>
                  </a:moveTo>
                  <a:cubicBezTo>
                    <a:pt x="702493" y="0"/>
                    <a:pt x="882191" y="131446"/>
                    <a:pt x="958950" y="318778"/>
                  </a:cubicBezTo>
                  <a:lnTo>
                    <a:pt x="983232" y="399526"/>
                  </a:lnTo>
                  <a:lnTo>
                    <a:pt x="971952" y="405978"/>
                  </a:lnTo>
                  <a:cubicBezTo>
                    <a:pt x="952867" y="412827"/>
                    <a:pt x="931883" y="416614"/>
                    <a:pt x="909856" y="416614"/>
                  </a:cubicBezTo>
                  <a:cubicBezTo>
                    <a:pt x="821750" y="416614"/>
                    <a:pt x="750326" y="356019"/>
                    <a:pt x="750326" y="281273"/>
                  </a:cubicBezTo>
                  <a:lnTo>
                    <a:pt x="762083" y="231868"/>
                  </a:lnTo>
                  <a:lnTo>
                    <a:pt x="710435" y="223198"/>
                  </a:lnTo>
                  <a:cubicBezTo>
                    <a:pt x="686157" y="214660"/>
                    <a:pt x="665501" y="200399"/>
                    <a:pt x="650915" y="182448"/>
                  </a:cubicBezTo>
                  <a:lnTo>
                    <a:pt x="646188" y="169580"/>
                  </a:lnTo>
                  <a:lnTo>
                    <a:pt x="602012" y="176996"/>
                  </a:lnTo>
                  <a:cubicBezTo>
                    <a:pt x="564655" y="176996"/>
                    <a:pt x="530834" y="164407"/>
                    <a:pt x="506353" y="144053"/>
                  </a:cubicBezTo>
                  <a:lnTo>
                    <a:pt x="501015" y="137470"/>
                  </a:lnTo>
                  <a:lnTo>
                    <a:pt x="495003" y="144885"/>
                  </a:lnTo>
                  <a:cubicBezTo>
                    <a:pt x="470522" y="165238"/>
                    <a:pt x="436701" y="177828"/>
                    <a:pt x="399344" y="177828"/>
                  </a:cubicBezTo>
                  <a:lnTo>
                    <a:pt x="355361" y="170444"/>
                  </a:lnTo>
                  <a:lnTo>
                    <a:pt x="339322" y="214100"/>
                  </a:lnTo>
                  <a:cubicBezTo>
                    <a:pt x="324735" y="232050"/>
                    <a:pt x="304078" y="246312"/>
                    <a:pt x="279801" y="254849"/>
                  </a:cubicBezTo>
                  <a:lnTo>
                    <a:pt x="232448" y="262798"/>
                  </a:lnTo>
                  <a:lnTo>
                    <a:pt x="242674" y="301828"/>
                  </a:lnTo>
                  <a:cubicBezTo>
                    <a:pt x="242674" y="371183"/>
                    <a:pt x="169707" y="427405"/>
                    <a:pt x="79698" y="427405"/>
                  </a:cubicBezTo>
                  <a:cubicBezTo>
                    <a:pt x="57196" y="427405"/>
                    <a:pt x="35759" y="423891"/>
                    <a:pt x="16260" y="417537"/>
                  </a:cubicBezTo>
                  <a:lnTo>
                    <a:pt x="0" y="409090"/>
                  </a:lnTo>
                  <a:lnTo>
                    <a:pt x="27158" y="318778"/>
                  </a:lnTo>
                  <a:cubicBezTo>
                    <a:pt x="103917" y="131446"/>
                    <a:pt x="283615" y="0"/>
                    <a:pt x="49305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DC50C6F-81BA-4B22-9FD8-3010DA1E0530}"/>
              </a:ext>
            </a:extLst>
          </p:cNvPr>
          <p:cNvGrpSpPr/>
          <p:nvPr/>
        </p:nvGrpSpPr>
        <p:grpSpPr>
          <a:xfrm>
            <a:off x="3856892" y="5792676"/>
            <a:ext cx="1033747" cy="2035170"/>
            <a:chOff x="4175191" y="3321278"/>
            <a:chExt cx="1707774" cy="3384486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DBFFFC3-7EAB-44DA-859F-10E5D1FCF314}"/>
                </a:ext>
              </a:extLst>
            </p:cNvPr>
            <p:cNvGrpSpPr/>
            <p:nvPr/>
          </p:nvGrpSpPr>
          <p:grpSpPr>
            <a:xfrm>
              <a:off x="4175191" y="3321278"/>
              <a:ext cx="1534956" cy="3384486"/>
              <a:chOff x="4249028" y="1990940"/>
              <a:chExt cx="2137690" cy="4713482"/>
            </a:xfrm>
          </p:grpSpPr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F3625EBB-9491-4282-9494-9CA49CD6CD1E}"/>
                  </a:ext>
                </a:extLst>
              </p:cNvPr>
              <p:cNvSpPr/>
              <p:nvPr/>
            </p:nvSpPr>
            <p:spPr>
              <a:xfrm>
                <a:off x="5296043" y="3890631"/>
                <a:ext cx="211915" cy="36256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95D21A0B-0614-4C22-9692-704EC32FE39E}"/>
                  </a:ext>
                </a:extLst>
              </p:cNvPr>
              <p:cNvSpPr/>
              <p:nvPr/>
            </p:nvSpPr>
            <p:spPr>
              <a:xfrm rot="10800000">
                <a:off x="4428389" y="4518379"/>
                <a:ext cx="186406" cy="96634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ctangle: Rounded Corners 125">
                <a:extLst>
                  <a:ext uri="{FF2B5EF4-FFF2-40B4-BE49-F238E27FC236}">
                    <a16:creationId xmlns:a16="http://schemas.microsoft.com/office/drawing/2014/main" id="{B68498ED-AAED-4F0C-8912-FCA42545E82D}"/>
                  </a:ext>
                </a:extLst>
              </p:cNvPr>
              <p:cNvSpPr/>
              <p:nvPr/>
            </p:nvSpPr>
            <p:spPr>
              <a:xfrm rot="10800000">
                <a:off x="6086000" y="4556038"/>
                <a:ext cx="132609" cy="96634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4F4AF86F-EF2F-4055-BD31-6B4019347BA4}"/>
                  </a:ext>
                </a:extLst>
              </p:cNvPr>
              <p:cNvSpPr/>
              <p:nvPr/>
            </p:nvSpPr>
            <p:spPr>
              <a:xfrm>
                <a:off x="4787164" y="5634539"/>
                <a:ext cx="179149" cy="90151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Rectangle: Rounded Corners 127">
                <a:extLst>
                  <a:ext uri="{FF2B5EF4-FFF2-40B4-BE49-F238E27FC236}">
                    <a16:creationId xmlns:a16="http://schemas.microsoft.com/office/drawing/2014/main" id="{F0455DF9-ECDF-4EA4-A191-2F45785EBB54}"/>
                  </a:ext>
                </a:extLst>
              </p:cNvPr>
              <p:cNvSpPr/>
              <p:nvPr/>
            </p:nvSpPr>
            <p:spPr>
              <a:xfrm>
                <a:off x="5637670" y="5666003"/>
                <a:ext cx="179149" cy="90151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D5EE4EA3-96AB-43DA-9360-66ECC0ABAFD2}"/>
                  </a:ext>
                </a:extLst>
              </p:cNvPr>
              <p:cNvGrpSpPr/>
              <p:nvPr/>
            </p:nvGrpSpPr>
            <p:grpSpPr>
              <a:xfrm>
                <a:off x="4249028" y="1990940"/>
                <a:ext cx="2137690" cy="1977350"/>
                <a:chOff x="2433554" y="1558909"/>
                <a:chExt cx="1329516" cy="1229793"/>
              </a:xfrm>
            </p:grpSpPr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33A13C93-95F6-40B1-AF42-8043F49606EB}"/>
                    </a:ext>
                  </a:extLst>
                </p:cNvPr>
                <p:cNvSpPr/>
                <p:nvPr/>
              </p:nvSpPr>
              <p:spPr>
                <a:xfrm>
                  <a:off x="2433554" y="1978171"/>
                  <a:ext cx="281034" cy="26779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884A1F47-917E-46B3-8C76-C2EE1E2DE305}"/>
                    </a:ext>
                  </a:extLst>
                </p:cNvPr>
                <p:cNvSpPr/>
                <p:nvPr/>
              </p:nvSpPr>
              <p:spPr>
                <a:xfrm>
                  <a:off x="3482036" y="1965110"/>
                  <a:ext cx="281034" cy="26779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0798FA9F-EE66-405C-A1FF-1043EB13DC54}"/>
                    </a:ext>
                  </a:extLst>
                </p:cNvPr>
                <p:cNvSpPr/>
                <p:nvPr/>
              </p:nvSpPr>
              <p:spPr>
                <a:xfrm rot="20679902">
                  <a:off x="2507762" y="1569502"/>
                  <a:ext cx="1181100" cy="12192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CEF2CAB0-F4EF-4B81-9C9A-AAD1ABD4EEEF}"/>
                    </a:ext>
                  </a:extLst>
                </p:cNvPr>
                <p:cNvSpPr/>
                <p:nvPr/>
              </p:nvSpPr>
              <p:spPr>
                <a:xfrm>
                  <a:off x="2707977" y="1823483"/>
                  <a:ext cx="165237" cy="189843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D88D6034-4C0F-47A5-AABA-9CF3C7C21D53}"/>
                    </a:ext>
                  </a:extLst>
                </p:cNvPr>
                <p:cNvSpPr/>
                <p:nvPr/>
              </p:nvSpPr>
              <p:spPr>
                <a:xfrm>
                  <a:off x="2823952" y="1903168"/>
                  <a:ext cx="165238" cy="100548"/>
                </a:xfrm>
                <a:custGeom>
                  <a:avLst/>
                  <a:gdLst>
                    <a:gd name="connsiteX0" fmla="*/ 82619 w 165238"/>
                    <a:gd name="connsiteY0" fmla="*/ 0 h 100548"/>
                    <a:gd name="connsiteX1" fmla="*/ 165238 w 165238"/>
                    <a:gd name="connsiteY1" fmla="*/ 94922 h 100548"/>
                    <a:gd name="connsiteX2" fmla="*/ 164249 w 165238"/>
                    <a:gd name="connsiteY2" fmla="*/ 100548 h 100548"/>
                    <a:gd name="connsiteX3" fmla="*/ 989 w 165238"/>
                    <a:gd name="connsiteY3" fmla="*/ 100548 h 100548"/>
                    <a:gd name="connsiteX4" fmla="*/ 0 w 165238"/>
                    <a:gd name="connsiteY4" fmla="*/ 94922 h 100548"/>
                    <a:gd name="connsiteX5" fmla="*/ 82619 w 165238"/>
                    <a:gd name="connsiteY5" fmla="*/ 0 h 100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5238" h="100548">
                      <a:moveTo>
                        <a:pt x="82619" y="0"/>
                      </a:moveTo>
                      <a:cubicBezTo>
                        <a:pt x="128248" y="0"/>
                        <a:pt x="165238" y="42498"/>
                        <a:pt x="165238" y="94922"/>
                      </a:cubicBezTo>
                      <a:lnTo>
                        <a:pt x="164249" y="100548"/>
                      </a:lnTo>
                      <a:lnTo>
                        <a:pt x="989" y="100548"/>
                      </a:lnTo>
                      <a:lnTo>
                        <a:pt x="0" y="94922"/>
                      </a:lnTo>
                      <a:cubicBezTo>
                        <a:pt x="0" y="42498"/>
                        <a:pt x="36990" y="0"/>
                        <a:pt x="82619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9C69DBA4-B872-4276-8F23-38871407DB3A}"/>
                    </a:ext>
                  </a:extLst>
                </p:cNvPr>
                <p:cNvSpPr/>
                <p:nvPr/>
              </p:nvSpPr>
              <p:spPr>
                <a:xfrm>
                  <a:off x="3162495" y="1900962"/>
                  <a:ext cx="165238" cy="100548"/>
                </a:xfrm>
                <a:custGeom>
                  <a:avLst/>
                  <a:gdLst>
                    <a:gd name="connsiteX0" fmla="*/ 82619 w 165238"/>
                    <a:gd name="connsiteY0" fmla="*/ 0 h 100548"/>
                    <a:gd name="connsiteX1" fmla="*/ 165238 w 165238"/>
                    <a:gd name="connsiteY1" fmla="*/ 94922 h 100548"/>
                    <a:gd name="connsiteX2" fmla="*/ 164249 w 165238"/>
                    <a:gd name="connsiteY2" fmla="*/ 100548 h 100548"/>
                    <a:gd name="connsiteX3" fmla="*/ 989 w 165238"/>
                    <a:gd name="connsiteY3" fmla="*/ 100548 h 100548"/>
                    <a:gd name="connsiteX4" fmla="*/ 0 w 165238"/>
                    <a:gd name="connsiteY4" fmla="*/ 94922 h 100548"/>
                    <a:gd name="connsiteX5" fmla="*/ 82619 w 165238"/>
                    <a:gd name="connsiteY5" fmla="*/ 0 h 100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5238" h="100548">
                      <a:moveTo>
                        <a:pt x="82619" y="0"/>
                      </a:moveTo>
                      <a:cubicBezTo>
                        <a:pt x="128248" y="0"/>
                        <a:pt x="165238" y="42498"/>
                        <a:pt x="165238" y="94922"/>
                      </a:cubicBezTo>
                      <a:lnTo>
                        <a:pt x="164249" y="100548"/>
                      </a:lnTo>
                      <a:lnTo>
                        <a:pt x="989" y="100548"/>
                      </a:lnTo>
                      <a:lnTo>
                        <a:pt x="0" y="94922"/>
                      </a:lnTo>
                      <a:cubicBezTo>
                        <a:pt x="0" y="42498"/>
                        <a:pt x="36990" y="0"/>
                        <a:pt x="82619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96AE8C7F-CF34-4937-8AC4-2638FBE26451}"/>
                    </a:ext>
                  </a:extLst>
                </p:cNvPr>
                <p:cNvSpPr/>
                <p:nvPr/>
              </p:nvSpPr>
              <p:spPr>
                <a:xfrm>
                  <a:off x="2799528" y="2243491"/>
                  <a:ext cx="163260" cy="89296"/>
                </a:xfrm>
                <a:custGeom>
                  <a:avLst/>
                  <a:gdLst>
                    <a:gd name="connsiteX0" fmla="*/ 0 w 163260"/>
                    <a:gd name="connsiteY0" fmla="*/ 0 h 89296"/>
                    <a:gd name="connsiteX1" fmla="*/ 163260 w 163260"/>
                    <a:gd name="connsiteY1" fmla="*/ 0 h 89296"/>
                    <a:gd name="connsiteX2" fmla="*/ 157756 w 163260"/>
                    <a:gd name="connsiteY2" fmla="*/ 31322 h 89296"/>
                    <a:gd name="connsiteX3" fmla="*/ 81630 w 163260"/>
                    <a:gd name="connsiteY3" fmla="*/ 89296 h 89296"/>
                    <a:gd name="connsiteX4" fmla="*/ 5504 w 163260"/>
                    <a:gd name="connsiteY4" fmla="*/ 31322 h 89296"/>
                    <a:gd name="connsiteX5" fmla="*/ 0 w 163260"/>
                    <a:gd name="connsiteY5" fmla="*/ 0 h 8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3260" h="89296">
                      <a:moveTo>
                        <a:pt x="0" y="0"/>
                      </a:moveTo>
                      <a:lnTo>
                        <a:pt x="163260" y="0"/>
                      </a:lnTo>
                      <a:lnTo>
                        <a:pt x="157756" y="31322"/>
                      </a:lnTo>
                      <a:cubicBezTo>
                        <a:pt x="145214" y="65391"/>
                        <a:pt x="115852" y="89296"/>
                        <a:pt x="81630" y="89296"/>
                      </a:cubicBezTo>
                      <a:cubicBezTo>
                        <a:pt x="47408" y="89296"/>
                        <a:pt x="18046" y="65391"/>
                        <a:pt x="5504" y="3132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5C4ACD99-76EB-439F-8A02-F95161627090}"/>
                    </a:ext>
                  </a:extLst>
                </p:cNvPr>
                <p:cNvSpPr/>
                <p:nvPr/>
              </p:nvSpPr>
              <p:spPr>
                <a:xfrm>
                  <a:off x="3127822" y="2240867"/>
                  <a:ext cx="163260" cy="89296"/>
                </a:xfrm>
                <a:custGeom>
                  <a:avLst/>
                  <a:gdLst>
                    <a:gd name="connsiteX0" fmla="*/ 0 w 163260"/>
                    <a:gd name="connsiteY0" fmla="*/ 0 h 89296"/>
                    <a:gd name="connsiteX1" fmla="*/ 163260 w 163260"/>
                    <a:gd name="connsiteY1" fmla="*/ 0 h 89296"/>
                    <a:gd name="connsiteX2" fmla="*/ 157756 w 163260"/>
                    <a:gd name="connsiteY2" fmla="*/ 31322 h 89296"/>
                    <a:gd name="connsiteX3" fmla="*/ 81630 w 163260"/>
                    <a:gd name="connsiteY3" fmla="*/ 89296 h 89296"/>
                    <a:gd name="connsiteX4" fmla="*/ 5504 w 163260"/>
                    <a:gd name="connsiteY4" fmla="*/ 31322 h 89296"/>
                    <a:gd name="connsiteX5" fmla="*/ 0 w 163260"/>
                    <a:gd name="connsiteY5" fmla="*/ 0 h 8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3260" h="89296">
                      <a:moveTo>
                        <a:pt x="0" y="0"/>
                      </a:moveTo>
                      <a:lnTo>
                        <a:pt x="163260" y="0"/>
                      </a:lnTo>
                      <a:lnTo>
                        <a:pt x="157756" y="31322"/>
                      </a:lnTo>
                      <a:cubicBezTo>
                        <a:pt x="145214" y="65391"/>
                        <a:pt x="115852" y="89296"/>
                        <a:pt x="81630" y="89296"/>
                      </a:cubicBezTo>
                      <a:cubicBezTo>
                        <a:pt x="47408" y="89296"/>
                        <a:pt x="18046" y="65391"/>
                        <a:pt x="5504" y="3132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8EF53F2F-884B-4052-9BE1-742807C14EAC}"/>
                    </a:ext>
                  </a:extLst>
                </p:cNvPr>
                <p:cNvSpPr/>
                <p:nvPr/>
              </p:nvSpPr>
              <p:spPr>
                <a:xfrm>
                  <a:off x="2476277" y="1558909"/>
                  <a:ext cx="1212584" cy="109775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1" name="Rectangle: Rounded Corners 130">
                <a:extLst>
                  <a:ext uri="{FF2B5EF4-FFF2-40B4-BE49-F238E27FC236}">
                    <a16:creationId xmlns:a16="http://schemas.microsoft.com/office/drawing/2014/main" id="{51049E4E-C9E3-4DAA-B7E8-3711D588CEC5}"/>
                  </a:ext>
                </a:extLst>
              </p:cNvPr>
              <p:cNvSpPr/>
              <p:nvPr/>
            </p:nvSpPr>
            <p:spPr>
              <a:xfrm>
                <a:off x="4493696" y="4095599"/>
                <a:ext cx="1644819" cy="1589649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: Rounded Corners 132">
                <a:extLst>
                  <a:ext uri="{FF2B5EF4-FFF2-40B4-BE49-F238E27FC236}">
                    <a16:creationId xmlns:a16="http://schemas.microsoft.com/office/drawing/2014/main" id="{2D9ADE71-938F-44A5-950F-A5711CF4E3BD}"/>
                  </a:ext>
                </a:extLst>
              </p:cNvPr>
              <p:cNvSpPr/>
              <p:nvPr/>
            </p:nvSpPr>
            <p:spPr>
              <a:xfrm rot="21413316">
                <a:off x="5928286" y="4152944"/>
                <a:ext cx="307240" cy="547316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Rectangle: Top Corners Rounded 136">
                <a:extLst>
                  <a:ext uri="{FF2B5EF4-FFF2-40B4-BE49-F238E27FC236}">
                    <a16:creationId xmlns:a16="http://schemas.microsoft.com/office/drawing/2014/main" id="{6630005B-F3B7-4CAF-8FBE-BB8015235311}"/>
                  </a:ext>
                </a:extLst>
              </p:cNvPr>
              <p:cNvSpPr/>
              <p:nvPr/>
            </p:nvSpPr>
            <p:spPr>
              <a:xfrm>
                <a:off x="4609995" y="6518928"/>
                <a:ext cx="518715" cy="1854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Rectangle: Top Corners Rounded 137">
                <a:extLst>
                  <a:ext uri="{FF2B5EF4-FFF2-40B4-BE49-F238E27FC236}">
                    <a16:creationId xmlns:a16="http://schemas.microsoft.com/office/drawing/2014/main" id="{DA67AD93-9D1B-4B6C-A30D-067AF6FB5F6A}"/>
                  </a:ext>
                </a:extLst>
              </p:cNvPr>
              <p:cNvSpPr/>
              <p:nvPr/>
            </p:nvSpPr>
            <p:spPr>
              <a:xfrm>
                <a:off x="5507957" y="6391341"/>
                <a:ext cx="518715" cy="1854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61B66F99-43EA-4360-9FFB-57A7EA83F75B}"/>
                  </a:ext>
                </a:extLst>
              </p:cNvPr>
              <p:cNvSpPr/>
              <p:nvPr/>
            </p:nvSpPr>
            <p:spPr>
              <a:xfrm rot="420331">
                <a:off x="4405102" y="4180032"/>
                <a:ext cx="307241" cy="547315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A5F33841-213B-4232-AD63-D273890D84D3}"/>
                </a:ext>
              </a:extLst>
            </p:cNvPr>
            <p:cNvSpPr/>
            <p:nvPr/>
          </p:nvSpPr>
          <p:spPr>
            <a:xfrm>
              <a:off x="4321838" y="3707638"/>
              <a:ext cx="1561127" cy="84673"/>
            </a:xfrm>
            <a:custGeom>
              <a:avLst/>
              <a:gdLst>
                <a:gd name="connsiteX0" fmla="*/ 887055 w 1774110"/>
                <a:gd name="connsiteY0" fmla="*/ 0 h 632889"/>
                <a:gd name="connsiteX1" fmla="*/ 1761965 w 1774110"/>
                <a:gd name="connsiteY1" fmla="*/ 598637 h 632889"/>
                <a:gd name="connsiteX2" fmla="*/ 1774110 w 1774110"/>
                <a:gd name="connsiteY2" fmla="*/ 632889 h 632889"/>
                <a:gd name="connsiteX3" fmla="*/ 0 w 1774110"/>
                <a:gd name="connsiteY3" fmla="*/ 632889 h 632889"/>
                <a:gd name="connsiteX4" fmla="*/ 12145 w 1774110"/>
                <a:gd name="connsiteY4" fmla="*/ 598637 h 632889"/>
                <a:gd name="connsiteX5" fmla="*/ 887055 w 1774110"/>
                <a:gd name="connsiteY5" fmla="*/ 0 h 63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4110" h="632889">
                  <a:moveTo>
                    <a:pt x="887055" y="0"/>
                  </a:moveTo>
                  <a:cubicBezTo>
                    <a:pt x="1280363" y="0"/>
                    <a:pt x="1617819" y="246843"/>
                    <a:pt x="1761965" y="598637"/>
                  </a:cubicBezTo>
                  <a:lnTo>
                    <a:pt x="1774110" y="632889"/>
                  </a:lnTo>
                  <a:lnTo>
                    <a:pt x="0" y="632889"/>
                  </a:lnTo>
                  <a:lnTo>
                    <a:pt x="12145" y="598637"/>
                  </a:lnTo>
                  <a:cubicBezTo>
                    <a:pt x="156291" y="246843"/>
                    <a:pt x="493748" y="0"/>
                    <a:pt x="88705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" name="Text-to-Speech_23-Nov-2024_20-02">
            <a:hlinkClick r:id="" action="ppaction://media"/>
            <a:extLst>
              <a:ext uri="{FF2B5EF4-FFF2-40B4-BE49-F238E27FC236}">
                <a16:creationId xmlns:a16="http://schemas.microsoft.com/office/drawing/2014/main" id="{2BF40981-BDA0-4E54-86B1-A4B32D3D33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3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44444E-6 L 0.01758 -0.0129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2" y="-64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0.01719 -0.0217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-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CB101-F590-4D70-8784-B39A9EB5C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81BA10F9-12BC-4110-8956-483DE885BC2F}"/>
              </a:ext>
            </a:extLst>
          </p:cNvPr>
          <p:cNvGrpSpPr/>
          <p:nvPr/>
        </p:nvGrpSpPr>
        <p:grpSpPr>
          <a:xfrm>
            <a:off x="6583090" y="5164637"/>
            <a:ext cx="981619" cy="1968380"/>
            <a:chOff x="6674902" y="3396662"/>
            <a:chExt cx="1561127" cy="2920961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92BD72E-9895-476F-8C16-1EEC6F88DDA2}"/>
                </a:ext>
              </a:extLst>
            </p:cNvPr>
            <p:cNvSpPr/>
            <p:nvPr/>
          </p:nvSpPr>
          <p:spPr>
            <a:xfrm>
              <a:off x="6801619" y="3881850"/>
              <a:ext cx="225268" cy="21465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C9EACD3-1EFB-4B5F-93C7-2AC3FDF66F77}"/>
                </a:ext>
              </a:extLst>
            </p:cNvPr>
            <p:cNvSpPr/>
            <p:nvPr/>
          </p:nvSpPr>
          <p:spPr>
            <a:xfrm>
              <a:off x="7889974" y="3843980"/>
              <a:ext cx="225268" cy="21465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240A46F-3B27-4540-B0CC-4EAFE30B2D92}"/>
                </a:ext>
              </a:extLst>
            </p:cNvPr>
            <p:cNvGrpSpPr/>
            <p:nvPr/>
          </p:nvGrpSpPr>
          <p:grpSpPr>
            <a:xfrm>
              <a:off x="6674902" y="3408858"/>
              <a:ext cx="1561127" cy="2908765"/>
              <a:chOff x="6674902" y="3408858"/>
              <a:chExt cx="1561127" cy="2908765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523C0CE-C81A-4ABB-8E4D-B0CC02FE9B70}"/>
                  </a:ext>
                </a:extLst>
              </p:cNvPr>
              <p:cNvGrpSpPr/>
              <p:nvPr/>
            </p:nvGrpSpPr>
            <p:grpSpPr>
              <a:xfrm>
                <a:off x="6864099" y="3437360"/>
                <a:ext cx="1168080" cy="2880263"/>
                <a:chOff x="5729308" y="966332"/>
                <a:chExt cx="1910191" cy="4710167"/>
              </a:xfrm>
            </p:grpSpPr>
            <p:sp>
              <p:nvSpPr>
                <p:cNvPr id="96" name="Rectangle: Rounded Corners 95">
                  <a:extLst>
                    <a:ext uri="{FF2B5EF4-FFF2-40B4-BE49-F238E27FC236}">
                      <a16:creationId xmlns:a16="http://schemas.microsoft.com/office/drawing/2014/main" id="{DA807706-CAED-4A74-B8F7-F0D941CB467D}"/>
                    </a:ext>
                  </a:extLst>
                </p:cNvPr>
                <p:cNvSpPr/>
                <p:nvPr/>
              </p:nvSpPr>
              <p:spPr>
                <a:xfrm>
                  <a:off x="6071110" y="4596240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Rectangle: Rounded Corners 97">
                  <a:extLst>
                    <a:ext uri="{FF2B5EF4-FFF2-40B4-BE49-F238E27FC236}">
                      <a16:creationId xmlns:a16="http://schemas.microsoft.com/office/drawing/2014/main" id="{EE36C705-E66C-47E0-ACBD-EB9DC19CFEB1}"/>
                    </a:ext>
                  </a:extLst>
                </p:cNvPr>
                <p:cNvSpPr/>
                <p:nvPr/>
              </p:nvSpPr>
              <p:spPr>
                <a:xfrm>
                  <a:off x="6921616" y="4627704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79E77B17-373B-4564-B67C-9BD4B39FF80F}"/>
                    </a:ext>
                  </a:extLst>
                </p:cNvPr>
                <p:cNvSpPr/>
                <p:nvPr/>
              </p:nvSpPr>
              <p:spPr>
                <a:xfrm>
                  <a:off x="6579989" y="2852332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Rectangle: Top Corners Rounded 99">
                  <a:extLst>
                    <a:ext uri="{FF2B5EF4-FFF2-40B4-BE49-F238E27FC236}">
                      <a16:creationId xmlns:a16="http://schemas.microsoft.com/office/drawing/2014/main" id="{CD41BB06-0673-43CC-92B9-D39C9A4BED85}"/>
                    </a:ext>
                  </a:extLst>
                </p:cNvPr>
                <p:cNvSpPr/>
                <p:nvPr/>
              </p:nvSpPr>
              <p:spPr>
                <a:xfrm>
                  <a:off x="5911420" y="5370994"/>
                  <a:ext cx="518715" cy="18549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Rectangle: Top Corners Rounded 100">
                  <a:extLst>
                    <a:ext uri="{FF2B5EF4-FFF2-40B4-BE49-F238E27FC236}">
                      <a16:creationId xmlns:a16="http://schemas.microsoft.com/office/drawing/2014/main" id="{4970382A-C839-43FF-A0E3-A8A89353CB92}"/>
                    </a:ext>
                  </a:extLst>
                </p:cNvPr>
                <p:cNvSpPr/>
                <p:nvPr/>
              </p:nvSpPr>
              <p:spPr>
                <a:xfrm>
                  <a:off x="6777436" y="5491006"/>
                  <a:ext cx="518715" cy="18549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B0F4FE0C-36CD-432E-96BD-0123F438ED87}"/>
                    </a:ext>
                  </a:extLst>
                </p:cNvPr>
                <p:cNvGrpSpPr/>
                <p:nvPr/>
              </p:nvGrpSpPr>
              <p:grpSpPr>
                <a:xfrm>
                  <a:off x="5729308" y="3064311"/>
                  <a:ext cx="867109" cy="1369277"/>
                  <a:chOff x="5729308" y="3064311"/>
                  <a:chExt cx="867109" cy="1369277"/>
                </a:xfrm>
              </p:grpSpPr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id="{2078894A-BC54-4323-80AF-D1754F41F646}"/>
                      </a:ext>
                    </a:extLst>
                  </p:cNvPr>
                  <p:cNvSpPr/>
                  <p:nvPr/>
                </p:nvSpPr>
                <p:spPr>
                  <a:xfrm rot="1381924" flipH="1">
                    <a:off x="6288244" y="3994707"/>
                    <a:ext cx="308173" cy="438881"/>
                  </a:xfrm>
                  <a:custGeom>
                    <a:avLst/>
                    <a:gdLst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03557 w 681406"/>
                      <a:gd name="connsiteY8" fmla="*/ 326073 h 709978"/>
                      <a:gd name="connsiteX9" fmla="*/ 8307 w 681406"/>
                      <a:gd name="connsiteY9" fmla="*/ 392748 h 709978"/>
                      <a:gd name="connsiteX10" fmla="*/ 17832 w 681406"/>
                      <a:gd name="connsiteY10" fmla="*/ 516573 h 709978"/>
                      <a:gd name="connsiteX11" fmla="*/ 122607 w 681406"/>
                      <a:gd name="connsiteY11" fmla="*/ 535623 h 709978"/>
                      <a:gd name="connsiteX12" fmla="*/ 227382 w 681406"/>
                      <a:gd name="connsiteY12" fmla="*/ 497523 h 709978"/>
                      <a:gd name="connsiteX13" fmla="*/ 122607 w 681406"/>
                      <a:gd name="connsiteY13" fmla="*/ 621348 h 709978"/>
                      <a:gd name="connsiteX14" fmla="*/ 170232 w 681406"/>
                      <a:gd name="connsiteY14" fmla="*/ 640398 h 709978"/>
                      <a:gd name="connsiteX15" fmla="*/ 303582 w 681406"/>
                      <a:gd name="connsiteY15" fmla="*/ 630873 h 709978"/>
                      <a:gd name="connsiteX16" fmla="*/ 351207 w 681406"/>
                      <a:gd name="connsiteY16" fmla="*/ 554673 h 709978"/>
                      <a:gd name="connsiteX17" fmla="*/ 246432 w 681406"/>
                      <a:gd name="connsiteY17" fmla="*/ 688023 h 709978"/>
                      <a:gd name="connsiteX18" fmla="*/ 379782 w 681406"/>
                      <a:gd name="connsiteY18" fmla="*/ 697548 h 709978"/>
                      <a:gd name="connsiteX19" fmla="*/ 589332 w 681406"/>
                      <a:gd name="connsiteY19" fmla="*/ 564198 h 709978"/>
                      <a:gd name="connsiteX20" fmla="*/ 675057 w 681406"/>
                      <a:gd name="connsiteY20" fmla="*/ 373698 h 709978"/>
                      <a:gd name="connsiteX21" fmla="*/ 675057 w 681406"/>
                      <a:gd name="connsiteY21" fmla="*/ 278448 h 709978"/>
                      <a:gd name="connsiteX22" fmla="*/ 675057 w 681406"/>
                      <a:gd name="connsiteY22" fmla="*/ 221298 h 709978"/>
                      <a:gd name="connsiteX23" fmla="*/ 636957 w 681406"/>
                      <a:gd name="connsiteY23" fmla="*/ 230823 h 709978"/>
                      <a:gd name="connsiteX24" fmla="*/ 665532 w 681406"/>
                      <a:gd name="connsiteY24" fmla="*/ 87948 h 709978"/>
                      <a:gd name="connsiteX25" fmla="*/ 598857 w 681406"/>
                      <a:gd name="connsiteY25" fmla="*/ 40323 h 709978"/>
                      <a:gd name="connsiteX26" fmla="*/ 455982 w 681406"/>
                      <a:gd name="connsiteY26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08332 w 681406"/>
                      <a:gd name="connsiteY13" fmla="*/ 4594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4558 w 679982"/>
                      <a:gd name="connsiteY0" fmla="*/ 2223 h 709978"/>
                      <a:gd name="connsiteX1" fmla="*/ 416458 w 679982"/>
                      <a:gd name="connsiteY1" fmla="*/ 106998 h 709978"/>
                      <a:gd name="connsiteX2" fmla="*/ 292633 w 679982"/>
                      <a:gd name="connsiteY2" fmla="*/ 30798 h 709978"/>
                      <a:gd name="connsiteX3" fmla="*/ 140233 w 679982"/>
                      <a:gd name="connsiteY3" fmla="*/ 135573 h 709978"/>
                      <a:gd name="connsiteX4" fmla="*/ 73558 w 679982"/>
                      <a:gd name="connsiteY4" fmla="*/ 226061 h 709978"/>
                      <a:gd name="connsiteX5" fmla="*/ 64033 w 679982"/>
                      <a:gd name="connsiteY5" fmla="*/ 307023 h 709978"/>
                      <a:gd name="connsiteX6" fmla="*/ 130708 w 679982"/>
                      <a:gd name="connsiteY6" fmla="*/ 335598 h 709978"/>
                      <a:gd name="connsiteX7" fmla="*/ 197383 w 679982"/>
                      <a:gd name="connsiteY7" fmla="*/ 240348 h 709978"/>
                      <a:gd name="connsiteX8" fmla="*/ 156720 w 679982"/>
                      <a:gd name="connsiteY8" fmla="*/ 303539 h 709978"/>
                      <a:gd name="connsiteX9" fmla="*/ 102133 w 679982"/>
                      <a:gd name="connsiteY9" fmla="*/ 326073 h 709978"/>
                      <a:gd name="connsiteX10" fmla="*/ 6883 w 679982"/>
                      <a:gd name="connsiteY10" fmla="*/ 392748 h 709978"/>
                      <a:gd name="connsiteX11" fmla="*/ 16408 w 679982"/>
                      <a:gd name="connsiteY11" fmla="*/ 516573 h 709978"/>
                      <a:gd name="connsiteX12" fmla="*/ 87845 w 679982"/>
                      <a:gd name="connsiteY12" fmla="*/ 516573 h 709978"/>
                      <a:gd name="connsiteX13" fmla="*/ 206908 w 679982"/>
                      <a:gd name="connsiteY13" fmla="*/ 459423 h 709978"/>
                      <a:gd name="connsiteX14" fmla="*/ 121183 w 679982"/>
                      <a:gd name="connsiteY14" fmla="*/ 621348 h 709978"/>
                      <a:gd name="connsiteX15" fmla="*/ 168808 w 679982"/>
                      <a:gd name="connsiteY15" fmla="*/ 640398 h 709978"/>
                      <a:gd name="connsiteX16" fmla="*/ 302158 w 679982"/>
                      <a:gd name="connsiteY16" fmla="*/ 630873 h 709978"/>
                      <a:gd name="connsiteX17" fmla="*/ 349783 w 679982"/>
                      <a:gd name="connsiteY17" fmla="*/ 554673 h 709978"/>
                      <a:gd name="connsiteX18" fmla="*/ 245008 w 679982"/>
                      <a:gd name="connsiteY18" fmla="*/ 688023 h 709978"/>
                      <a:gd name="connsiteX19" fmla="*/ 378358 w 679982"/>
                      <a:gd name="connsiteY19" fmla="*/ 697548 h 709978"/>
                      <a:gd name="connsiteX20" fmla="*/ 587908 w 679982"/>
                      <a:gd name="connsiteY20" fmla="*/ 564198 h 709978"/>
                      <a:gd name="connsiteX21" fmla="*/ 673633 w 679982"/>
                      <a:gd name="connsiteY21" fmla="*/ 373698 h 709978"/>
                      <a:gd name="connsiteX22" fmla="*/ 673633 w 679982"/>
                      <a:gd name="connsiteY22" fmla="*/ 278448 h 709978"/>
                      <a:gd name="connsiteX23" fmla="*/ 673633 w 679982"/>
                      <a:gd name="connsiteY23" fmla="*/ 221298 h 709978"/>
                      <a:gd name="connsiteX24" fmla="*/ 635533 w 679982"/>
                      <a:gd name="connsiteY24" fmla="*/ 230823 h 709978"/>
                      <a:gd name="connsiteX25" fmla="*/ 664108 w 679982"/>
                      <a:gd name="connsiteY25" fmla="*/ 87948 h 709978"/>
                      <a:gd name="connsiteX26" fmla="*/ 597433 w 679982"/>
                      <a:gd name="connsiteY26" fmla="*/ 40323 h 709978"/>
                      <a:gd name="connsiteX27" fmla="*/ 454558 w 679982"/>
                      <a:gd name="connsiteY27" fmla="*/ 2223 h 709978"/>
                      <a:gd name="connsiteX0" fmla="*/ 455545 w 680969"/>
                      <a:gd name="connsiteY0" fmla="*/ 2223 h 709978"/>
                      <a:gd name="connsiteX1" fmla="*/ 417445 w 680969"/>
                      <a:gd name="connsiteY1" fmla="*/ 106998 h 709978"/>
                      <a:gd name="connsiteX2" fmla="*/ 293620 w 680969"/>
                      <a:gd name="connsiteY2" fmla="*/ 30798 h 709978"/>
                      <a:gd name="connsiteX3" fmla="*/ 141220 w 680969"/>
                      <a:gd name="connsiteY3" fmla="*/ 135573 h 709978"/>
                      <a:gd name="connsiteX4" fmla="*/ 74545 w 680969"/>
                      <a:gd name="connsiteY4" fmla="*/ 226061 h 709978"/>
                      <a:gd name="connsiteX5" fmla="*/ 65020 w 680969"/>
                      <a:gd name="connsiteY5" fmla="*/ 307023 h 709978"/>
                      <a:gd name="connsiteX6" fmla="*/ 131695 w 680969"/>
                      <a:gd name="connsiteY6" fmla="*/ 335598 h 709978"/>
                      <a:gd name="connsiteX7" fmla="*/ 198370 w 680969"/>
                      <a:gd name="connsiteY7" fmla="*/ 240348 h 709978"/>
                      <a:gd name="connsiteX8" fmla="*/ 157707 w 680969"/>
                      <a:gd name="connsiteY8" fmla="*/ 303539 h 709978"/>
                      <a:gd name="connsiteX9" fmla="*/ 103120 w 680969"/>
                      <a:gd name="connsiteY9" fmla="*/ 326073 h 709978"/>
                      <a:gd name="connsiteX10" fmla="*/ 7870 w 680969"/>
                      <a:gd name="connsiteY10" fmla="*/ 392748 h 709978"/>
                      <a:gd name="connsiteX11" fmla="*/ 17395 w 680969"/>
                      <a:gd name="connsiteY11" fmla="*/ 516573 h 709978"/>
                      <a:gd name="connsiteX12" fmla="*/ 112645 w 680969"/>
                      <a:gd name="connsiteY12" fmla="*/ 516573 h 709978"/>
                      <a:gd name="connsiteX13" fmla="*/ 207895 w 680969"/>
                      <a:gd name="connsiteY13" fmla="*/ 459423 h 709978"/>
                      <a:gd name="connsiteX14" fmla="*/ 122170 w 680969"/>
                      <a:gd name="connsiteY14" fmla="*/ 621348 h 709978"/>
                      <a:gd name="connsiteX15" fmla="*/ 169795 w 680969"/>
                      <a:gd name="connsiteY15" fmla="*/ 640398 h 709978"/>
                      <a:gd name="connsiteX16" fmla="*/ 303145 w 680969"/>
                      <a:gd name="connsiteY16" fmla="*/ 630873 h 709978"/>
                      <a:gd name="connsiteX17" fmla="*/ 350770 w 680969"/>
                      <a:gd name="connsiteY17" fmla="*/ 554673 h 709978"/>
                      <a:gd name="connsiteX18" fmla="*/ 245995 w 680969"/>
                      <a:gd name="connsiteY18" fmla="*/ 688023 h 709978"/>
                      <a:gd name="connsiteX19" fmla="*/ 379345 w 680969"/>
                      <a:gd name="connsiteY19" fmla="*/ 697548 h 709978"/>
                      <a:gd name="connsiteX20" fmla="*/ 588895 w 680969"/>
                      <a:gd name="connsiteY20" fmla="*/ 564198 h 709978"/>
                      <a:gd name="connsiteX21" fmla="*/ 674620 w 680969"/>
                      <a:gd name="connsiteY21" fmla="*/ 373698 h 709978"/>
                      <a:gd name="connsiteX22" fmla="*/ 674620 w 680969"/>
                      <a:gd name="connsiteY22" fmla="*/ 278448 h 709978"/>
                      <a:gd name="connsiteX23" fmla="*/ 674620 w 680969"/>
                      <a:gd name="connsiteY23" fmla="*/ 221298 h 709978"/>
                      <a:gd name="connsiteX24" fmla="*/ 636520 w 680969"/>
                      <a:gd name="connsiteY24" fmla="*/ 230823 h 709978"/>
                      <a:gd name="connsiteX25" fmla="*/ 665095 w 680969"/>
                      <a:gd name="connsiteY25" fmla="*/ 87948 h 709978"/>
                      <a:gd name="connsiteX26" fmla="*/ 598420 w 680969"/>
                      <a:gd name="connsiteY26" fmla="*/ 40323 h 709978"/>
                      <a:gd name="connsiteX27" fmla="*/ 455545 w 680969"/>
                      <a:gd name="connsiteY27" fmla="*/ 2223 h 709978"/>
                      <a:gd name="connsiteX0" fmla="*/ 460771 w 686195"/>
                      <a:gd name="connsiteY0" fmla="*/ 2223 h 709978"/>
                      <a:gd name="connsiteX1" fmla="*/ 422671 w 686195"/>
                      <a:gd name="connsiteY1" fmla="*/ 106998 h 709978"/>
                      <a:gd name="connsiteX2" fmla="*/ 298846 w 686195"/>
                      <a:gd name="connsiteY2" fmla="*/ 30798 h 709978"/>
                      <a:gd name="connsiteX3" fmla="*/ 146446 w 686195"/>
                      <a:gd name="connsiteY3" fmla="*/ 135573 h 709978"/>
                      <a:gd name="connsiteX4" fmla="*/ 79771 w 686195"/>
                      <a:gd name="connsiteY4" fmla="*/ 226061 h 709978"/>
                      <a:gd name="connsiteX5" fmla="*/ 70246 w 686195"/>
                      <a:gd name="connsiteY5" fmla="*/ 307023 h 709978"/>
                      <a:gd name="connsiteX6" fmla="*/ 136921 w 686195"/>
                      <a:gd name="connsiteY6" fmla="*/ 335598 h 709978"/>
                      <a:gd name="connsiteX7" fmla="*/ 203596 w 686195"/>
                      <a:gd name="connsiteY7" fmla="*/ 240348 h 709978"/>
                      <a:gd name="connsiteX8" fmla="*/ 162933 w 686195"/>
                      <a:gd name="connsiteY8" fmla="*/ 303539 h 709978"/>
                      <a:gd name="connsiteX9" fmla="*/ 108346 w 686195"/>
                      <a:gd name="connsiteY9" fmla="*/ 326073 h 709978"/>
                      <a:gd name="connsiteX10" fmla="*/ 13096 w 686195"/>
                      <a:gd name="connsiteY10" fmla="*/ 392748 h 709978"/>
                      <a:gd name="connsiteX11" fmla="*/ 22621 w 686195"/>
                      <a:gd name="connsiteY11" fmla="*/ 516573 h 709978"/>
                      <a:gd name="connsiteX12" fmla="*/ 213121 w 686195"/>
                      <a:gd name="connsiteY12" fmla="*/ 459423 h 709978"/>
                      <a:gd name="connsiteX13" fmla="*/ 127396 w 686195"/>
                      <a:gd name="connsiteY13" fmla="*/ 621348 h 709978"/>
                      <a:gd name="connsiteX14" fmla="*/ 175021 w 686195"/>
                      <a:gd name="connsiteY14" fmla="*/ 640398 h 709978"/>
                      <a:gd name="connsiteX15" fmla="*/ 308371 w 686195"/>
                      <a:gd name="connsiteY15" fmla="*/ 630873 h 709978"/>
                      <a:gd name="connsiteX16" fmla="*/ 355996 w 686195"/>
                      <a:gd name="connsiteY16" fmla="*/ 554673 h 709978"/>
                      <a:gd name="connsiteX17" fmla="*/ 251221 w 686195"/>
                      <a:gd name="connsiteY17" fmla="*/ 688023 h 709978"/>
                      <a:gd name="connsiteX18" fmla="*/ 384571 w 686195"/>
                      <a:gd name="connsiteY18" fmla="*/ 697548 h 709978"/>
                      <a:gd name="connsiteX19" fmla="*/ 594121 w 686195"/>
                      <a:gd name="connsiteY19" fmla="*/ 564198 h 709978"/>
                      <a:gd name="connsiteX20" fmla="*/ 679846 w 686195"/>
                      <a:gd name="connsiteY20" fmla="*/ 373698 h 709978"/>
                      <a:gd name="connsiteX21" fmla="*/ 679846 w 686195"/>
                      <a:gd name="connsiteY21" fmla="*/ 278448 h 709978"/>
                      <a:gd name="connsiteX22" fmla="*/ 679846 w 686195"/>
                      <a:gd name="connsiteY22" fmla="*/ 221298 h 709978"/>
                      <a:gd name="connsiteX23" fmla="*/ 641746 w 686195"/>
                      <a:gd name="connsiteY23" fmla="*/ 230823 h 709978"/>
                      <a:gd name="connsiteX24" fmla="*/ 670321 w 686195"/>
                      <a:gd name="connsiteY24" fmla="*/ 87948 h 709978"/>
                      <a:gd name="connsiteX25" fmla="*/ 603646 w 686195"/>
                      <a:gd name="connsiteY25" fmla="*/ 40323 h 709978"/>
                      <a:gd name="connsiteX26" fmla="*/ 460771 w 686195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5913 w 674712"/>
                      <a:gd name="connsiteY13" fmla="*/ 621348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2125 w 674712"/>
                      <a:gd name="connsiteY15" fmla="*/ 61182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6375"/>
                      <a:gd name="connsiteX1" fmla="*/ 411188 w 674712"/>
                      <a:gd name="connsiteY1" fmla="*/ 106998 h 706375"/>
                      <a:gd name="connsiteX2" fmla="*/ 287363 w 674712"/>
                      <a:gd name="connsiteY2" fmla="*/ 30798 h 706375"/>
                      <a:gd name="connsiteX3" fmla="*/ 134963 w 674712"/>
                      <a:gd name="connsiteY3" fmla="*/ 135573 h 706375"/>
                      <a:gd name="connsiteX4" fmla="*/ 68288 w 674712"/>
                      <a:gd name="connsiteY4" fmla="*/ 226061 h 706375"/>
                      <a:gd name="connsiteX5" fmla="*/ 58763 w 674712"/>
                      <a:gd name="connsiteY5" fmla="*/ 307023 h 706375"/>
                      <a:gd name="connsiteX6" fmla="*/ 125438 w 674712"/>
                      <a:gd name="connsiteY6" fmla="*/ 335598 h 706375"/>
                      <a:gd name="connsiteX7" fmla="*/ 192113 w 674712"/>
                      <a:gd name="connsiteY7" fmla="*/ 240348 h 706375"/>
                      <a:gd name="connsiteX8" fmla="*/ 151450 w 674712"/>
                      <a:gd name="connsiteY8" fmla="*/ 303539 h 706375"/>
                      <a:gd name="connsiteX9" fmla="*/ 96863 w 674712"/>
                      <a:gd name="connsiteY9" fmla="*/ 326073 h 706375"/>
                      <a:gd name="connsiteX10" fmla="*/ 1613 w 674712"/>
                      <a:gd name="connsiteY10" fmla="*/ 392748 h 706375"/>
                      <a:gd name="connsiteX11" fmla="*/ 49238 w 674712"/>
                      <a:gd name="connsiteY11" fmla="*/ 521335 h 706375"/>
                      <a:gd name="connsiteX12" fmla="*/ 201638 w 674712"/>
                      <a:gd name="connsiteY12" fmla="*/ 459423 h 706375"/>
                      <a:gd name="connsiteX13" fmla="*/ 111150 w 674712"/>
                      <a:gd name="connsiteY13" fmla="*/ 554673 h 706375"/>
                      <a:gd name="connsiteX14" fmla="*/ 163538 w 674712"/>
                      <a:gd name="connsiteY14" fmla="*/ 640398 h 706375"/>
                      <a:gd name="connsiteX15" fmla="*/ 292125 w 674712"/>
                      <a:gd name="connsiteY15" fmla="*/ 611823 h 706375"/>
                      <a:gd name="connsiteX16" fmla="*/ 344513 w 674712"/>
                      <a:gd name="connsiteY16" fmla="*/ 554673 h 706375"/>
                      <a:gd name="connsiteX17" fmla="*/ 258788 w 674712"/>
                      <a:gd name="connsiteY17" fmla="*/ 678498 h 706375"/>
                      <a:gd name="connsiteX18" fmla="*/ 373088 w 674712"/>
                      <a:gd name="connsiteY18" fmla="*/ 697548 h 706375"/>
                      <a:gd name="connsiteX19" fmla="*/ 582638 w 674712"/>
                      <a:gd name="connsiteY19" fmla="*/ 564198 h 706375"/>
                      <a:gd name="connsiteX20" fmla="*/ 668363 w 674712"/>
                      <a:gd name="connsiteY20" fmla="*/ 373698 h 706375"/>
                      <a:gd name="connsiteX21" fmla="*/ 668363 w 674712"/>
                      <a:gd name="connsiteY21" fmla="*/ 278448 h 706375"/>
                      <a:gd name="connsiteX22" fmla="*/ 668363 w 674712"/>
                      <a:gd name="connsiteY22" fmla="*/ 221298 h 706375"/>
                      <a:gd name="connsiteX23" fmla="*/ 630263 w 674712"/>
                      <a:gd name="connsiteY23" fmla="*/ 230823 h 706375"/>
                      <a:gd name="connsiteX24" fmla="*/ 658838 w 674712"/>
                      <a:gd name="connsiteY24" fmla="*/ 87948 h 706375"/>
                      <a:gd name="connsiteX25" fmla="*/ 592163 w 674712"/>
                      <a:gd name="connsiteY25" fmla="*/ 40323 h 706375"/>
                      <a:gd name="connsiteX26" fmla="*/ 449288 w 674712"/>
                      <a:gd name="connsiteY26" fmla="*/ 2223 h 706375"/>
                      <a:gd name="connsiteX0" fmla="*/ 452467 w 677891"/>
                      <a:gd name="connsiteY0" fmla="*/ 2223 h 706375"/>
                      <a:gd name="connsiteX1" fmla="*/ 414367 w 677891"/>
                      <a:gd name="connsiteY1" fmla="*/ 106998 h 706375"/>
                      <a:gd name="connsiteX2" fmla="*/ 290542 w 677891"/>
                      <a:gd name="connsiteY2" fmla="*/ 30798 h 706375"/>
                      <a:gd name="connsiteX3" fmla="*/ 138142 w 677891"/>
                      <a:gd name="connsiteY3" fmla="*/ 135573 h 706375"/>
                      <a:gd name="connsiteX4" fmla="*/ 71467 w 677891"/>
                      <a:gd name="connsiteY4" fmla="*/ 226061 h 706375"/>
                      <a:gd name="connsiteX5" fmla="*/ 61942 w 677891"/>
                      <a:gd name="connsiteY5" fmla="*/ 307023 h 706375"/>
                      <a:gd name="connsiteX6" fmla="*/ 128617 w 677891"/>
                      <a:gd name="connsiteY6" fmla="*/ 335598 h 706375"/>
                      <a:gd name="connsiteX7" fmla="*/ 195292 w 677891"/>
                      <a:gd name="connsiteY7" fmla="*/ 240348 h 706375"/>
                      <a:gd name="connsiteX8" fmla="*/ 154629 w 677891"/>
                      <a:gd name="connsiteY8" fmla="*/ 303539 h 706375"/>
                      <a:gd name="connsiteX9" fmla="*/ 4792 w 677891"/>
                      <a:gd name="connsiteY9" fmla="*/ 392748 h 706375"/>
                      <a:gd name="connsiteX10" fmla="*/ 52417 w 677891"/>
                      <a:gd name="connsiteY10" fmla="*/ 521335 h 706375"/>
                      <a:gd name="connsiteX11" fmla="*/ 204817 w 677891"/>
                      <a:gd name="connsiteY11" fmla="*/ 459423 h 706375"/>
                      <a:gd name="connsiteX12" fmla="*/ 114329 w 677891"/>
                      <a:gd name="connsiteY12" fmla="*/ 554673 h 706375"/>
                      <a:gd name="connsiteX13" fmla="*/ 166717 w 677891"/>
                      <a:gd name="connsiteY13" fmla="*/ 640398 h 706375"/>
                      <a:gd name="connsiteX14" fmla="*/ 295304 w 677891"/>
                      <a:gd name="connsiteY14" fmla="*/ 611823 h 706375"/>
                      <a:gd name="connsiteX15" fmla="*/ 347692 w 677891"/>
                      <a:gd name="connsiteY15" fmla="*/ 554673 h 706375"/>
                      <a:gd name="connsiteX16" fmla="*/ 261967 w 677891"/>
                      <a:gd name="connsiteY16" fmla="*/ 678498 h 706375"/>
                      <a:gd name="connsiteX17" fmla="*/ 376267 w 677891"/>
                      <a:gd name="connsiteY17" fmla="*/ 697548 h 706375"/>
                      <a:gd name="connsiteX18" fmla="*/ 585817 w 677891"/>
                      <a:gd name="connsiteY18" fmla="*/ 564198 h 706375"/>
                      <a:gd name="connsiteX19" fmla="*/ 671542 w 677891"/>
                      <a:gd name="connsiteY19" fmla="*/ 373698 h 706375"/>
                      <a:gd name="connsiteX20" fmla="*/ 671542 w 677891"/>
                      <a:gd name="connsiteY20" fmla="*/ 278448 h 706375"/>
                      <a:gd name="connsiteX21" fmla="*/ 671542 w 677891"/>
                      <a:gd name="connsiteY21" fmla="*/ 221298 h 706375"/>
                      <a:gd name="connsiteX22" fmla="*/ 633442 w 677891"/>
                      <a:gd name="connsiteY22" fmla="*/ 230823 h 706375"/>
                      <a:gd name="connsiteX23" fmla="*/ 662017 w 677891"/>
                      <a:gd name="connsiteY23" fmla="*/ 87948 h 706375"/>
                      <a:gd name="connsiteX24" fmla="*/ 595342 w 677891"/>
                      <a:gd name="connsiteY24" fmla="*/ 40323 h 706375"/>
                      <a:gd name="connsiteX25" fmla="*/ 452467 w 677891"/>
                      <a:gd name="connsiteY25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70215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84502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12997 w 638421"/>
                      <a:gd name="connsiteY0" fmla="*/ 2223 h 706375"/>
                      <a:gd name="connsiteX1" fmla="*/ 374897 w 638421"/>
                      <a:gd name="connsiteY1" fmla="*/ 106998 h 706375"/>
                      <a:gd name="connsiteX2" fmla="*/ 251072 w 638421"/>
                      <a:gd name="connsiteY2" fmla="*/ 30798 h 706375"/>
                      <a:gd name="connsiteX3" fmla="*/ 98672 w 638421"/>
                      <a:gd name="connsiteY3" fmla="*/ 135573 h 706375"/>
                      <a:gd name="connsiteX4" fmla="*/ 31997 w 638421"/>
                      <a:gd name="connsiteY4" fmla="*/ 226061 h 706375"/>
                      <a:gd name="connsiteX5" fmla="*/ 22472 w 638421"/>
                      <a:gd name="connsiteY5" fmla="*/ 307023 h 706375"/>
                      <a:gd name="connsiteX6" fmla="*/ 89147 w 638421"/>
                      <a:gd name="connsiteY6" fmla="*/ 335598 h 706375"/>
                      <a:gd name="connsiteX7" fmla="*/ 155822 w 638421"/>
                      <a:gd name="connsiteY7" fmla="*/ 240348 h 706375"/>
                      <a:gd name="connsiteX8" fmla="*/ 115159 w 638421"/>
                      <a:gd name="connsiteY8" fmla="*/ 303539 h 706375"/>
                      <a:gd name="connsiteX9" fmla="*/ 19909 w 638421"/>
                      <a:gd name="connsiteY9" fmla="*/ 384502 h 706375"/>
                      <a:gd name="connsiteX10" fmla="*/ 12947 w 638421"/>
                      <a:gd name="connsiteY10" fmla="*/ 521335 h 706375"/>
                      <a:gd name="connsiteX11" fmla="*/ 165347 w 638421"/>
                      <a:gd name="connsiteY11" fmla="*/ 459423 h 706375"/>
                      <a:gd name="connsiteX12" fmla="*/ 74859 w 638421"/>
                      <a:gd name="connsiteY12" fmla="*/ 554673 h 706375"/>
                      <a:gd name="connsiteX13" fmla="*/ 127247 w 638421"/>
                      <a:gd name="connsiteY13" fmla="*/ 640398 h 706375"/>
                      <a:gd name="connsiteX14" fmla="*/ 255834 w 638421"/>
                      <a:gd name="connsiteY14" fmla="*/ 611823 h 706375"/>
                      <a:gd name="connsiteX15" fmla="*/ 308222 w 638421"/>
                      <a:gd name="connsiteY15" fmla="*/ 554673 h 706375"/>
                      <a:gd name="connsiteX16" fmla="*/ 222497 w 638421"/>
                      <a:gd name="connsiteY16" fmla="*/ 678498 h 706375"/>
                      <a:gd name="connsiteX17" fmla="*/ 336797 w 638421"/>
                      <a:gd name="connsiteY17" fmla="*/ 697548 h 706375"/>
                      <a:gd name="connsiteX18" fmla="*/ 546347 w 638421"/>
                      <a:gd name="connsiteY18" fmla="*/ 564198 h 706375"/>
                      <a:gd name="connsiteX19" fmla="*/ 632072 w 638421"/>
                      <a:gd name="connsiteY19" fmla="*/ 373698 h 706375"/>
                      <a:gd name="connsiteX20" fmla="*/ 632072 w 638421"/>
                      <a:gd name="connsiteY20" fmla="*/ 278448 h 706375"/>
                      <a:gd name="connsiteX21" fmla="*/ 632072 w 638421"/>
                      <a:gd name="connsiteY21" fmla="*/ 221298 h 706375"/>
                      <a:gd name="connsiteX22" fmla="*/ 593972 w 638421"/>
                      <a:gd name="connsiteY22" fmla="*/ 230823 h 706375"/>
                      <a:gd name="connsiteX23" fmla="*/ 622547 w 638421"/>
                      <a:gd name="connsiteY23" fmla="*/ 87948 h 706375"/>
                      <a:gd name="connsiteX24" fmla="*/ 555872 w 638421"/>
                      <a:gd name="connsiteY24" fmla="*/ 40323 h 706375"/>
                      <a:gd name="connsiteX25" fmla="*/ 412997 w 638421"/>
                      <a:gd name="connsiteY25" fmla="*/ 2223 h 706375"/>
                      <a:gd name="connsiteX0" fmla="*/ 415057 w 640481"/>
                      <a:gd name="connsiteY0" fmla="*/ 2223 h 706375"/>
                      <a:gd name="connsiteX1" fmla="*/ 376957 w 640481"/>
                      <a:gd name="connsiteY1" fmla="*/ 106998 h 706375"/>
                      <a:gd name="connsiteX2" fmla="*/ 253132 w 640481"/>
                      <a:gd name="connsiteY2" fmla="*/ 30798 h 706375"/>
                      <a:gd name="connsiteX3" fmla="*/ 100732 w 640481"/>
                      <a:gd name="connsiteY3" fmla="*/ 135573 h 706375"/>
                      <a:gd name="connsiteX4" fmla="*/ 34057 w 640481"/>
                      <a:gd name="connsiteY4" fmla="*/ 226061 h 706375"/>
                      <a:gd name="connsiteX5" fmla="*/ 24532 w 640481"/>
                      <a:gd name="connsiteY5" fmla="*/ 307023 h 706375"/>
                      <a:gd name="connsiteX6" fmla="*/ 91207 w 640481"/>
                      <a:gd name="connsiteY6" fmla="*/ 335598 h 706375"/>
                      <a:gd name="connsiteX7" fmla="*/ 157882 w 640481"/>
                      <a:gd name="connsiteY7" fmla="*/ 240348 h 706375"/>
                      <a:gd name="connsiteX8" fmla="*/ 117219 w 640481"/>
                      <a:gd name="connsiteY8" fmla="*/ 303539 h 706375"/>
                      <a:gd name="connsiteX9" fmla="*/ 17207 w 640481"/>
                      <a:gd name="connsiteY9" fmla="*/ 451177 h 706375"/>
                      <a:gd name="connsiteX10" fmla="*/ 15007 w 640481"/>
                      <a:gd name="connsiteY10" fmla="*/ 521335 h 706375"/>
                      <a:gd name="connsiteX11" fmla="*/ 167407 w 640481"/>
                      <a:gd name="connsiteY11" fmla="*/ 459423 h 706375"/>
                      <a:gd name="connsiteX12" fmla="*/ 76919 w 640481"/>
                      <a:gd name="connsiteY12" fmla="*/ 554673 h 706375"/>
                      <a:gd name="connsiteX13" fmla="*/ 129307 w 640481"/>
                      <a:gd name="connsiteY13" fmla="*/ 640398 h 706375"/>
                      <a:gd name="connsiteX14" fmla="*/ 257894 w 640481"/>
                      <a:gd name="connsiteY14" fmla="*/ 611823 h 706375"/>
                      <a:gd name="connsiteX15" fmla="*/ 310282 w 640481"/>
                      <a:gd name="connsiteY15" fmla="*/ 554673 h 706375"/>
                      <a:gd name="connsiteX16" fmla="*/ 224557 w 640481"/>
                      <a:gd name="connsiteY16" fmla="*/ 678498 h 706375"/>
                      <a:gd name="connsiteX17" fmla="*/ 338857 w 640481"/>
                      <a:gd name="connsiteY17" fmla="*/ 697548 h 706375"/>
                      <a:gd name="connsiteX18" fmla="*/ 548407 w 640481"/>
                      <a:gd name="connsiteY18" fmla="*/ 564198 h 706375"/>
                      <a:gd name="connsiteX19" fmla="*/ 634132 w 640481"/>
                      <a:gd name="connsiteY19" fmla="*/ 373698 h 706375"/>
                      <a:gd name="connsiteX20" fmla="*/ 634132 w 640481"/>
                      <a:gd name="connsiteY20" fmla="*/ 278448 h 706375"/>
                      <a:gd name="connsiteX21" fmla="*/ 634132 w 640481"/>
                      <a:gd name="connsiteY21" fmla="*/ 221298 h 706375"/>
                      <a:gd name="connsiteX22" fmla="*/ 596032 w 640481"/>
                      <a:gd name="connsiteY22" fmla="*/ 230823 h 706375"/>
                      <a:gd name="connsiteX23" fmla="*/ 624607 w 640481"/>
                      <a:gd name="connsiteY23" fmla="*/ 87948 h 706375"/>
                      <a:gd name="connsiteX24" fmla="*/ 557932 w 640481"/>
                      <a:gd name="connsiteY24" fmla="*/ 40323 h 706375"/>
                      <a:gd name="connsiteX25" fmla="*/ 415057 w 640481"/>
                      <a:gd name="connsiteY25" fmla="*/ 2223 h 706375"/>
                      <a:gd name="connsiteX0" fmla="*/ 423166 w 648590"/>
                      <a:gd name="connsiteY0" fmla="*/ 2223 h 706375"/>
                      <a:gd name="connsiteX1" fmla="*/ 385066 w 648590"/>
                      <a:gd name="connsiteY1" fmla="*/ 106998 h 706375"/>
                      <a:gd name="connsiteX2" fmla="*/ 261241 w 648590"/>
                      <a:gd name="connsiteY2" fmla="*/ 30798 h 706375"/>
                      <a:gd name="connsiteX3" fmla="*/ 108841 w 648590"/>
                      <a:gd name="connsiteY3" fmla="*/ 135573 h 706375"/>
                      <a:gd name="connsiteX4" fmla="*/ 42166 w 648590"/>
                      <a:gd name="connsiteY4" fmla="*/ 226061 h 706375"/>
                      <a:gd name="connsiteX5" fmla="*/ 32641 w 648590"/>
                      <a:gd name="connsiteY5" fmla="*/ 307023 h 706375"/>
                      <a:gd name="connsiteX6" fmla="*/ 99316 w 648590"/>
                      <a:gd name="connsiteY6" fmla="*/ 335598 h 706375"/>
                      <a:gd name="connsiteX7" fmla="*/ 165991 w 648590"/>
                      <a:gd name="connsiteY7" fmla="*/ 240348 h 706375"/>
                      <a:gd name="connsiteX8" fmla="*/ 125328 w 648590"/>
                      <a:gd name="connsiteY8" fmla="*/ 303539 h 706375"/>
                      <a:gd name="connsiteX9" fmla="*/ 11029 w 648590"/>
                      <a:gd name="connsiteY9" fmla="*/ 441652 h 706375"/>
                      <a:gd name="connsiteX10" fmla="*/ 23116 w 648590"/>
                      <a:gd name="connsiteY10" fmla="*/ 521335 h 706375"/>
                      <a:gd name="connsiteX11" fmla="*/ 175516 w 648590"/>
                      <a:gd name="connsiteY11" fmla="*/ 459423 h 706375"/>
                      <a:gd name="connsiteX12" fmla="*/ 85028 w 648590"/>
                      <a:gd name="connsiteY12" fmla="*/ 554673 h 706375"/>
                      <a:gd name="connsiteX13" fmla="*/ 137416 w 648590"/>
                      <a:gd name="connsiteY13" fmla="*/ 640398 h 706375"/>
                      <a:gd name="connsiteX14" fmla="*/ 266003 w 648590"/>
                      <a:gd name="connsiteY14" fmla="*/ 611823 h 706375"/>
                      <a:gd name="connsiteX15" fmla="*/ 318391 w 648590"/>
                      <a:gd name="connsiteY15" fmla="*/ 554673 h 706375"/>
                      <a:gd name="connsiteX16" fmla="*/ 232666 w 648590"/>
                      <a:gd name="connsiteY16" fmla="*/ 678498 h 706375"/>
                      <a:gd name="connsiteX17" fmla="*/ 346966 w 648590"/>
                      <a:gd name="connsiteY17" fmla="*/ 697548 h 706375"/>
                      <a:gd name="connsiteX18" fmla="*/ 556516 w 648590"/>
                      <a:gd name="connsiteY18" fmla="*/ 564198 h 706375"/>
                      <a:gd name="connsiteX19" fmla="*/ 642241 w 648590"/>
                      <a:gd name="connsiteY19" fmla="*/ 373698 h 706375"/>
                      <a:gd name="connsiteX20" fmla="*/ 642241 w 648590"/>
                      <a:gd name="connsiteY20" fmla="*/ 278448 h 706375"/>
                      <a:gd name="connsiteX21" fmla="*/ 642241 w 648590"/>
                      <a:gd name="connsiteY21" fmla="*/ 221298 h 706375"/>
                      <a:gd name="connsiteX22" fmla="*/ 604141 w 648590"/>
                      <a:gd name="connsiteY22" fmla="*/ 230823 h 706375"/>
                      <a:gd name="connsiteX23" fmla="*/ 632716 w 648590"/>
                      <a:gd name="connsiteY23" fmla="*/ 87948 h 706375"/>
                      <a:gd name="connsiteX24" fmla="*/ 566041 w 648590"/>
                      <a:gd name="connsiteY24" fmla="*/ 40323 h 706375"/>
                      <a:gd name="connsiteX25" fmla="*/ 423166 w 648590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597214 w 641663"/>
                      <a:gd name="connsiteY22" fmla="*/ 230823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618041 w 641663"/>
                      <a:gd name="connsiteY22" fmla="*/ 199422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905 h 705057"/>
                      <a:gd name="connsiteX1" fmla="*/ 367856 w 641663"/>
                      <a:gd name="connsiteY1" fmla="*/ 77087 h 705057"/>
                      <a:gd name="connsiteX2" fmla="*/ 254314 w 641663"/>
                      <a:gd name="connsiteY2" fmla="*/ 29480 h 705057"/>
                      <a:gd name="connsiteX3" fmla="*/ 101914 w 641663"/>
                      <a:gd name="connsiteY3" fmla="*/ 134255 h 705057"/>
                      <a:gd name="connsiteX4" fmla="*/ 35239 w 641663"/>
                      <a:gd name="connsiteY4" fmla="*/ 224743 h 705057"/>
                      <a:gd name="connsiteX5" fmla="*/ 25714 w 641663"/>
                      <a:gd name="connsiteY5" fmla="*/ 305705 h 705057"/>
                      <a:gd name="connsiteX6" fmla="*/ 92389 w 641663"/>
                      <a:gd name="connsiteY6" fmla="*/ 334280 h 705057"/>
                      <a:gd name="connsiteX7" fmla="*/ 159064 w 641663"/>
                      <a:gd name="connsiteY7" fmla="*/ 239030 h 705057"/>
                      <a:gd name="connsiteX8" fmla="*/ 118401 w 641663"/>
                      <a:gd name="connsiteY8" fmla="*/ 302221 h 705057"/>
                      <a:gd name="connsiteX9" fmla="*/ 4102 w 641663"/>
                      <a:gd name="connsiteY9" fmla="*/ 440334 h 705057"/>
                      <a:gd name="connsiteX10" fmla="*/ 54289 w 641663"/>
                      <a:gd name="connsiteY10" fmla="*/ 534304 h 705057"/>
                      <a:gd name="connsiteX11" fmla="*/ 168589 w 641663"/>
                      <a:gd name="connsiteY11" fmla="*/ 458105 h 705057"/>
                      <a:gd name="connsiteX12" fmla="*/ 78101 w 641663"/>
                      <a:gd name="connsiteY12" fmla="*/ 553355 h 705057"/>
                      <a:gd name="connsiteX13" fmla="*/ 130489 w 641663"/>
                      <a:gd name="connsiteY13" fmla="*/ 639080 h 705057"/>
                      <a:gd name="connsiteX14" fmla="*/ 259076 w 641663"/>
                      <a:gd name="connsiteY14" fmla="*/ 610505 h 705057"/>
                      <a:gd name="connsiteX15" fmla="*/ 311464 w 641663"/>
                      <a:gd name="connsiteY15" fmla="*/ 553355 h 705057"/>
                      <a:gd name="connsiteX16" fmla="*/ 225739 w 641663"/>
                      <a:gd name="connsiteY16" fmla="*/ 677180 h 705057"/>
                      <a:gd name="connsiteX17" fmla="*/ 340039 w 641663"/>
                      <a:gd name="connsiteY17" fmla="*/ 696230 h 705057"/>
                      <a:gd name="connsiteX18" fmla="*/ 549589 w 641663"/>
                      <a:gd name="connsiteY18" fmla="*/ 562880 h 705057"/>
                      <a:gd name="connsiteX19" fmla="*/ 635314 w 641663"/>
                      <a:gd name="connsiteY19" fmla="*/ 372380 h 705057"/>
                      <a:gd name="connsiteX20" fmla="*/ 635314 w 641663"/>
                      <a:gd name="connsiteY20" fmla="*/ 277130 h 705057"/>
                      <a:gd name="connsiteX21" fmla="*/ 635314 w 641663"/>
                      <a:gd name="connsiteY21" fmla="*/ 219980 h 705057"/>
                      <a:gd name="connsiteX22" fmla="*/ 618041 w 641663"/>
                      <a:gd name="connsiteY22" fmla="*/ 198104 h 705057"/>
                      <a:gd name="connsiteX23" fmla="*/ 625789 w 641663"/>
                      <a:gd name="connsiteY23" fmla="*/ 86630 h 705057"/>
                      <a:gd name="connsiteX24" fmla="*/ 559114 w 641663"/>
                      <a:gd name="connsiteY24" fmla="*/ 39005 h 705057"/>
                      <a:gd name="connsiteX25" fmla="*/ 416239 w 641663"/>
                      <a:gd name="connsiteY25" fmla="*/ 905 h 705057"/>
                      <a:gd name="connsiteX0" fmla="*/ 416239 w 641663"/>
                      <a:gd name="connsiteY0" fmla="*/ 65 h 704217"/>
                      <a:gd name="connsiteX1" fmla="*/ 365350 w 641663"/>
                      <a:gd name="connsiteY1" fmla="*/ 46949 h 704217"/>
                      <a:gd name="connsiteX2" fmla="*/ 254314 w 641663"/>
                      <a:gd name="connsiteY2" fmla="*/ 28640 h 704217"/>
                      <a:gd name="connsiteX3" fmla="*/ 101914 w 641663"/>
                      <a:gd name="connsiteY3" fmla="*/ 133415 h 704217"/>
                      <a:gd name="connsiteX4" fmla="*/ 35239 w 641663"/>
                      <a:gd name="connsiteY4" fmla="*/ 223903 h 704217"/>
                      <a:gd name="connsiteX5" fmla="*/ 25714 w 641663"/>
                      <a:gd name="connsiteY5" fmla="*/ 304865 h 704217"/>
                      <a:gd name="connsiteX6" fmla="*/ 92389 w 641663"/>
                      <a:gd name="connsiteY6" fmla="*/ 333440 h 704217"/>
                      <a:gd name="connsiteX7" fmla="*/ 159064 w 641663"/>
                      <a:gd name="connsiteY7" fmla="*/ 238190 h 704217"/>
                      <a:gd name="connsiteX8" fmla="*/ 118401 w 641663"/>
                      <a:gd name="connsiteY8" fmla="*/ 301381 h 704217"/>
                      <a:gd name="connsiteX9" fmla="*/ 4102 w 641663"/>
                      <a:gd name="connsiteY9" fmla="*/ 439494 h 704217"/>
                      <a:gd name="connsiteX10" fmla="*/ 54289 w 641663"/>
                      <a:gd name="connsiteY10" fmla="*/ 533464 h 704217"/>
                      <a:gd name="connsiteX11" fmla="*/ 168589 w 641663"/>
                      <a:gd name="connsiteY11" fmla="*/ 457265 h 704217"/>
                      <a:gd name="connsiteX12" fmla="*/ 78101 w 641663"/>
                      <a:gd name="connsiteY12" fmla="*/ 552515 h 704217"/>
                      <a:gd name="connsiteX13" fmla="*/ 130489 w 641663"/>
                      <a:gd name="connsiteY13" fmla="*/ 638240 h 704217"/>
                      <a:gd name="connsiteX14" fmla="*/ 259076 w 641663"/>
                      <a:gd name="connsiteY14" fmla="*/ 609665 h 704217"/>
                      <a:gd name="connsiteX15" fmla="*/ 311464 w 641663"/>
                      <a:gd name="connsiteY15" fmla="*/ 552515 h 704217"/>
                      <a:gd name="connsiteX16" fmla="*/ 225739 w 641663"/>
                      <a:gd name="connsiteY16" fmla="*/ 676340 h 704217"/>
                      <a:gd name="connsiteX17" fmla="*/ 340039 w 641663"/>
                      <a:gd name="connsiteY17" fmla="*/ 695390 h 704217"/>
                      <a:gd name="connsiteX18" fmla="*/ 549589 w 641663"/>
                      <a:gd name="connsiteY18" fmla="*/ 562040 h 704217"/>
                      <a:gd name="connsiteX19" fmla="*/ 635314 w 641663"/>
                      <a:gd name="connsiteY19" fmla="*/ 371540 h 704217"/>
                      <a:gd name="connsiteX20" fmla="*/ 635314 w 641663"/>
                      <a:gd name="connsiteY20" fmla="*/ 276290 h 704217"/>
                      <a:gd name="connsiteX21" fmla="*/ 635314 w 641663"/>
                      <a:gd name="connsiteY21" fmla="*/ 219140 h 704217"/>
                      <a:gd name="connsiteX22" fmla="*/ 618041 w 641663"/>
                      <a:gd name="connsiteY22" fmla="*/ 197264 h 704217"/>
                      <a:gd name="connsiteX23" fmla="*/ 625789 w 641663"/>
                      <a:gd name="connsiteY23" fmla="*/ 85790 h 704217"/>
                      <a:gd name="connsiteX24" fmla="*/ 559114 w 641663"/>
                      <a:gd name="connsiteY24" fmla="*/ 38165 h 704217"/>
                      <a:gd name="connsiteX25" fmla="*/ 416239 w 641663"/>
                      <a:gd name="connsiteY25" fmla="*/ 65 h 704217"/>
                      <a:gd name="connsiteX0" fmla="*/ 416239 w 641663"/>
                      <a:gd name="connsiteY0" fmla="*/ 152 h 704304"/>
                      <a:gd name="connsiteX1" fmla="*/ 371306 w 641663"/>
                      <a:gd name="connsiteY1" fmla="*/ 25028 h 704304"/>
                      <a:gd name="connsiteX2" fmla="*/ 254314 w 641663"/>
                      <a:gd name="connsiteY2" fmla="*/ 28727 h 704304"/>
                      <a:gd name="connsiteX3" fmla="*/ 101914 w 641663"/>
                      <a:gd name="connsiteY3" fmla="*/ 133502 h 704304"/>
                      <a:gd name="connsiteX4" fmla="*/ 35239 w 641663"/>
                      <a:gd name="connsiteY4" fmla="*/ 223990 h 704304"/>
                      <a:gd name="connsiteX5" fmla="*/ 25714 w 641663"/>
                      <a:gd name="connsiteY5" fmla="*/ 304952 h 704304"/>
                      <a:gd name="connsiteX6" fmla="*/ 92389 w 641663"/>
                      <a:gd name="connsiteY6" fmla="*/ 333527 h 704304"/>
                      <a:gd name="connsiteX7" fmla="*/ 159064 w 641663"/>
                      <a:gd name="connsiteY7" fmla="*/ 238277 h 704304"/>
                      <a:gd name="connsiteX8" fmla="*/ 118401 w 641663"/>
                      <a:gd name="connsiteY8" fmla="*/ 301468 h 704304"/>
                      <a:gd name="connsiteX9" fmla="*/ 4102 w 641663"/>
                      <a:gd name="connsiteY9" fmla="*/ 439581 h 704304"/>
                      <a:gd name="connsiteX10" fmla="*/ 54289 w 641663"/>
                      <a:gd name="connsiteY10" fmla="*/ 533551 h 704304"/>
                      <a:gd name="connsiteX11" fmla="*/ 168589 w 641663"/>
                      <a:gd name="connsiteY11" fmla="*/ 457352 h 704304"/>
                      <a:gd name="connsiteX12" fmla="*/ 78101 w 641663"/>
                      <a:gd name="connsiteY12" fmla="*/ 552602 h 704304"/>
                      <a:gd name="connsiteX13" fmla="*/ 130489 w 641663"/>
                      <a:gd name="connsiteY13" fmla="*/ 638327 h 704304"/>
                      <a:gd name="connsiteX14" fmla="*/ 259076 w 641663"/>
                      <a:gd name="connsiteY14" fmla="*/ 609752 h 704304"/>
                      <a:gd name="connsiteX15" fmla="*/ 311464 w 641663"/>
                      <a:gd name="connsiteY15" fmla="*/ 552602 h 704304"/>
                      <a:gd name="connsiteX16" fmla="*/ 225739 w 641663"/>
                      <a:gd name="connsiteY16" fmla="*/ 676427 h 704304"/>
                      <a:gd name="connsiteX17" fmla="*/ 340039 w 641663"/>
                      <a:gd name="connsiteY17" fmla="*/ 695477 h 704304"/>
                      <a:gd name="connsiteX18" fmla="*/ 549589 w 641663"/>
                      <a:gd name="connsiteY18" fmla="*/ 562127 h 704304"/>
                      <a:gd name="connsiteX19" fmla="*/ 635314 w 641663"/>
                      <a:gd name="connsiteY19" fmla="*/ 371627 h 704304"/>
                      <a:gd name="connsiteX20" fmla="*/ 635314 w 641663"/>
                      <a:gd name="connsiteY20" fmla="*/ 276377 h 704304"/>
                      <a:gd name="connsiteX21" fmla="*/ 635314 w 641663"/>
                      <a:gd name="connsiteY21" fmla="*/ 219227 h 704304"/>
                      <a:gd name="connsiteX22" fmla="*/ 618041 w 641663"/>
                      <a:gd name="connsiteY22" fmla="*/ 197351 h 704304"/>
                      <a:gd name="connsiteX23" fmla="*/ 625789 w 641663"/>
                      <a:gd name="connsiteY23" fmla="*/ 85877 h 704304"/>
                      <a:gd name="connsiteX24" fmla="*/ 559114 w 641663"/>
                      <a:gd name="connsiteY24" fmla="*/ 38252 h 704304"/>
                      <a:gd name="connsiteX25" fmla="*/ 416239 w 641663"/>
                      <a:gd name="connsiteY25" fmla="*/ 152 h 704304"/>
                      <a:gd name="connsiteX0" fmla="*/ 416239 w 641663"/>
                      <a:gd name="connsiteY0" fmla="*/ 489 h 704641"/>
                      <a:gd name="connsiteX1" fmla="*/ 336693 w 641663"/>
                      <a:gd name="connsiteY1" fmla="*/ 17754 h 704641"/>
                      <a:gd name="connsiteX2" fmla="*/ 254314 w 641663"/>
                      <a:gd name="connsiteY2" fmla="*/ 29064 h 704641"/>
                      <a:gd name="connsiteX3" fmla="*/ 101914 w 641663"/>
                      <a:gd name="connsiteY3" fmla="*/ 133839 h 704641"/>
                      <a:gd name="connsiteX4" fmla="*/ 35239 w 641663"/>
                      <a:gd name="connsiteY4" fmla="*/ 224327 h 704641"/>
                      <a:gd name="connsiteX5" fmla="*/ 25714 w 641663"/>
                      <a:gd name="connsiteY5" fmla="*/ 305289 h 704641"/>
                      <a:gd name="connsiteX6" fmla="*/ 92389 w 641663"/>
                      <a:gd name="connsiteY6" fmla="*/ 333864 h 704641"/>
                      <a:gd name="connsiteX7" fmla="*/ 159064 w 641663"/>
                      <a:gd name="connsiteY7" fmla="*/ 238614 h 704641"/>
                      <a:gd name="connsiteX8" fmla="*/ 118401 w 641663"/>
                      <a:gd name="connsiteY8" fmla="*/ 301805 h 704641"/>
                      <a:gd name="connsiteX9" fmla="*/ 4102 w 641663"/>
                      <a:gd name="connsiteY9" fmla="*/ 439918 h 704641"/>
                      <a:gd name="connsiteX10" fmla="*/ 54289 w 641663"/>
                      <a:gd name="connsiteY10" fmla="*/ 533888 h 704641"/>
                      <a:gd name="connsiteX11" fmla="*/ 168589 w 641663"/>
                      <a:gd name="connsiteY11" fmla="*/ 457689 h 704641"/>
                      <a:gd name="connsiteX12" fmla="*/ 78101 w 641663"/>
                      <a:gd name="connsiteY12" fmla="*/ 552939 h 704641"/>
                      <a:gd name="connsiteX13" fmla="*/ 130489 w 641663"/>
                      <a:gd name="connsiteY13" fmla="*/ 638664 h 704641"/>
                      <a:gd name="connsiteX14" fmla="*/ 259076 w 641663"/>
                      <a:gd name="connsiteY14" fmla="*/ 610089 h 704641"/>
                      <a:gd name="connsiteX15" fmla="*/ 311464 w 641663"/>
                      <a:gd name="connsiteY15" fmla="*/ 552939 h 704641"/>
                      <a:gd name="connsiteX16" fmla="*/ 225739 w 641663"/>
                      <a:gd name="connsiteY16" fmla="*/ 676764 h 704641"/>
                      <a:gd name="connsiteX17" fmla="*/ 340039 w 641663"/>
                      <a:gd name="connsiteY17" fmla="*/ 695814 h 704641"/>
                      <a:gd name="connsiteX18" fmla="*/ 549589 w 641663"/>
                      <a:gd name="connsiteY18" fmla="*/ 562464 h 704641"/>
                      <a:gd name="connsiteX19" fmla="*/ 635314 w 641663"/>
                      <a:gd name="connsiteY19" fmla="*/ 371964 h 704641"/>
                      <a:gd name="connsiteX20" fmla="*/ 635314 w 641663"/>
                      <a:gd name="connsiteY20" fmla="*/ 276714 h 704641"/>
                      <a:gd name="connsiteX21" fmla="*/ 635314 w 641663"/>
                      <a:gd name="connsiteY21" fmla="*/ 219564 h 704641"/>
                      <a:gd name="connsiteX22" fmla="*/ 618041 w 641663"/>
                      <a:gd name="connsiteY22" fmla="*/ 197688 h 704641"/>
                      <a:gd name="connsiteX23" fmla="*/ 625789 w 641663"/>
                      <a:gd name="connsiteY23" fmla="*/ 86214 h 704641"/>
                      <a:gd name="connsiteX24" fmla="*/ 559114 w 641663"/>
                      <a:gd name="connsiteY24" fmla="*/ 38589 h 704641"/>
                      <a:gd name="connsiteX25" fmla="*/ 416239 w 641663"/>
                      <a:gd name="connsiteY25" fmla="*/ 489 h 704641"/>
                      <a:gd name="connsiteX0" fmla="*/ 416239 w 641663"/>
                      <a:gd name="connsiteY0" fmla="*/ 1850 h 706002"/>
                      <a:gd name="connsiteX1" fmla="*/ 335783 w 641663"/>
                      <a:gd name="connsiteY1" fmla="*/ 8462 h 706002"/>
                      <a:gd name="connsiteX2" fmla="*/ 254314 w 641663"/>
                      <a:gd name="connsiteY2" fmla="*/ 30425 h 706002"/>
                      <a:gd name="connsiteX3" fmla="*/ 101914 w 641663"/>
                      <a:gd name="connsiteY3" fmla="*/ 135200 h 706002"/>
                      <a:gd name="connsiteX4" fmla="*/ 35239 w 641663"/>
                      <a:gd name="connsiteY4" fmla="*/ 225688 h 706002"/>
                      <a:gd name="connsiteX5" fmla="*/ 25714 w 641663"/>
                      <a:gd name="connsiteY5" fmla="*/ 306650 h 706002"/>
                      <a:gd name="connsiteX6" fmla="*/ 92389 w 641663"/>
                      <a:gd name="connsiteY6" fmla="*/ 335225 h 706002"/>
                      <a:gd name="connsiteX7" fmla="*/ 159064 w 641663"/>
                      <a:gd name="connsiteY7" fmla="*/ 239975 h 706002"/>
                      <a:gd name="connsiteX8" fmla="*/ 118401 w 641663"/>
                      <a:gd name="connsiteY8" fmla="*/ 303166 h 706002"/>
                      <a:gd name="connsiteX9" fmla="*/ 4102 w 641663"/>
                      <a:gd name="connsiteY9" fmla="*/ 441279 h 706002"/>
                      <a:gd name="connsiteX10" fmla="*/ 54289 w 641663"/>
                      <a:gd name="connsiteY10" fmla="*/ 535249 h 706002"/>
                      <a:gd name="connsiteX11" fmla="*/ 168589 w 641663"/>
                      <a:gd name="connsiteY11" fmla="*/ 459050 h 706002"/>
                      <a:gd name="connsiteX12" fmla="*/ 78101 w 641663"/>
                      <a:gd name="connsiteY12" fmla="*/ 554300 h 706002"/>
                      <a:gd name="connsiteX13" fmla="*/ 130489 w 641663"/>
                      <a:gd name="connsiteY13" fmla="*/ 640025 h 706002"/>
                      <a:gd name="connsiteX14" fmla="*/ 259076 w 641663"/>
                      <a:gd name="connsiteY14" fmla="*/ 611450 h 706002"/>
                      <a:gd name="connsiteX15" fmla="*/ 311464 w 641663"/>
                      <a:gd name="connsiteY15" fmla="*/ 554300 h 706002"/>
                      <a:gd name="connsiteX16" fmla="*/ 225739 w 641663"/>
                      <a:gd name="connsiteY16" fmla="*/ 678125 h 706002"/>
                      <a:gd name="connsiteX17" fmla="*/ 340039 w 641663"/>
                      <a:gd name="connsiteY17" fmla="*/ 697175 h 706002"/>
                      <a:gd name="connsiteX18" fmla="*/ 549589 w 641663"/>
                      <a:gd name="connsiteY18" fmla="*/ 563825 h 706002"/>
                      <a:gd name="connsiteX19" fmla="*/ 635314 w 641663"/>
                      <a:gd name="connsiteY19" fmla="*/ 373325 h 706002"/>
                      <a:gd name="connsiteX20" fmla="*/ 635314 w 641663"/>
                      <a:gd name="connsiteY20" fmla="*/ 278075 h 706002"/>
                      <a:gd name="connsiteX21" fmla="*/ 635314 w 641663"/>
                      <a:gd name="connsiteY21" fmla="*/ 220925 h 706002"/>
                      <a:gd name="connsiteX22" fmla="*/ 618041 w 641663"/>
                      <a:gd name="connsiteY22" fmla="*/ 199049 h 706002"/>
                      <a:gd name="connsiteX23" fmla="*/ 625789 w 641663"/>
                      <a:gd name="connsiteY23" fmla="*/ 87575 h 706002"/>
                      <a:gd name="connsiteX24" fmla="*/ 559114 w 641663"/>
                      <a:gd name="connsiteY24" fmla="*/ 39950 h 706002"/>
                      <a:gd name="connsiteX25" fmla="*/ 416239 w 641663"/>
                      <a:gd name="connsiteY25" fmla="*/ 1850 h 706002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18041 w 641663"/>
                      <a:gd name="connsiteY22" fmla="*/ 202317 h 709270"/>
                      <a:gd name="connsiteX23" fmla="*/ 625789 w 641663"/>
                      <a:gd name="connsiteY23" fmla="*/ 90843 h 709270"/>
                      <a:gd name="connsiteX24" fmla="*/ 559114 w 641663"/>
                      <a:gd name="connsiteY24" fmla="*/ 43218 h 709270"/>
                      <a:gd name="connsiteX25" fmla="*/ 486463 w 641663"/>
                      <a:gd name="connsiteY25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3947 w 641663"/>
                      <a:gd name="connsiteY21" fmla="*/ 208216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39618"/>
                      <a:gd name="connsiteY0" fmla="*/ 1463 h 709270"/>
                      <a:gd name="connsiteX1" fmla="*/ 335783 w 639618"/>
                      <a:gd name="connsiteY1" fmla="*/ 11730 h 709270"/>
                      <a:gd name="connsiteX2" fmla="*/ 254314 w 639618"/>
                      <a:gd name="connsiteY2" fmla="*/ 33693 h 709270"/>
                      <a:gd name="connsiteX3" fmla="*/ 101914 w 639618"/>
                      <a:gd name="connsiteY3" fmla="*/ 138468 h 709270"/>
                      <a:gd name="connsiteX4" fmla="*/ 35239 w 639618"/>
                      <a:gd name="connsiteY4" fmla="*/ 228956 h 709270"/>
                      <a:gd name="connsiteX5" fmla="*/ 25714 w 639618"/>
                      <a:gd name="connsiteY5" fmla="*/ 309918 h 709270"/>
                      <a:gd name="connsiteX6" fmla="*/ 92389 w 639618"/>
                      <a:gd name="connsiteY6" fmla="*/ 338493 h 709270"/>
                      <a:gd name="connsiteX7" fmla="*/ 159064 w 639618"/>
                      <a:gd name="connsiteY7" fmla="*/ 243243 h 709270"/>
                      <a:gd name="connsiteX8" fmla="*/ 118401 w 639618"/>
                      <a:gd name="connsiteY8" fmla="*/ 306434 h 709270"/>
                      <a:gd name="connsiteX9" fmla="*/ 4102 w 639618"/>
                      <a:gd name="connsiteY9" fmla="*/ 444547 h 709270"/>
                      <a:gd name="connsiteX10" fmla="*/ 54289 w 639618"/>
                      <a:gd name="connsiteY10" fmla="*/ 538517 h 709270"/>
                      <a:gd name="connsiteX11" fmla="*/ 168589 w 639618"/>
                      <a:gd name="connsiteY11" fmla="*/ 462318 h 709270"/>
                      <a:gd name="connsiteX12" fmla="*/ 78101 w 639618"/>
                      <a:gd name="connsiteY12" fmla="*/ 557568 h 709270"/>
                      <a:gd name="connsiteX13" fmla="*/ 130489 w 639618"/>
                      <a:gd name="connsiteY13" fmla="*/ 643293 h 709270"/>
                      <a:gd name="connsiteX14" fmla="*/ 259076 w 639618"/>
                      <a:gd name="connsiteY14" fmla="*/ 614718 h 709270"/>
                      <a:gd name="connsiteX15" fmla="*/ 311464 w 639618"/>
                      <a:gd name="connsiteY15" fmla="*/ 557568 h 709270"/>
                      <a:gd name="connsiteX16" fmla="*/ 225739 w 639618"/>
                      <a:gd name="connsiteY16" fmla="*/ 681393 h 709270"/>
                      <a:gd name="connsiteX17" fmla="*/ 340039 w 639618"/>
                      <a:gd name="connsiteY17" fmla="*/ 700443 h 709270"/>
                      <a:gd name="connsiteX18" fmla="*/ 549589 w 639618"/>
                      <a:gd name="connsiteY18" fmla="*/ 567093 h 709270"/>
                      <a:gd name="connsiteX19" fmla="*/ 635314 w 639618"/>
                      <a:gd name="connsiteY19" fmla="*/ 376593 h 709270"/>
                      <a:gd name="connsiteX20" fmla="*/ 627677 w 639618"/>
                      <a:gd name="connsiteY20" fmla="*/ 314238 h 709270"/>
                      <a:gd name="connsiteX21" fmla="*/ 633947 w 639618"/>
                      <a:gd name="connsiteY21" fmla="*/ 208216 h 709270"/>
                      <a:gd name="connsiteX22" fmla="*/ 625789 w 639618"/>
                      <a:gd name="connsiteY22" fmla="*/ 90843 h 709270"/>
                      <a:gd name="connsiteX23" fmla="*/ 559114 w 639618"/>
                      <a:gd name="connsiteY23" fmla="*/ 43218 h 709270"/>
                      <a:gd name="connsiteX24" fmla="*/ 486463 w 639618"/>
                      <a:gd name="connsiteY24" fmla="*/ 1463 h 709270"/>
                      <a:gd name="connsiteX0" fmla="*/ 486463 w 634072"/>
                      <a:gd name="connsiteY0" fmla="*/ 1463 h 709270"/>
                      <a:gd name="connsiteX1" fmla="*/ 335783 w 634072"/>
                      <a:gd name="connsiteY1" fmla="*/ 11730 h 709270"/>
                      <a:gd name="connsiteX2" fmla="*/ 254314 w 634072"/>
                      <a:gd name="connsiteY2" fmla="*/ 33693 h 709270"/>
                      <a:gd name="connsiteX3" fmla="*/ 101914 w 634072"/>
                      <a:gd name="connsiteY3" fmla="*/ 138468 h 709270"/>
                      <a:gd name="connsiteX4" fmla="*/ 35239 w 634072"/>
                      <a:gd name="connsiteY4" fmla="*/ 228956 h 709270"/>
                      <a:gd name="connsiteX5" fmla="*/ 25714 w 634072"/>
                      <a:gd name="connsiteY5" fmla="*/ 309918 h 709270"/>
                      <a:gd name="connsiteX6" fmla="*/ 92389 w 634072"/>
                      <a:gd name="connsiteY6" fmla="*/ 338493 h 709270"/>
                      <a:gd name="connsiteX7" fmla="*/ 159064 w 634072"/>
                      <a:gd name="connsiteY7" fmla="*/ 243243 h 709270"/>
                      <a:gd name="connsiteX8" fmla="*/ 118401 w 634072"/>
                      <a:gd name="connsiteY8" fmla="*/ 306434 h 709270"/>
                      <a:gd name="connsiteX9" fmla="*/ 4102 w 634072"/>
                      <a:gd name="connsiteY9" fmla="*/ 444547 h 709270"/>
                      <a:gd name="connsiteX10" fmla="*/ 54289 w 634072"/>
                      <a:gd name="connsiteY10" fmla="*/ 538517 h 709270"/>
                      <a:gd name="connsiteX11" fmla="*/ 168589 w 634072"/>
                      <a:gd name="connsiteY11" fmla="*/ 462318 h 709270"/>
                      <a:gd name="connsiteX12" fmla="*/ 78101 w 634072"/>
                      <a:gd name="connsiteY12" fmla="*/ 557568 h 709270"/>
                      <a:gd name="connsiteX13" fmla="*/ 130489 w 634072"/>
                      <a:gd name="connsiteY13" fmla="*/ 643293 h 709270"/>
                      <a:gd name="connsiteX14" fmla="*/ 259076 w 634072"/>
                      <a:gd name="connsiteY14" fmla="*/ 614718 h 709270"/>
                      <a:gd name="connsiteX15" fmla="*/ 311464 w 634072"/>
                      <a:gd name="connsiteY15" fmla="*/ 557568 h 709270"/>
                      <a:gd name="connsiteX16" fmla="*/ 225739 w 634072"/>
                      <a:gd name="connsiteY16" fmla="*/ 681393 h 709270"/>
                      <a:gd name="connsiteX17" fmla="*/ 340039 w 634072"/>
                      <a:gd name="connsiteY17" fmla="*/ 700443 h 709270"/>
                      <a:gd name="connsiteX18" fmla="*/ 549589 w 634072"/>
                      <a:gd name="connsiteY18" fmla="*/ 567093 h 709270"/>
                      <a:gd name="connsiteX19" fmla="*/ 619759 w 634072"/>
                      <a:gd name="connsiteY19" fmla="*/ 377997 h 709270"/>
                      <a:gd name="connsiteX20" fmla="*/ 627677 w 634072"/>
                      <a:gd name="connsiteY20" fmla="*/ 314238 h 709270"/>
                      <a:gd name="connsiteX21" fmla="*/ 633947 w 634072"/>
                      <a:gd name="connsiteY21" fmla="*/ 208216 h 709270"/>
                      <a:gd name="connsiteX22" fmla="*/ 625789 w 634072"/>
                      <a:gd name="connsiteY22" fmla="*/ 90843 h 709270"/>
                      <a:gd name="connsiteX23" fmla="*/ 559114 w 634072"/>
                      <a:gd name="connsiteY23" fmla="*/ 43218 h 709270"/>
                      <a:gd name="connsiteX24" fmla="*/ 486463 w 634072"/>
                      <a:gd name="connsiteY24" fmla="*/ 1463 h 709270"/>
                      <a:gd name="connsiteX0" fmla="*/ 486463 w 634072"/>
                      <a:gd name="connsiteY0" fmla="*/ 3196 h 711003"/>
                      <a:gd name="connsiteX1" fmla="*/ 353475 w 634072"/>
                      <a:gd name="connsiteY1" fmla="*/ 6498 h 711003"/>
                      <a:gd name="connsiteX2" fmla="*/ 254314 w 634072"/>
                      <a:gd name="connsiteY2" fmla="*/ 35426 h 711003"/>
                      <a:gd name="connsiteX3" fmla="*/ 101914 w 634072"/>
                      <a:gd name="connsiteY3" fmla="*/ 140201 h 711003"/>
                      <a:gd name="connsiteX4" fmla="*/ 35239 w 634072"/>
                      <a:gd name="connsiteY4" fmla="*/ 230689 h 711003"/>
                      <a:gd name="connsiteX5" fmla="*/ 25714 w 634072"/>
                      <a:gd name="connsiteY5" fmla="*/ 311651 h 711003"/>
                      <a:gd name="connsiteX6" fmla="*/ 92389 w 634072"/>
                      <a:gd name="connsiteY6" fmla="*/ 340226 h 711003"/>
                      <a:gd name="connsiteX7" fmla="*/ 159064 w 634072"/>
                      <a:gd name="connsiteY7" fmla="*/ 244976 h 711003"/>
                      <a:gd name="connsiteX8" fmla="*/ 118401 w 634072"/>
                      <a:gd name="connsiteY8" fmla="*/ 308167 h 711003"/>
                      <a:gd name="connsiteX9" fmla="*/ 4102 w 634072"/>
                      <a:gd name="connsiteY9" fmla="*/ 446280 h 711003"/>
                      <a:gd name="connsiteX10" fmla="*/ 54289 w 634072"/>
                      <a:gd name="connsiteY10" fmla="*/ 540250 h 711003"/>
                      <a:gd name="connsiteX11" fmla="*/ 168589 w 634072"/>
                      <a:gd name="connsiteY11" fmla="*/ 464051 h 711003"/>
                      <a:gd name="connsiteX12" fmla="*/ 78101 w 634072"/>
                      <a:gd name="connsiteY12" fmla="*/ 559301 h 711003"/>
                      <a:gd name="connsiteX13" fmla="*/ 130489 w 634072"/>
                      <a:gd name="connsiteY13" fmla="*/ 645026 h 711003"/>
                      <a:gd name="connsiteX14" fmla="*/ 259076 w 634072"/>
                      <a:gd name="connsiteY14" fmla="*/ 616451 h 711003"/>
                      <a:gd name="connsiteX15" fmla="*/ 311464 w 634072"/>
                      <a:gd name="connsiteY15" fmla="*/ 559301 h 711003"/>
                      <a:gd name="connsiteX16" fmla="*/ 225739 w 634072"/>
                      <a:gd name="connsiteY16" fmla="*/ 683126 h 711003"/>
                      <a:gd name="connsiteX17" fmla="*/ 340039 w 634072"/>
                      <a:gd name="connsiteY17" fmla="*/ 702176 h 711003"/>
                      <a:gd name="connsiteX18" fmla="*/ 549589 w 634072"/>
                      <a:gd name="connsiteY18" fmla="*/ 568826 h 711003"/>
                      <a:gd name="connsiteX19" fmla="*/ 619759 w 634072"/>
                      <a:gd name="connsiteY19" fmla="*/ 379730 h 711003"/>
                      <a:gd name="connsiteX20" fmla="*/ 627677 w 634072"/>
                      <a:gd name="connsiteY20" fmla="*/ 315971 h 711003"/>
                      <a:gd name="connsiteX21" fmla="*/ 633947 w 634072"/>
                      <a:gd name="connsiteY21" fmla="*/ 209949 h 711003"/>
                      <a:gd name="connsiteX22" fmla="*/ 625789 w 634072"/>
                      <a:gd name="connsiteY22" fmla="*/ 92576 h 711003"/>
                      <a:gd name="connsiteX23" fmla="*/ 559114 w 634072"/>
                      <a:gd name="connsiteY23" fmla="*/ 44951 h 711003"/>
                      <a:gd name="connsiteX24" fmla="*/ 486463 w 634072"/>
                      <a:gd name="connsiteY24" fmla="*/ 3196 h 711003"/>
                      <a:gd name="connsiteX0" fmla="*/ 486463 w 634072"/>
                      <a:gd name="connsiteY0" fmla="*/ 10201 h 718008"/>
                      <a:gd name="connsiteX1" fmla="*/ 353475 w 634072"/>
                      <a:gd name="connsiteY1" fmla="*/ 13503 h 718008"/>
                      <a:gd name="connsiteX2" fmla="*/ 254314 w 634072"/>
                      <a:gd name="connsiteY2" fmla="*/ 42431 h 718008"/>
                      <a:gd name="connsiteX3" fmla="*/ 101914 w 634072"/>
                      <a:gd name="connsiteY3" fmla="*/ 147206 h 718008"/>
                      <a:gd name="connsiteX4" fmla="*/ 35239 w 634072"/>
                      <a:gd name="connsiteY4" fmla="*/ 237694 h 718008"/>
                      <a:gd name="connsiteX5" fmla="*/ 25714 w 634072"/>
                      <a:gd name="connsiteY5" fmla="*/ 318656 h 718008"/>
                      <a:gd name="connsiteX6" fmla="*/ 92389 w 634072"/>
                      <a:gd name="connsiteY6" fmla="*/ 347231 h 718008"/>
                      <a:gd name="connsiteX7" fmla="*/ 159064 w 634072"/>
                      <a:gd name="connsiteY7" fmla="*/ 251981 h 718008"/>
                      <a:gd name="connsiteX8" fmla="*/ 118401 w 634072"/>
                      <a:gd name="connsiteY8" fmla="*/ 315172 h 718008"/>
                      <a:gd name="connsiteX9" fmla="*/ 4102 w 634072"/>
                      <a:gd name="connsiteY9" fmla="*/ 453285 h 718008"/>
                      <a:gd name="connsiteX10" fmla="*/ 54289 w 634072"/>
                      <a:gd name="connsiteY10" fmla="*/ 547255 h 718008"/>
                      <a:gd name="connsiteX11" fmla="*/ 168589 w 634072"/>
                      <a:gd name="connsiteY11" fmla="*/ 471056 h 718008"/>
                      <a:gd name="connsiteX12" fmla="*/ 78101 w 634072"/>
                      <a:gd name="connsiteY12" fmla="*/ 566306 h 718008"/>
                      <a:gd name="connsiteX13" fmla="*/ 130489 w 634072"/>
                      <a:gd name="connsiteY13" fmla="*/ 652031 h 718008"/>
                      <a:gd name="connsiteX14" fmla="*/ 259076 w 634072"/>
                      <a:gd name="connsiteY14" fmla="*/ 623456 h 718008"/>
                      <a:gd name="connsiteX15" fmla="*/ 311464 w 634072"/>
                      <a:gd name="connsiteY15" fmla="*/ 566306 h 718008"/>
                      <a:gd name="connsiteX16" fmla="*/ 225739 w 634072"/>
                      <a:gd name="connsiteY16" fmla="*/ 690131 h 718008"/>
                      <a:gd name="connsiteX17" fmla="*/ 340039 w 634072"/>
                      <a:gd name="connsiteY17" fmla="*/ 709181 h 718008"/>
                      <a:gd name="connsiteX18" fmla="*/ 549589 w 634072"/>
                      <a:gd name="connsiteY18" fmla="*/ 575831 h 718008"/>
                      <a:gd name="connsiteX19" fmla="*/ 619759 w 634072"/>
                      <a:gd name="connsiteY19" fmla="*/ 386735 h 718008"/>
                      <a:gd name="connsiteX20" fmla="*/ 627677 w 634072"/>
                      <a:gd name="connsiteY20" fmla="*/ 322976 h 718008"/>
                      <a:gd name="connsiteX21" fmla="*/ 633947 w 634072"/>
                      <a:gd name="connsiteY21" fmla="*/ 216954 h 718008"/>
                      <a:gd name="connsiteX22" fmla="*/ 625789 w 634072"/>
                      <a:gd name="connsiteY22" fmla="*/ 99581 h 718008"/>
                      <a:gd name="connsiteX23" fmla="*/ 559114 w 634072"/>
                      <a:gd name="connsiteY23" fmla="*/ 51956 h 718008"/>
                      <a:gd name="connsiteX24" fmla="*/ 486463 w 634072"/>
                      <a:gd name="connsiteY24" fmla="*/ 10201 h 718008"/>
                      <a:gd name="connsiteX0" fmla="*/ 486463 w 634072"/>
                      <a:gd name="connsiteY0" fmla="*/ 3374 h 711181"/>
                      <a:gd name="connsiteX1" fmla="*/ 353475 w 634072"/>
                      <a:gd name="connsiteY1" fmla="*/ 6676 h 711181"/>
                      <a:gd name="connsiteX2" fmla="*/ 254314 w 634072"/>
                      <a:gd name="connsiteY2" fmla="*/ 35604 h 711181"/>
                      <a:gd name="connsiteX3" fmla="*/ 101914 w 634072"/>
                      <a:gd name="connsiteY3" fmla="*/ 140379 h 711181"/>
                      <a:gd name="connsiteX4" fmla="*/ 35239 w 634072"/>
                      <a:gd name="connsiteY4" fmla="*/ 230867 h 711181"/>
                      <a:gd name="connsiteX5" fmla="*/ 25714 w 634072"/>
                      <a:gd name="connsiteY5" fmla="*/ 311829 h 711181"/>
                      <a:gd name="connsiteX6" fmla="*/ 92389 w 634072"/>
                      <a:gd name="connsiteY6" fmla="*/ 340404 h 711181"/>
                      <a:gd name="connsiteX7" fmla="*/ 159064 w 634072"/>
                      <a:gd name="connsiteY7" fmla="*/ 245154 h 711181"/>
                      <a:gd name="connsiteX8" fmla="*/ 118401 w 634072"/>
                      <a:gd name="connsiteY8" fmla="*/ 308345 h 711181"/>
                      <a:gd name="connsiteX9" fmla="*/ 4102 w 634072"/>
                      <a:gd name="connsiteY9" fmla="*/ 446458 h 711181"/>
                      <a:gd name="connsiteX10" fmla="*/ 54289 w 634072"/>
                      <a:gd name="connsiteY10" fmla="*/ 540428 h 711181"/>
                      <a:gd name="connsiteX11" fmla="*/ 168589 w 634072"/>
                      <a:gd name="connsiteY11" fmla="*/ 464229 h 711181"/>
                      <a:gd name="connsiteX12" fmla="*/ 78101 w 634072"/>
                      <a:gd name="connsiteY12" fmla="*/ 559479 h 711181"/>
                      <a:gd name="connsiteX13" fmla="*/ 130489 w 634072"/>
                      <a:gd name="connsiteY13" fmla="*/ 645204 h 711181"/>
                      <a:gd name="connsiteX14" fmla="*/ 259076 w 634072"/>
                      <a:gd name="connsiteY14" fmla="*/ 616629 h 711181"/>
                      <a:gd name="connsiteX15" fmla="*/ 311464 w 634072"/>
                      <a:gd name="connsiteY15" fmla="*/ 559479 h 711181"/>
                      <a:gd name="connsiteX16" fmla="*/ 225739 w 634072"/>
                      <a:gd name="connsiteY16" fmla="*/ 683304 h 711181"/>
                      <a:gd name="connsiteX17" fmla="*/ 340039 w 634072"/>
                      <a:gd name="connsiteY17" fmla="*/ 702354 h 711181"/>
                      <a:gd name="connsiteX18" fmla="*/ 549589 w 634072"/>
                      <a:gd name="connsiteY18" fmla="*/ 569004 h 711181"/>
                      <a:gd name="connsiteX19" fmla="*/ 619759 w 634072"/>
                      <a:gd name="connsiteY19" fmla="*/ 379908 h 711181"/>
                      <a:gd name="connsiteX20" fmla="*/ 627677 w 634072"/>
                      <a:gd name="connsiteY20" fmla="*/ 316149 h 711181"/>
                      <a:gd name="connsiteX21" fmla="*/ 633947 w 634072"/>
                      <a:gd name="connsiteY21" fmla="*/ 210127 h 711181"/>
                      <a:gd name="connsiteX22" fmla="*/ 625789 w 634072"/>
                      <a:gd name="connsiteY22" fmla="*/ 92754 h 711181"/>
                      <a:gd name="connsiteX23" fmla="*/ 559114 w 634072"/>
                      <a:gd name="connsiteY23" fmla="*/ 45129 h 711181"/>
                      <a:gd name="connsiteX24" fmla="*/ 486463 w 634072"/>
                      <a:gd name="connsiteY24" fmla="*/ 3374 h 711181"/>
                      <a:gd name="connsiteX0" fmla="*/ 486463 w 634072"/>
                      <a:gd name="connsiteY0" fmla="*/ 5125 h 712932"/>
                      <a:gd name="connsiteX1" fmla="*/ 353475 w 634072"/>
                      <a:gd name="connsiteY1" fmla="*/ 8427 h 712932"/>
                      <a:gd name="connsiteX2" fmla="*/ 254314 w 634072"/>
                      <a:gd name="connsiteY2" fmla="*/ 37355 h 712932"/>
                      <a:gd name="connsiteX3" fmla="*/ 101914 w 634072"/>
                      <a:gd name="connsiteY3" fmla="*/ 142130 h 712932"/>
                      <a:gd name="connsiteX4" fmla="*/ 35239 w 634072"/>
                      <a:gd name="connsiteY4" fmla="*/ 232618 h 712932"/>
                      <a:gd name="connsiteX5" fmla="*/ 25714 w 634072"/>
                      <a:gd name="connsiteY5" fmla="*/ 313580 h 712932"/>
                      <a:gd name="connsiteX6" fmla="*/ 92389 w 634072"/>
                      <a:gd name="connsiteY6" fmla="*/ 342155 h 712932"/>
                      <a:gd name="connsiteX7" fmla="*/ 159064 w 634072"/>
                      <a:gd name="connsiteY7" fmla="*/ 246905 h 712932"/>
                      <a:gd name="connsiteX8" fmla="*/ 118401 w 634072"/>
                      <a:gd name="connsiteY8" fmla="*/ 310096 h 712932"/>
                      <a:gd name="connsiteX9" fmla="*/ 4102 w 634072"/>
                      <a:gd name="connsiteY9" fmla="*/ 448209 h 712932"/>
                      <a:gd name="connsiteX10" fmla="*/ 54289 w 634072"/>
                      <a:gd name="connsiteY10" fmla="*/ 542179 h 712932"/>
                      <a:gd name="connsiteX11" fmla="*/ 168589 w 634072"/>
                      <a:gd name="connsiteY11" fmla="*/ 465980 h 712932"/>
                      <a:gd name="connsiteX12" fmla="*/ 78101 w 634072"/>
                      <a:gd name="connsiteY12" fmla="*/ 561230 h 712932"/>
                      <a:gd name="connsiteX13" fmla="*/ 130489 w 634072"/>
                      <a:gd name="connsiteY13" fmla="*/ 646955 h 712932"/>
                      <a:gd name="connsiteX14" fmla="*/ 259076 w 634072"/>
                      <a:gd name="connsiteY14" fmla="*/ 618380 h 712932"/>
                      <a:gd name="connsiteX15" fmla="*/ 311464 w 634072"/>
                      <a:gd name="connsiteY15" fmla="*/ 561230 h 712932"/>
                      <a:gd name="connsiteX16" fmla="*/ 225739 w 634072"/>
                      <a:gd name="connsiteY16" fmla="*/ 685055 h 712932"/>
                      <a:gd name="connsiteX17" fmla="*/ 340039 w 634072"/>
                      <a:gd name="connsiteY17" fmla="*/ 704105 h 712932"/>
                      <a:gd name="connsiteX18" fmla="*/ 549589 w 634072"/>
                      <a:gd name="connsiteY18" fmla="*/ 570755 h 712932"/>
                      <a:gd name="connsiteX19" fmla="*/ 619759 w 634072"/>
                      <a:gd name="connsiteY19" fmla="*/ 381659 h 712932"/>
                      <a:gd name="connsiteX20" fmla="*/ 627677 w 634072"/>
                      <a:gd name="connsiteY20" fmla="*/ 317900 h 712932"/>
                      <a:gd name="connsiteX21" fmla="*/ 633947 w 634072"/>
                      <a:gd name="connsiteY21" fmla="*/ 211878 h 712932"/>
                      <a:gd name="connsiteX22" fmla="*/ 625789 w 634072"/>
                      <a:gd name="connsiteY22" fmla="*/ 94505 h 712932"/>
                      <a:gd name="connsiteX23" fmla="*/ 559114 w 634072"/>
                      <a:gd name="connsiteY23" fmla="*/ 46880 h 712932"/>
                      <a:gd name="connsiteX24" fmla="*/ 486463 w 634072"/>
                      <a:gd name="connsiteY24" fmla="*/ 5125 h 712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34072" h="712932">
                        <a:moveTo>
                          <a:pt x="486463" y="5125"/>
                        </a:moveTo>
                        <a:cubicBezTo>
                          <a:pt x="452190" y="-1284"/>
                          <a:pt x="402079" y="-3208"/>
                          <a:pt x="353475" y="8427"/>
                        </a:cubicBezTo>
                        <a:cubicBezTo>
                          <a:pt x="304871" y="20062"/>
                          <a:pt x="296241" y="15071"/>
                          <a:pt x="254314" y="37355"/>
                        </a:cubicBezTo>
                        <a:cubicBezTo>
                          <a:pt x="212387" y="59639"/>
                          <a:pt x="138426" y="109586"/>
                          <a:pt x="101914" y="142130"/>
                        </a:cubicBezTo>
                        <a:cubicBezTo>
                          <a:pt x="65402" y="174674"/>
                          <a:pt x="47939" y="204043"/>
                          <a:pt x="35239" y="232618"/>
                        </a:cubicBezTo>
                        <a:cubicBezTo>
                          <a:pt x="22539" y="261193"/>
                          <a:pt x="16189" y="295324"/>
                          <a:pt x="25714" y="313580"/>
                        </a:cubicBezTo>
                        <a:cubicBezTo>
                          <a:pt x="35239" y="331836"/>
                          <a:pt x="70164" y="353267"/>
                          <a:pt x="92389" y="342155"/>
                        </a:cubicBezTo>
                        <a:cubicBezTo>
                          <a:pt x="114614" y="331043"/>
                          <a:pt x="154729" y="252248"/>
                          <a:pt x="159064" y="246905"/>
                        </a:cubicBezTo>
                        <a:cubicBezTo>
                          <a:pt x="163399" y="241562"/>
                          <a:pt x="142641" y="291627"/>
                          <a:pt x="118401" y="310096"/>
                        </a:cubicBezTo>
                        <a:cubicBezTo>
                          <a:pt x="94161" y="328566"/>
                          <a:pt x="21137" y="411910"/>
                          <a:pt x="4102" y="448209"/>
                        </a:cubicBezTo>
                        <a:cubicBezTo>
                          <a:pt x="-12933" y="484508"/>
                          <a:pt x="26874" y="539217"/>
                          <a:pt x="54289" y="542179"/>
                        </a:cubicBezTo>
                        <a:cubicBezTo>
                          <a:pt x="81704" y="545141"/>
                          <a:pt x="164620" y="462805"/>
                          <a:pt x="168589" y="465980"/>
                        </a:cubicBezTo>
                        <a:cubicBezTo>
                          <a:pt x="172558" y="469155"/>
                          <a:pt x="84451" y="531068"/>
                          <a:pt x="78101" y="561230"/>
                        </a:cubicBezTo>
                        <a:cubicBezTo>
                          <a:pt x="71751" y="591392"/>
                          <a:pt x="100327" y="637430"/>
                          <a:pt x="130489" y="646955"/>
                        </a:cubicBezTo>
                        <a:cubicBezTo>
                          <a:pt x="160651" y="656480"/>
                          <a:pt x="228914" y="632667"/>
                          <a:pt x="259076" y="618380"/>
                        </a:cubicBezTo>
                        <a:cubicBezTo>
                          <a:pt x="289238" y="604093"/>
                          <a:pt x="317020" y="550118"/>
                          <a:pt x="311464" y="561230"/>
                        </a:cubicBezTo>
                        <a:cubicBezTo>
                          <a:pt x="305908" y="572343"/>
                          <a:pt x="220977" y="661243"/>
                          <a:pt x="225739" y="685055"/>
                        </a:cubicBezTo>
                        <a:cubicBezTo>
                          <a:pt x="230501" y="708867"/>
                          <a:pt x="286064" y="723155"/>
                          <a:pt x="340039" y="704105"/>
                        </a:cubicBezTo>
                        <a:cubicBezTo>
                          <a:pt x="394014" y="685055"/>
                          <a:pt x="502969" y="624496"/>
                          <a:pt x="549589" y="570755"/>
                        </a:cubicBezTo>
                        <a:cubicBezTo>
                          <a:pt x="596209" y="517014"/>
                          <a:pt x="606744" y="423802"/>
                          <a:pt x="619759" y="381659"/>
                        </a:cubicBezTo>
                        <a:cubicBezTo>
                          <a:pt x="632774" y="339517"/>
                          <a:pt x="627677" y="317900"/>
                          <a:pt x="627677" y="317900"/>
                        </a:cubicBezTo>
                        <a:cubicBezTo>
                          <a:pt x="627221" y="293524"/>
                          <a:pt x="634403" y="236254"/>
                          <a:pt x="633947" y="211878"/>
                        </a:cubicBezTo>
                        <a:cubicBezTo>
                          <a:pt x="632359" y="180128"/>
                          <a:pt x="638489" y="124668"/>
                          <a:pt x="625789" y="94505"/>
                        </a:cubicBezTo>
                        <a:cubicBezTo>
                          <a:pt x="613089" y="64343"/>
                          <a:pt x="582335" y="61777"/>
                          <a:pt x="559114" y="46880"/>
                        </a:cubicBezTo>
                        <a:cubicBezTo>
                          <a:pt x="535893" y="31983"/>
                          <a:pt x="520736" y="11534"/>
                          <a:pt x="486463" y="5125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18" name="Group 117">
                    <a:extLst>
                      <a:ext uri="{FF2B5EF4-FFF2-40B4-BE49-F238E27FC236}">
                        <a16:creationId xmlns:a16="http://schemas.microsoft.com/office/drawing/2014/main" id="{2FA42766-26CF-4181-9DD2-9EB1C5907FAC}"/>
                      </a:ext>
                    </a:extLst>
                  </p:cNvPr>
                  <p:cNvGrpSpPr/>
                  <p:nvPr/>
                </p:nvGrpSpPr>
                <p:grpSpPr>
                  <a:xfrm rot="194516" flipH="1">
                    <a:off x="5729308" y="3064311"/>
                    <a:ext cx="307393" cy="1099215"/>
                    <a:chOff x="1018808" y="2859083"/>
                    <a:chExt cx="307393" cy="1099215"/>
                  </a:xfrm>
                  <a:solidFill>
                    <a:schemeClr val="accent2">
                      <a:lumMod val="40000"/>
                      <a:lumOff val="60000"/>
                    </a:schemeClr>
                  </a:solidFill>
                </p:grpSpPr>
                <p:sp>
                  <p:nvSpPr>
                    <p:cNvPr id="119" name="Rectangle: Rounded Corners 118">
                      <a:extLst>
                        <a:ext uri="{FF2B5EF4-FFF2-40B4-BE49-F238E27FC236}">
                          <a16:creationId xmlns:a16="http://schemas.microsoft.com/office/drawing/2014/main" id="{B68D4103-94DA-40EB-AFA3-95512B568FF1}"/>
                        </a:ext>
                      </a:extLst>
                    </p:cNvPr>
                    <p:cNvSpPr/>
                    <p:nvPr/>
                  </p:nvSpPr>
                  <p:spPr>
                    <a:xfrm rot="39616">
                      <a:off x="1139795" y="3276270"/>
                      <a:ext cx="186406" cy="682028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0" name="Rectangle: Rounded Corners 119">
                      <a:extLst>
                        <a:ext uri="{FF2B5EF4-FFF2-40B4-BE49-F238E27FC236}">
                          <a16:creationId xmlns:a16="http://schemas.microsoft.com/office/drawing/2014/main" id="{2511421A-F586-4E8B-9581-1935EC0C7B47}"/>
                        </a:ext>
                      </a:extLst>
                    </p:cNvPr>
                    <p:cNvSpPr/>
                    <p:nvPr/>
                  </p:nvSpPr>
                  <p:spPr>
                    <a:xfrm rot="194516">
                      <a:off x="1018808" y="2859083"/>
                      <a:ext cx="307239" cy="547318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4632EAE2-6162-4E73-A939-52AD6F8C2728}"/>
                    </a:ext>
                  </a:extLst>
                </p:cNvPr>
                <p:cNvGrpSpPr/>
                <p:nvPr/>
              </p:nvGrpSpPr>
              <p:grpSpPr>
                <a:xfrm rot="21045049">
                  <a:off x="7173890" y="3064736"/>
                  <a:ext cx="330249" cy="1020918"/>
                  <a:chOff x="7250028" y="3118751"/>
                  <a:chExt cx="307239" cy="1067882"/>
                </a:xfrm>
              </p:grpSpPr>
              <p:sp>
                <p:nvSpPr>
                  <p:cNvPr id="115" name="Rectangle: Rounded Corners 114">
                    <a:extLst>
                      <a:ext uri="{FF2B5EF4-FFF2-40B4-BE49-F238E27FC236}">
                        <a16:creationId xmlns:a16="http://schemas.microsoft.com/office/drawing/2014/main" id="{A95749B0-066C-4D35-8CD4-03D5BEBE8B19}"/>
                      </a:ext>
                    </a:extLst>
                  </p:cNvPr>
                  <p:cNvSpPr/>
                  <p:nvPr/>
                </p:nvSpPr>
                <p:spPr>
                  <a:xfrm rot="554951">
                    <a:off x="7250028" y="3118751"/>
                    <a:ext cx="307239" cy="54731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EC083D37-3183-47A4-9E3E-F1AAF6F9F832}"/>
                      </a:ext>
                    </a:extLst>
                  </p:cNvPr>
                  <p:cNvSpPr/>
                  <p:nvPr/>
                </p:nvSpPr>
                <p:spPr>
                  <a:xfrm rot="554951">
                    <a:off x="7304160" y="3573650"/>
                    <a:ext cx="194168" cy="612983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CD499908-355F-42EA-AF3A-F30C6F468797}"/>
                    </a:ext>
                  </a:extLst>
                </p:cNvPr>
                <p:cNvSpPr/>
                <p:nvPr/>
              </p:nvSpPr>
              <p:spPr>
                <a:xfrm>
                  <a:off x="5740442" y="966332"/>
                  <a:ext cx="1899057" cy="1960317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0F4C8763-B066-4941-92C7-01CADDC0B999}"/>
                    </a:ext>
                  </a:extLst>
                </p:cNvPr>
                <p:cNvSpPr/>
                <p:nvPr/>
              </p:nvSpPr>
              <p:spPr>
                <a:xfrm>
                  <a:off x="6280292" y="1719333"/>
                  <a:ext cx="251576" cy="3283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B17112B3-8C39-4085-8445-FFEEC0660D1E}"/>
                    </a:ext>
                  </a:extLst>
                </p:cNvPr>
                <p:cNvSpPr/>
                <p:nvPr/>
              </p:nvSpPr>
              <p:spPr>
                <a:xfrm>
                  <a:off x="6315097" y="1798948"/>
                  <a:ext cx="151789" cy="16613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C3D0BC1D-51F6-4D5F-AB8F-B2006B8EF558}"/>
                    </a:ext>
                  </a:extLst>
                </p:cNvPr>
                <p:cNvSpPr/>
                <p:nvPr/>
              </p:nvSpPr>
              <p:spPr>
                <a:xfrm>
                  <a:off x="6851567" y="1716068"/>
                  <a:ext cx="251576" cy="3283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96C9C91A-05FB-40AD-B0CC-B6D6BE28D1AD}"/>
                    </a:ext>
                  </a:extLst>
                </p:cNvPr>
                <p:cNvSpPr/>
                <p:nvPr/>
              </p:nvSpPr>
              <p:spPr>
                <a:xfrm>
                  <a:off x="6886372" y="1795683"/>
                  <a:ext cx="151789" cy="16613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Rectangle: Rounded Corners 111">
                  <a:extLst>
                    <a:ext uri="{FF2B5EF4-FFF2-40B4-BE49-F238E27FC236}">
                      <a16:creationId xmlns:a16="http://schemas.microsoft.com/office/drawing/2014/main" id="{4D839BD3-7B9E-4199-A82F-DA8E17C8D9FF}"/>
                    </a:ext>
                  </a:extLst>
                </p:cNvPr>
                <p:cNvSpPr/>
                <p:nvPr/>
              </p:nvSpPr>
              <p:spPr>
                <a:xfrm>
                  <a:off x="5777642" y="3057300"/>
                  <a:ext cx="1644819" cy="1589649"/>
                </a:xfrm>
                <a:prstGeom prst="round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F542802-B50F-4BB4-9C11-0B8CEA767F7D}"/>
                  </a:ext>
                </a:extLst>
              </p:cNvPr>
              <p:cNvSpPr/>
              <p:nvPr/>
            </p:nvSpPr>
            <p:spPr>
              <a:xfrm>
                <a:off x="6674902" y="3408858"/>
                <a:ext cx="1561127" cy="1027538"/>
              </a:xfrm>
              <a:custGeom>
                <a:avLst/>
                <a:gdLst>
                  <a:gd name="connsiteX0" fmla="*/ 676546 w 1352630"/>
                  <a:gd name="connsiteY0" fmla="*/ 0 h 786406"/>
                  <a:gd name="connsiteX1" fmla="*/ 1339537 w 1352630"/>
                  <a:gd name="connsiteY1" fmla="*/ 629701 h 786406"/>
                  <a:gd name="connsiteX2" fmla="*/ 1352630 w 1352630"/>
                  <a:gd name="connsiteY2" fmla="*/ 781060 h 786406"/>
                  <a:gd name="connsiteX3" fmla="*/ 1346669 w 1352630"/>
                  <a:gd name="connsiteY3" fmla="*/ 778591 h 786406"/>
                  <a:gd name="connsiteX4" fmla="*/ 18865 w 1352630"/>
                  <a:gd name="connsiteY4" fmla="*/ 778591 h 786406"/>
                  <a:gd name="connsiteX5" fmla="*/ 0 w 1352630"/>
                  <a:gd name="connsiteY5" fmla="*/ 786406 h 786406"/>
                  <a:gd name="connsiteX6" fmla="*/ 13555 w 1352630"/>
                  <a:gd name="connsiteY6" fmla="*/ 629701 h 786406"/>
                  <a:gd name="connsiteX7" fmla="*/ 676546 w 1352630"/>
                  <a:gd name="connsiteY7" fmla="*/ 0 h 786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2630" h="786406">
                    <a:moveTo>
                      <a:pt x="676546" y="0"/>
                    </a:moveTo>
                    <a:cubicBezTo>
                      <a:pt x="1003580" y="0"/>
                      <a:pt x="1276434" y="270331"/>
                      <a:pt x="1339537" y="629701"/>
                    </a:cubicBezTo>
                    <a:lnTo>
                      <a:pt x="1352630" y="781060"/>
                    </a:lnTo>
                    <a:lnTo>
                      <a:pt x="1346669" y="778591"/>
                    </a:lnTo>
                    <a:lnTo>
                      <a:pt x="18865" y="778591"/>
                    </a:lnTo>
                    <a:lnTo>
                      <a:pt x="0" y="786406"/>
                    </a:lnTo>
                    <a:lnTo>
                      <a:pt x="13555" y="629701"/>
                    </a:lnTo>
                    <a:cubicBezTo>
                      <a:pt x="76659" y="270331"/>
                      <a:pt x="349512" y="0"/>
                      <a:pt x="67654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57FE2B2-7885-43B4-9604-2823F0403308}"/>
                </a:ext>
              </a:extLst>
            </p:cNvPr>
            <p:cNvSpPr/>
            <p:nvPr/>
          </p:nvSpPr>
          <p:spPr>
            <a:xfrm>
              <a:off x="6870910" y="3396662"/>
              <a:ext cx="1129179" cy="493128"/>
            </a:xfrm>
            <a:custGeom>
              <a:avLst/>
              <a:gdLst>
                <a:gd name="connsiteX0" fmla="*/ 493054 w 983232"/>
                <a:gd name="connsiteY0" fmla="*/ 0 h 427405"/>
                <a:gd name="connsiteX1" fmla="*/ 958950 w 983232"/>
                <a:gd name="connsiteY1" fmla="*/ 318778 h 427405"/>
                <a:gd name="connsiteX2" fmla="*/ 983232 w 983232"/>
                <a:gd name="connsiteY2" fmla="*/ 399526 h 427405"/>
                <a:gd name="connsiteX3" fmla="*/ 971952 w 983232"/>
                <a:gd name="connsiteY3" fmla="*/ 405978 h 427405"/>
                <a:gd name="connsiteX4" fmla="*/ 909856 w 983232"/>
                <a:gd name="connsiteY4" fmla="*/ 416614 h 427405"/>
                <a:gd name="connsiteX5" fmla="*/ 750326 w 983232"/>
                <a:gd name="connsiteY5" fmla="*/ 281273 h 427405"/>
                <a:gd name="connsiteX6" fmla="*/ 762083 w 983232"/>
                <a:gd name="connsiteY6" fmla="*/ 231868 h 427405"/>
                <a:gd name="connsiteX7" fmla="*/ 710435 w 983232"/>
                <a:gd name="connsiteY7" fmla="*/ 223198 h 427405"/>
                <a:gd name="connsiteX8" fmla="*/ 650915 w 983232"/>
                <a:gd name="connsiteY8" fmla="*/ 182448 h 427405"/>
                <a:gd name="connsiteX9" fmla="*/ 646188 w 983232"/>
                <a:gd name="connsiteY9" fmla="*/ 169580 h 427405"/>
                <a:gd name="connsiteX10" fmla="*/ 602012 w 983232"/>
                <a:gd name="connsiteY10" fmla="*/ 176996 h 427405"/>
                <a:gd name="connsiteX11" fmla="*/ 506353 w 983232"/>
                <a:gd name="connsiteY11" fmla="*/ 144053 h 427405"/>
                <a:gd name="connsiteX12" fmla="*/ 501015 w 983232"/>
                <a:gd name="connsiteY12" fmla="*/ 137470 h 427405"/>
                <a:gd name="connsiteX13" fmla="*/ 495003 w 983232"/>
                <a:gd name="connsiteY13" fmla="*/ 144885 h 427405"/>
                <a:gd name="connsiteX14" fmla="*/ 399344 w 983232"/>
                <a:gd name="connsiteY14" fmla="*/ 177828 h 427405"/>
                <a:gd name="connsiteX15" fmla="*/ 355361 w 983232"/>
                <a:gd name="connsiteY15" fmla="*/ 170444 h 427405"/>
                <a:gd name="connsiteX16" fmla="*/ 339322 w 983232"/>
                <a:gd name="connsiteY16" fmla="*/ 214100 h 427405"/>
                <a:gd name="connsiteX17" fmla="*/ 279801 w 983232"/>
                <a:gd name="connsiteY17" fmla="*/ 254849 h 427405"/>
                <a:gd name="connsiteX18" fmla="*/ 232448 w 983232"/>
                <a:gd name="connsiteY18" fmla="*/ 262798 h 427405"/>
                <a:gd name="connsiteX19" fmla="*/ 242674 w 983232"/>
                <a:gd name="connsiteY19" fmla="*/ 301828 h 427405"/>
                <a:gd name="connsiteX20" fmla="*/ 79698 w 983232"/>
                <a:gd name="connsiteY20" fmla="*/ 427405 h 427405"/>
                <a:gd name="connsiteX21" fmla="*/ 16260 w 983232"/>
                <a:gd name="connsiteY21" fmla="*/ 417537 h 427405"/>
                <a:gd name="connsiteX22" fmla="*/ 0 w 983232"/>
                <a:gd name="connsiteY22" fmla="*/ 409090 h 427405"/>
                <a:gd name="connsiteX23" fmla="*/ 27158 w 983232"/>
                <a:gd name="connsiteY23" fmla="*/ 318778 h 427405"/>
                <a:gd name="connsiteX24" fmla="*/ 493054 w 983232"/>
                <a:gd name="connsiteY24" fmla="*/ 0 h 42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83232" h="427405">
                  <a:moveTo>
                    <a:pt x="493054" y="0"/>
                  </a:moveTo>
                  <a:cubicBezTo>
                    <a:pt x="702493" y="0"/>
                    <a:pt x="882191" y="131446"/>
                    <a:pt x="958950" y="318778"/>
                  </a:cubicBezTo>
                  <a:lnTo>
                    <a:pt x="983232" y="399526"/>
                  </a:lnTo>
                  <a:lnTo>
                    <a:pt x="971952" y="405978"/>
                  </a:lnTo>
                  <a:cubicBezTo>
                    <a:pt x="952867" y="412827"/>
                    <a:pt x="931883" y="416614"/>
                    <a:pt x="909856" y="416614"/>
                  </a:cubicBezTo>
                  <a:cubicBezTo>
                    <a:pt x="821750" y="416614"/>
                    <a:pt x="750326" y="356019"/>
                    <a:pt x="750326" y="281273"/>
                  </a:cubicBezTo>
                  <a:lnTo>
                    <a:pt x="762083" y="231868"/>
                  </a:lnTo>
                  <a:lnTo>
                    <a:pt x="710435" y="223198"/>
                  </a:lnTo>
                  <a:cubicBezTo>
                    <a:pt x="686157" y="214660"/>
                    <a:pt x="665501" y="200399"/>
                    <a:pt x="650915" y="182448"/>
                  </a:cubicBezTo>
                  <a:lnTo>
                    <a:pt x="646188" y="169580"/>
                  </a:lnTo>
                  <a:lnTo>
                    <a:pt x="602012" y="176996"/>
                  </a:lnTo>
                  <a:cubicBezTo>
                    <a:pt x="564655" y="176996"/>
                    <a:pt x="530834" y="164407"/>
                    <a:pt x="506353" y="144053"/>
                  </a:cubicBezTo>
                  <a:lnTo>
                    <a:pt x="501015" y="137470"/>
                  </a:lnTo>
                  <a:lnTo>
                    <a:pt x="495003" y="144885"/>
                  </a:lnTo>
                  <a:cubicBezTo>
                    <a:pt x="470522" y="165238"/>
                    <a:pt x="436701" y="177828"/>
                    <a:pt x="399344" y="177828"/>
                  </a:cubicBezTo>
                  <a:lnTo>
                    <a:pt x="355361" y="170444"/>
                  </a:lnTo>
                  <a:lnTo>
                    <a:pt x="339322" y="214100"/>
                  </a:lnTo>
                  <a:cubicBezTo>
                    <a:pt x="324735" y="232050"/>
                    <a:pt x="304078" y="246312"/>
                    <a:pt x="279801" y="254849"/>
                  </a:cubicBezTo>
                  <a:lnTo>
                    <a:pt x="232448" y="262798"/>
                  </a:lnTo>
                  <a:lnTo>
                    <a:pt x="242674" y="301828"/>
                  </a:lnTo>
                  <a:cubicBezTo>
                    <a:pt x="242674" y="371183"/>
                    <a:pt x="169707" y="427405"/>
                    <a:pt x="79698" y="427405"/>
                  </a:cubicBezTo>
                  <a:cubicBezTo>
                    <a:pt x="57196" y="427405"/>
                    <a:pt x="35759" y="423891"/>
                    <a:pt x="16260" y="417537"/>
                  </a:cubicBezTo>
                  <a:lnTo>
                    <a:pt x="0" y="409090"/>
                  </a:lnTo>
                  <a:lnTo>
                    <a:pt x="27158" y="318778"/>
                  </a:lnTo>
                  <a:cubicBezTo>
                    <a:pt x="103917" y="131446"/>
                    <a:pt x="283615" y="0"/>
                    <a:pt x="49305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DC50C6F-81BA-4B22-9FD8-3010DA1E0530}"/>
              </a:ext>
            </a:extLst>
          </p:cNvPr>
          <p:cNvGrpSpPr/>
          <p:nvPr/>
        </p:nvGrpSpPr>
        <p:grpSpPr>
          <a:xfrm>
            <a:off x="5349442" y="5083503"/>
            <a:ext cx="1033747" cy="2035170"/>
            <a:chOff x="4175191" y="3321278"/>
            <a:chExt cx="1707774" cy="3384486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DBFFFC3-7EAB-44DA-859F-10E5D1FCF314}"/>
                </a:ext>
              </a:extLst>
            </p:cNvPr>
            <p:cNvGrpSpPr/>
            <p:nvPr/>
          </p:nvGrpSpPr>
          <p:grpSpPr>
            <a:xfrm>
              <a:off x="4175191" y="3321278"/>
              <a:ext cx="1534956" cy="3384486"/>
              <a:chOff x="4249028" y="1990940"/>
              <a:chExt cx="2137690" cy="4713482"/>
            </a:xfrm>
          </p:grpSpPr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F3625EBB-9491-4282-9494-9CA49CD6CD1E}"/>
                  </a:ext>
                </a:extLst>
              </p:cNvPr>
              <p:cNvSpPr/>
              <p:nvPr/>
            </p:nvSpPr>
            <p:spPr>
              <a:xfrm>
                <a:off x="5296043" y="3890631"/>
                <a:ext cx="211915" cy="36256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95D21A0B-0614-4C22-9692-704EC32FE39E}"/>
                  </a:ext>
                </a:extLst>
              </p:cNvPr>
              <p:cNvSpPr/>
              <p:nvPr/>
            </p:nvSpPr>
            <p:spPr>
              <a:xfrm rot="10800000">
                <a:off x="4428389" y="4518379"/>
                <a:ext cx="186406" cy="96634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ctangle: Rounded Corners 125">
                <a:extLst>
                  <a:ext uri="{FF2B5EF4-FFF2-40B4-BE49-F238E27FC236}">
                    <a16:creationId xmlns:a16="http://schemas.microsoft.com/office/drawing/2014/main" id="{B68498ED-AAED-4F0C-8912-FCA42545E82D}"/>
                  </a:ext>
                </a:extLst>
              </p:cNvPr>
              <p:cNvSpPr/>
              <p:nvPr/>
            </p:nvSpPr>
            <p:spPr>
              <a:xfrm rot="10800000">
                <a:off x="6086000" y="4556038"/>
                <a:ext cx="132609" cy="96634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4F4AF86F-EF2F-4055-BD31-6B4019347BA4}"/>
                  </a:ext>
                </a:extLst>
              </p:cNvPr>
              <p:cNvSpPr/>
              <p:nvPr/>
            </p:nvSpPr>
            <p:spPr>
              <a:xfrm>
                <a:off x="4787164" y="5634539"/>
                <a:ext cx="179149" cy="901517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Rectangle: Rounded Corners 127">
                <a:extLst>
                  <a:ext uri="{FF2B5EF4-FFF2-40B4-BE49-F238E27FC236}">
                    <a16:creationId xmlns:a16="http://schemas.microsoft.com/office/drawing/2014/main" id="{F0455DF9-ECDF-4EA4-A191-2F45785EBB54}"/>
                  </a:ext>
                </a:extLst>
              </p:cNvPr>
              <p:cNvSpPr/>
              <p:nvPr/>
            </p:nvSpPr>
            <p:spPr>
              <a:xfrm>
                <a:off x="5637670" y="5666003"/>
                <a:ext cx="179149" cy="901517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D5EE4EA3-96AB-43DA-9360-66ECC0ABAFD2}"/>
                  </a:ext>
                </a:extLst>
              </p:cNvPr>
              <p:cNvGrpSpPr/>
              <p:nvPr/>
            </p:nvGrpSpPr>
            <p:grpSpPr>
              <a:xfrm>
                <a:off x="4249028" y="1990940"/>
                <a:ext cx="2137690" cy="1977350"/>
                <a:chOff x="2433554" y="1558909"/>
                <a:chExt cx="1329516" cy="1229793"/>
              </a:xfrm>
            </p:grpSpPr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33A13C93-95F6-40B1-AF42-8043F49606EB}"/>
                    </a:ext>
                  </a:extLst>
                </p:cNvPr>
                <p:cNvSpPr/>
                <p:nvPr/>
              </p:nvSpPr>
              <p:spPr>
                <a:xfrm>
                  <a:off x="2433554" y="1978171"/>
                  <a:ext cx="281034" cy="26779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884A1F47-917E-46B3-8C76-C2EE1E2DE305}"/>
                    </a:ext>
                  </a:extLst>
                </p:cNvPr>
                <p:cNvSpPr/>
                <p:nvPr/>
              </p:nvSpPr>
              <p:spPr>
                <a:xfrm>
                  <a:off x="3482036" y="1965110"/>
                  <a:ext cx="281034" cy="26779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0798FA9F-EE66-405C-A1FF-1043EB13DC54}"/>
                    </a:ext>
                  </a:extLst>
                </p:cNvPr>
                <p:cNvSpPr/>
                <p:nvPr/>
              </p:nvSpPr>
              <p:spPr>
                <a:xfrm rot="20679902">
                  <a:off x="2507762" y="1569502"/>
                  <a:ext cx="1181100" cy="12192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CEF2CAB0-F4EF-4B81-9C9A-AAD1ABD4EEEF}"/>
                    </a:ext>
                  </a:extLst>
                </p:cNvPr>
                <p:cNvSpPr/>
                <p:nvPr/>
              </p:nvSpPr>
              <p:spPr>
                <a:xfrm>
                  <a:off x="2707977" y="1823483"/>
                  <a:ext cx="165237" cy="189843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D88D6034-4C0F-47A5-AABA-9CF3C7C21D53}"/>
                    </a:ext>
                  </a:extLst>
                </p:cNvPr>
                <p:cNvSpPr/>
                <p:nvPr/>
              </p:nvSpPr>
              <p:spPr>
                <a:xfrm>
                  <a:off x="2823952" y="1903168"/>
                  <a:ext cx="165238" cy="100548"/>
                </a:xfrm>
                <a:custGeom>
                  <a:avLst/>
                  <a:gdLst>
                    <a:gd name="connsiteX0" fmla="*/ 82619 w 165238"/>
                    <a:gd name="connsiteY0" fmla="*/ 0 h 100548"/>
                    <a:gd name="connsiteX1" fmla="*/ 165238 w 165238"/>
                    <a:gd name="connsiteY1" fmla="*/ 94922 h 100548"/>
                    <a:gd name="connsiteX2" fmla="*/ 164249 w 165238"/>
                    <a:gd name="connsiteY2" fmla="*/ 100548 h 100548"/>
                    <a:gd name="connsiteX3" fmla="*/ 989 w 165238"/>
                    <a:gd name="connsiteY3" fmla="*/ 100548 h 100548"/>
                    <a:gd name="connsiteX4" fmla="*/ 0 w 165238"/>
                    <a:gd name="connsiteY4" fmla="*/ 94922 h 100548"/>
                    <a:gd name="connsiteX5" fmla="*/ 82619 w 165238"/>
                    <a:gd name="connsiteY5" fmla="*/ 0 h 100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5238" h="100548">
                      <a:moveTo>
                        <a:pt x="82619" y="0"/>
                      </a:moveTo>
                      <a:cubicBezTo>
                        <a:pt x="128248" y="0"/>
                        <a:pt x="165238" y="42498"/>
                        <a:pt x="165238" y="94922"/>
                      </a:cubicBezTo>
                      <a:lnTo>
                        <a:pt x="164249" y="100548"/>
                      </a:lnTo>
                      <a:lnTo>
                        <a:pt x="989" y="100548"/>
                      </a:lnTo>
                      <a:lnTo>
                        <a:pt x="0" y="94922"/>
                      </a:lnTo>
                      <a:cubicBezTo>
                        <a:pt x="0" y="42498"/>
                        <a:pt x="36990" y="0"/>
                        <a:pt x="82619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9C69DBA4-B872-4276-8F23-38871407DB3A}"/>
                    </a:ext>
                  </a:extLst>
                </p:cNvPr>
                <p:cNvSpPr/>
                <p:nvPr/>
              </p:nvSpPr>
              <p:spPr>
                <a:xfrm>
                  <a:off x="3162495" y="1900962"/>
                  <a:ext cx="165238" cy="100548"/>
                </a:xfrm>
                <a:custGeom>
                  <a:avLst/>
                  <a:gdLst>
                    <a:gd name="connsiteX0" fmla="*/ 82619 w 165238"/>
                    <a:gd name="connsiteY0" fmla="*/ 0 h 100548"/>
                    <a:gd name="connsiteX1" fmla="*/ 165238 w 165238"/>
                    <a:gd name="connsiteY1" fmla="*/ 94922 h 100548"/>
                    <a:gd name="connsiteX2" fmla="*/ 164249 w 165238"/>
                    <a:gd name="connsiteY2" fmla="*/ 100548 h 100548"/>
                    <a:gd name="connsiteX3" fmla="*/ 989 w 165238"/>
                    <a:gd name="connsiteY3" fmla="*/ 100548 h 100548"/>
                    <a:gd name="connsiteX4" fmla="*/ 0 w 165238"/>
                    <a:gd name="connsiteY4" fmla="*/ 94922 h 100548"/>
                    <a:gd name="connsiteX5" fmla="*/ 82619 w 165238"/>
                    <a:gd name="connsiteY5" fmla="*/ 0 h 100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5238" h="100548">
                      <a:moveTo>
                        <a:pt x="82619" y="0"/>
                      </a:moveTo>
                      <a:cubicBezTo>
                        <a:pt x="128248" y="0"/>
                        <a:pt x="165238" y="42498"/>
                        <a:pt x="165238" y="94922"/>
                      </a:cubicBezTo>
                      <a:lnTo>
                        <a:pt x="164249" y="100548"/>
                      </a:lnTo>
                      <a:lnTo>
                        <a:pt x="989" y="100548"/>
                      </a:lnTo>
                      <a:lnTo>
                        <a:pt x="0" y="94922"/>
                      </a:lnTo>
                      <a:cubicBezTo>
                        <a:pt x="0" y="42498"/>
                        <a:pt x="36990" y="0"/>
                        <a:pt x="82619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96AE8C7F-CF34-4937-8AC4-2638FBE26451}"/>
                    </a:ext>
                  </a:extLst>
                </p:cNvPr>
                <p:cNvSpPr/>
                <p:nvPr/>
              </p:nvSpPr>
              <p:spPr>
                <a:xfrm>
                  <a:off x="2799528" y="2243491"/>
                  <a:ext cx="163260" cy="89296"/>
                </a:xfrm>
                <a:custGeom>
                  <a:avLst/>
                  <a:gdLst>
                    <a:gd name="connsiteX0" fmla="*/ 0 w 163260"/>
                    <a:gd name="connsiteY0" fmla="*/ 0 h 89296"/>
                    <a:gd name="connsiteX1" fmla="*/ 163260 w 163260"/>
                    <a:gd name="connsiteY1" fmla="*/ 0 h 89296"/>
                    <a:gd name="connsiteX2" fmla="*/ 157756 w 163260"/>
                    <a:gd name="connsiteY2" fmla="*/ 31322 h 89296"/>
                    <a:gd name="connsiteX3" fmla="*/ 81630 w 163260"/>
                    <a:gd name="connsiteY3" fmla="*/ 89296 h 89296"/>
                    <a:gd name="connsiteX4" fmla="*/ 5504 w 163260"/>
                    <a:gd name="connsiteY4" fmla="*/ 31322 h 89296"/>
                    <a:gd name="connsiteX5" fmla="*/ 0 w 163260"/>
                    <a:gd name="connsiteY5" fmla="*/ 0 h 8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3260" h="89296">
                      <a:moveTo>
                        <a:pt x="0" y="0"/>
                      </a:moveTo>
                      <a:lnTo>
                        <a:pt x="163260" y="0"/>
                      </a:lnTo>
                      <a:lnTo>
                        <a:pt x="157756" y="31322"/>
                      </a:lnTo>
                      <a:cubicBezTo>
                        <a:pt x="145214" y="65391"/>
                        <a:pt x="115852" y="89296"/>
                        <a:pt x="81630" y="89296"/>
                      </a:cubicBezTo>
                      <a:cubicBezTo>
                        <a:pt x="47408" y="89296"/>
                        <a:pt x="18046" y="65391"/>
                        <a:pt x="5504" y="3132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5C4ACD99-76EB-439F-8A02-F95161627090}"/>
                    </a:ext>
                  </a:extLst>
                </p:cNvPr>
                <p:cNvSpPr/>
                <p:nvPr/>
              </p:nvSpPr>
              <p:spPr>
                <a:xfrm>
                  <a:off x="3127822" y="2240867"/>
                  <a:ext cx="163260" cy="89296"/>
                </a:xfrm>
                <a:custGeom>
                  <a:avLst/>
                  <a:gdLst>
                    <a:gd name="connsiteX0" fmla="*/ 0 w 163260"/>
                    <a:gd name="connsiteY0" fmla="*/ 0 h 89296"/>
                    <a:gd name="connsiteX1" fmla="*/ 163260 w 163260"/>
                    <a:gd name="connsiteY1" fmla="*/ 0 h 89296"/>
                    <a:gd name="connsiteX2" fmla="*/ 157756 w 163260"/>
                    <a:gd name="connsiteY2" fmla="*/ 31322 h 89296"/>
                    <a:gd name="connsiteX3" fmla="*/ 81630 w 163260"/>
                    <a:gd name="connsiteY3" fmla="*/ 89296 h 89296"/>
                    <a:gd name="connsiteX4" fmla="*/ 5504 w 163260"/>
                    <a:gd name="connsiteY4" fmla="*/ 31322 h 89296"/>
                    <a:gd name="connsiteX5" fmla="*/ 0 w 163260"/>
                    <a:gd name="connsiteY5" fmla="*/ 0 h 8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3260" h="89296">
                      <a:moveTo>
                        <a:pt x="0" y="0"/>
                      </a:moveTo>
                      <a:lnTo>
                        <a:pt x="163260" y="0"/>
                      </a:lnTo>
                      <a:lnTo>
                        <a:pt x="157756" y="31322"/>
                      </a:lnTo>
                      <a:cubicBezTo>
                        <a:pt x="145214" y="65391"/>
                        <a:pt x="115852" y="89296"/>
                        <a:pt x="81630" y="89296"/>
                      </a:cubicBezTo>
                      <a:cubicBezTo>
                        <a:pt x="47408" y="89296"/>
                        <a:pt x="18046" y="65391"/>
                        <a:pt x="5504" y="3132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8EF53F2F-884B-4052-9BE1-742807C14EAC}"/>
                    </a:ext>
                  </a:extLst>
                </p:cNvPr>
                <p:cNvSpPr/>
                <p:nvPr/>
              </p:nvSpPr>
              <p:spPr>
                <a:xfrm>
                  <a:off x="2476277" y="1558909"/>
                  <a:ext cx="1212584" cy="109775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1" name="Rectangle: Rounded Corners 130">
                <a:extLst>
                  <a:ext uri="{FF2B5EF4-FFF2-40B4-BE49-F238E27FC236}">
                    <a16:creationId xmlns:a16="http://schemas.microsoft.com/office/drawing/2014/main" id="{51049E4E-C9E3-4DAA-B7E8-3711D588CEC5}"/>
                  </a:ext>
                </a:extLst>
              </p:cNvPr>
              <p:cNvSpPr/>
              <p:nvPr/>
            </p:nvSpPr>
            <p:spPr>
              <a:xfrm>
                <a:off x="4493696" y="4095599"/>
                <a:ext cx="1644819" cy="1589649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: Rounded Corners 132">
                <a:extLst>
                  <a:ext uri="{FF2B5EF4-FFF2-40B4-BE49-F238E27FC236}">
                    <a16:creationId xmlns:a16="http://schemas.microsoft.com/office/drawing/2014/main" id="{2D9ADE71-938F-44A5-950F-A5711CF4E3BD}"/>
                  </a:ext>
                </a:extLst>
              </p:cNvPr>
              <p:cNvSpPr/>
              <p:nvPr/>
            </p:nvSpPr>
            <p:spPr>
              <a:xfrm rot="21413316">
                <a:off x="5928286" y="4152944"/>
                <a:ext cx="307240" cy="547316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Rectangle: Top Corners Rounded 136">
                <a:extLst>
                  <a:ext uri="{FF2B5EF4-FFF2-40B4-BE49-F238E27FC236}">
                    <a16:creationId xmlns:a16="http://schemas.microsoft.com/office/drawing/2014/main" id="{6630005B-F3B7-4CAF-8FBE-BB8015235311}"/>
                  </a:ext>
                </a:extLst>
              </p:cNvPr>
              <p:cNvSpPr/>
              <p:nvPr/>
            </p:nvSpPr>
            <p:spPr>
              <a:xfrm>
                <a:off x="4609995" y="6518928"/>
                <a:ext cx="518715" cy="1854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Rectangle: Top Corners Rounded 137">
                <a:extLst>
                  <a:ext uri="{FF2B5EF4-FFF2-40B4-BE49-F238E27FC236}">
                    <a16:creationId xmlns:a16="http://schemas.microsoft.com/office/drawing/2014/main" id="{DA67AD93-9D1B-4B6C-A30D-067AF6FB5F6A}"/>
                  </a:ext>
                </a:extLst>
              </p:cNvPr>
              <p:cNvSpPr/>
              <p:nvPr/>
            </p:nvSpPr>
            <p:spPr>
              <a:xfrm>
                <a:off x="5507957" y="6391341"/>
                <a:ext cx="518715" cy="1854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61B66F99-43EA-4360-9FFB-57A7EA83F75B}"/>
                  </a:ext>
                </a:extLst>
              </p:cNvPr>
              <p:cNvSpPr/>
              <p:nvPr/>
            </p:nvSpPr>
            <p:spPr>
              <a:xfrm rot="420331">
                <a:off x="4405102" y="4180032"/>
                <a:ext cx="307241" cy="547315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A5F33841-213B-4232-AD63-D273890D84D3}"/>
                </a:ext>
              </a:extLst>
            </p:cNvPr>
            <p:cNvSpPr/>
            <p:nvPr/>
          </p:nvSpPr>
          <p:spPr>
            <a:xfrm>
              <a:off x="4321838" y="3707638"/>
              <a:ext cx="1561127" cy="84673"/>
            </a:xfrm>
            <a:custGeom>
              <a:avLst/>
              <a:gdLst>
                <a:gd name="connsiteX0" fmla="*/ 887055 w 1774110"/>
                <a:gd name="connsiteY0" fmla="*/ 0 h 632889"/>
                <a:gd name="connsiteX1" fmla="*/ 1761965 w 1774110"/>
                <a:gd name="connsiteY1" fmla="*/ 598637 h 632889"/>
                <a:gd name="connsiteX2" fmla="*/ 1774110 w 1774110"/>
                <a:gd name="connsiteY2" fmla="*/ 632889 h 632889"/>
                <a:gd name="connsiteX3" fmla="*/ 0 w 1774110"/>
                <a:gd name="connsiteY3" fmla="*/ 632889 h 632889"/>
                <a:gd name="connsiteX4" fmla="*/ 12145 w 1774110"/>
                <a:gd name="connsiteY4" fmla="*/ 598637 h 632889"/>
                <a:gd name="connsiteX5" fmla="*/ 887055 w 1774110"/>
                <a:gd name="connsiteY5" fmla="*/ 0 h 63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4110" h="632889">
                  <a:moveTo>
                    <a:pt x="887055" y="0"/>
                  </a:moveTo>
                  <a:cubicBezTo>
                    <a:pt x="1280363" y="0"/>
                    <a:pt x="1617819" y="246843"/>
                    <a:pt x="1761965" y="598637"/>
                  </a:cubicBezTo>
                  <a:lnTo>
                    <a:pt x="1774110" y="632889"/>
                  </a:lnTo>
                  <a:lnTo>
                    <a:pt x="0" y="632889"/>
                  </a:lnTo>
                  <a:lnTo>
                    <a:pt x="12145" y="598637"/>
                  </a:lnTo>
                  <a:cubicBezTo>
                    <a:pt x="156291" y="246843"/>
                    <a:pt x="493748" y="0"/>
                    <a:pt x="88705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" name="Text-to-Speech_23-Nov-2024_20-04">
            <a:hlinkClick r:id="" action="ppaction://media"/>
            <a:extLst>
              <a:ext uri="{FF2B5EF4-FFF2-40B4-BE49-F238E27FC236}">
                <a16:creationId xmlns:a16="http://schemas.microsoft.com/office/drawing/2014/main" id="{410CAB5C-7DA9-4BB0-B73F-2B29B08634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0.04544 -0.072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-363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0.03398 -0.060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0</Words>
  <Application>Microsoft Office PowerPoint</Application>
  <PresentationFormat>Widescreen</PresentationFormat>
  <Paragraphs>0</Paragraphs>
  <Slides>15</Slides>
  <Notes>0</Notes>
  <HiddenSlides>0</HiddenSlides>
  <MMClips>27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</dc:creator>
  <cp:lastModifiedBy>Fatima</cp:lastModifiedBy>
  <cp:revision>18</cp:revision>
  <dcterms:created xsi:type="dcterms:W3CDTF">2024-11-23T15:19:15Z</dcterms:created>
  <dcterms:modified xsi:type="dcterms:W3CDTF">2024-11-23T19:26:19Z</dcterms:modified>
</cp:coreProperties>
</file>